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752" r:id="rId2"/>
    <p:sldMasterId id="2147483769" r:id="rId3"/>
  </p:sldMasterIdLst>
  <p:notesMasterIdLst>
    <p:notesMasterId r:id="rId70"/>
  </p:notesMasterIdLst>
  <p:handoutMasterIdLst>
    <p:handoutMasterId r:id="rId71"/>
  </p:handoutMasterIdLst>
  <p:sldIdLst>
    <p:sldId id="407" r:id="rId4"/>
    <p:sldId id="408" r:id="rId5"/>
    <p:sldId id="409" r:id="rId6"/>
    <p:sldId id="448" r:id="rId7"/>
    <p:sldId id="256" r:id="rId8"/>
    <p:sldId id="410" r:id="rId9"/>
    <p:sldId id="411" r:id="rId10"/>
    <p:sldId id="412" r:id="rId11"/>
    <p:sldId id="259" r:id="rId12"/>
    <p:sldId id="349" r:id="rId13"/>
    <p:sldId id="330" r:id="rId14"/>
    <p:sldId id="280" r:id="rId15"/>
    <p:sldId id="362" r:id="rId16"/>
    <p:sldId id="366" r:id="rId17"/>
    <p:sldId id="365" r:id="rId18"/>
    <p:sldId id="278" r:id="rId19"/>
    <p:sldId id="373" r:id="rId20"/>
    <p:sldId id="374" r:id="rId21"/>
    <p:sldId id="377" r:id="rId22"/>
    <p:sldId id="375" r:id="rId23"/>
    <p:sldId id="378" r:id="rId24"/>
    <p:sldId id="376" r:id="rId25"/>
    <p:sldId id="379" r:id="rId26"/>
    <p:sldId id="380" r:id="rId27"/>
    <p:sldId id="449" r:id="rId28"/>
    <p:sldId id="386" r:id="rId29"/>
    <p:sldId id="381" r:id="rId30"/>
    <p:sldId id="398" r:id="rId31"/>
    <p:sldId id="413" r:id="rId32"/>
    <p:sldId id="399" r:id="rId33"/>
    <p:sldId id="402" r:id="rId34"/>
    <p:sldId id="414" r:id="rId35"/>
    <p:sldId id="415" r:id="rId36"/>
    <p:sldId id="416" r:id="rId37"/>
    <p:sldId id="450"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447" r:id="rId69"/>
  </p:sldIdLst>
  <p:sldSz cx="12190413" cy="6858000"/>
  <p:notesSz cx="6858000" cy="9144000"/>
  <p:embeddedFontLst>
    <p:embeddedFont>
      <p:font typeface="Bebas Neue" panose="020B0606020202050201" pitchFamily="34" charset="0"/>
      <p:regular r:id="rId72"/>
    </p:embeddedFont>
    <p:embeddedFont>
      <p:font typeface="Calibri" panose="020F0502020204030204" pitchFamily="34" charset="0"/>
      <p:regular r:id="rId73"/>
      <p:bold r:id="rId74"/>
      <p:italic r:id="rId75"/>
      <p:boldItalic r:id="rId76"/>
    </p:embeddedFont>
    <p:embeddedFont>
      <p:font typeface="Calibri Light" panose="020F0302020204030204" pitchFamily="34" charset="0"/>
      <p:regular r:id="rId77"/>
      <p:italic r:id="rId78"/>
    </p:embeddedFont>
  </p:embeddedFontLst>
  <p:defaultTextStyle>
    <a:defPPr>
      <a:defRPr lang="en-US"/>
    </a:defPPr>
    <a:lvl1pPr marL="0" algn="l" defTabSz="914218" rtl="0" eaLnBrk="1" latinLnBrk="0" hangingPunct="1">
      <a:defRPr sz="1900" kern="1200">
        <a:solidFill>
          <a:schemeClr val="tx1"/>
        </a:solidFill>
        <a:latin typeface="+mn-lt"/>
        <a:ea typeface="+mn-ea"/>
        <a:cs typeface="+mn-cs"/>
      </a:defRPr>
    </a:lvl1pPr>
    <a:lvl2pPr marL="457109"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6" algn="l" defTabSz="914218" rtl="0" eaLnBrk="1" latinLnBrk="0" hangingPunct="1">
      <a:defRPr sz="1900" kern="1200">
        <a:solidFill>
          <a:schemeClr val="tx1"/>
        </a:solidFill>
        <a:latin typeface="+mn-lt"/>
        <a:ea typeface="+mn-ea"/>
        <a:cs typeface="+mn-cs"/>
      </a:defRPr>
    </a:lvl4pPr>
    <a:lvl5pPr marL="1828434" algn="l" defTabSz="914218" rtl="0" eaLnBrk="1" latinLnBrk="0" hangingPunct="1">
      <a:defRPr sz="1900" kern="1200">
        <a:solidFill>
          <a:schemeClr val="tx1"/>
        </a:solidFill>
        <a:latin typeface="+mn-lt"/>
        <a:ea typeface="+mn-ea"/>
        <a:cs typeface="+mn-cs"/>
      </a:defRPr>
    </a:lvl5pPr>
    <a:lvl6pPr marL="2285542" algn="l" defTabSz="914218" rtl="0" eaLnBrk="1" latinLnBrk="0" hangingPunct="1">
      <a:defRPr sz="1900" kern="1200">
        <a:solidFill>
          <a:schemeClr val="tx1"/>
        </a:solidFill>
        <a:latin typeface="+mn-lt"/>
        <a:ea typeface="+mn-ea"/>
        <a:cs typeface="+mn-cs"/>
      </a:defRPr>
    </a:lvl6pPr>
    <a:lvl7pPr marL="2742652"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9" algn="l" defTabSz="91421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
          <p15:clr>
            <a:srgbClr val="A4A3A4"/>
          </p15:clr>
        </p15:guide>
        <p15:guide id="2" orient="horz" pos="956">
          <p15:clr>
            <a:srgbClr val="A4A3A4"/>
          </p15:clr>
        </p15:guide>
        <p15:guide id="3" orient="horz" pos="3664">
          <p15:clr>
            <a:srgbClr val="A4A3A4"/>
          </p15:clr>
        </p15:guide>
        <p15:guide id="4" pos="340">
          <p15:clr>
            <a:srgbClr val="A4A3A4"/>
          </p15:clr>
        </p15:guide>
        <p15:guide id="5" pos="3840">
          <p15:clr>
            <a:srgbClr val="A4A3A4"/>
          </p15:clr>
        </p15:guide>
        <p15:guide id="6" pos="7338">
          <p15:clr>
            <a:srgbClr val="A4A3A4"/>
          </p15:clr>
        </p15:guide>
        <p15:guide id="7" orient="horz">
          <p15:clr>
            <a:srgbClr val="A4A3A4"/>
          </p15:clr>
        </p15:guide>
        <p15:guide id="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C00000"/>
    <a:srgbClr val="CC0000"/>
    <a:srgbClr val="F61A49"/>
    <a:srgbClr val="D9D9D9"/>
    <a:srgbClr val="B2B2B2"/>
    <a:srgbClr val="A6A6A6"/>
    <a:srgbClr val="7F7F7F"/>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9667" autoAdjust="0"/>
  </p:normalViewPr>
  <p:slideViewPr>
    <p:cSldViewPr snapToGrid="0" snapToObjects="1" showGuides="1">
      <p:cViewPr varScale="1">
        <p:scale>
          <a:sx n="86" d="100"/>
          <a:sy n="86" d="100"/>
        </p:scale>
        <p:origin x="782" y="58"/>
      </p:cViewPr>
      <p:guideLst>
        <p:guide orient="horz" pos="273"/>
        <p:guide orient="horz" pos="956"/>
        <p:guide orient="horz" pos="3664"/>
        <p:guide pos="340"/>
        <p:guide pos="3840"/>
        <p:guide pos="7338"/>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24186"/>
    </p:cViewPr>
  </p:sorterViewPr>
  <p:notesViewPr>
    <p:cSldViewPr snapToGrid="0" snapToObjects="1" showGuides="1">
      <p:cViewPr varScale="1">
        <p:scale>
          <a:sx n="88" d="100"/>
          <a:sy n="88" d="100"/>
        </p:scale>
        <p:origin x="3822" y="10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font" Target="fonts/font5.fntdata"/><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3.fntdata"/><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6.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B32E5F-2834-4A47-A64F-DBC02197002F}" type="datetimeFigureOut">
              <a:rPr lang="en-US" smtClean="0"/>
              <a:t>7/24/2020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C266D-9BF6-45DD-93F4-23D3D4380AFF}" type="slidenum">
              <a:rPr lang="en-US" smtClean="0"/>
              <a:t>‹#›</a:t>
            </a:fld>
            <a:endParaRPr lang="en-US" dirty="0"/>
          </a:p>
        </p:txBody>
      </p:sp>
    </p:spTree>
    <p:extLst>
      <p:ext uri="{BB962C8B-B14F-4D97-AF65-F5344CB8AC3E}">
        <p14:creationId xmlns:p14="http://schemas.microsoft.com/office/powerpoint/2010/main" val="156793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A7A65-FCEB-45DA-8E08-BBBF0E9E7FCA}" type="datetimeFigureOut">
              <a:rPr lang="de-DE" smtClean="0"/>
              <a:t>24.07.2020</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A5471-CC57-402A-9527-36A1D012F698}" type="slidenum">
              <a:rPr lang="de-DE" smtClean="0"/>
              <a:t>‹#›</a:t>
            </a:fld>
            <a:endParaRPr lang="de-DE" dirty="0"/>
          </a:p>
        </p:txBody>
      </p:sp>
    </p:spTree>
    <p:extLst>
      <p:ext uri="{BB962C8B-B14F-4D97-AF65-F5344CB8AC3E}">
        <p14:creationId xmlns:p14="http://schemas.microsoft.com/office/powerpoint/2010/main" val="128653505"/>
      </p:ext>
    </p:extLst>
  </p:cSld>
  <p:clrMap bg1="lt1" tx1="dk1" bg2="lt2" tx2="dk2" accent1="accent1" accent2="accent2" accent3="accent3" accent4="accent4" accent5="accent5" accent6="accent6" hlink="hlink" folHlink="folHlink"/>
  <p:notesStyle>
    <a:lvl1pPr marL="0" algn="l" defTabSz="914218" rtl="0" eaLnBrk="1" latinLnBrk="0" hangingPunct="1">
      <a:defRPr sz="1200" kern="1200">
        <a:solidFill>
          <a:schemeClr val="tx1"/>
        </a:solidFill>
        <a:latin typeface="+mn-lt"/>
        <a:ea typeface="+mn-ea"/>
        <a:cs typeface="+mn-cs"/>
      </a:defRPr>
    </a:lvl1pPr>
    <a:lvl2pPr marL="457109" algn="l" defTabSz="914218" rtl="0" eaLnBrk="1" latinLnBrk="0" hangingPunct="1">
      <a:defRPr sz="1200" kern="1200">
        <a:solidFill>
          <a:schemeClr val="tx1"/>
        </a:solidFill>
        <a:latin typeface="+mn-lt"/>
        <a:ea typeface="+mn-ea"/>
        <a:cs typeface="+mn-cs"/>
      </a:defRPr>
    </a:lvl2pPr>
    <a:lvl3pPr marL="914218" algn="l" defTabSz="914218" rtl="0" eaLnBrk="1" latinLnBrk="0" hangingPunct="1">
      <a:defRPr sz="1200" kern="1200">
        <a:solidFill>
          <a:schemeClr val="tx1"/>
        </a:solidFill>
        <a:latin typeface="+mn-lt"/>
        <a:ea typeface="+mn-ea"/>
        <a:cs typeface="+mn-cs"/>
      </a:defRPr>
    </a:lvl3pPr>
    <a:lvl4pPr marL="1371326" algn="l" defTabSz="914218" rtl="0" eaLnBrk="1" latinLnBrk="0" hangingPunct="1">
      <a:defRPr sz="1200" kern="1200">
        <a:solidFill>
          <a:schemeClr val="tx1"/>
        </a:solidFill>
        <a:latin typeface="+mn-lt"/>
        <a:ea typeface="+mn-ea"/>
        <a:cs typeface="+mn-cs"/>
      </a:defRPr>
    </a:lvl4pPr>
    <a:lvl5pPr marL="1828434" algn="l" defTabSz="914218" rtl="0" eaLnBrk="1" latinLnBrk="0" hangingPunct="1">
      <a:defRPr sz="1200" kern="1200">
        <a:solidFill>
          <a:schemeClr val="tx1"/>
        </a:solidFill>
        <a:latin typeface="+mn-lt"/>
        <a:ea typeface="+mn-ea"/>
        <a:cs typeface="+mn-cs"/>
      </a:defRPr>
    </a:lvl5pPr>
    <a:lvl6pPr marL="2285542" algn="l" defTabSz="914218" rtl="0" eaLnBrk="1" latinLnBrk="0" hangingPunct="1">
      <a:defRPr sz="1200" kern="1200">
        <a:solidFill>
          <a:schemeClr val="tx1"/>
        </a:solidFill>
        <a:latin typeface="+mn-lt"/>
        <a:ea typeface="+mn-ea"/>
        <a:cs typeface="+mn-cs"/>
      </a:defRPr>
    </a:lvl6pPr>
    <a:lvl7pPr marL="2742652" algn="l" defTabSz="914218" rtl="0" eaLnBrk="1" latinLnBrk="0" hangingPunct="1">
      <a:defRPr sz="1200" kern="1200">
        <a:solidFill>
          <a:schemeClr val="tx1"/>
        </a:solidFill>
        <a:latin typeface="+mn-lt"/>
        <a:ea typeface="+mn-ea"/>
        <a:cs typeface="+mn-cs"/>
      </a:defRPr>
    </a:lvl7pPr>
    <a:lvl8pPr marL="3199760" algn="l" defTabSz="914218" rtl="0" eaLnBrk="1" latinLnBrk="0" hangingPunct="1">
      <a:defRPr sz="1200" kern="1200">
        <a:solidFill>
          <a:schemeClr val="tx1"/>
        </a:solidFill>
        <a:latin typeface="+mn-lt"/>
        <a:ea typeface="+mn-ea"/>
        <a:cs typeface="+mn-cs"/>
      </a:defRPr>
    </a:lvl8pPr>
    <a:lvl9pPr marL="3656869" algn="l" defTabSz="9142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Hello, </a:t>
            </a:r>
            <a:r>
              <a:rPr lang="sr-Latn-RS" dirty="0"/>
              <a:t>to</a:t>
            </a:r>
            <a:r>
              <a:rPr lang="sr-Latn-RS" baseline="0" dirty="0"/>
              <a:t> all food safety friends. </a:t>
            </a:r>
            <a:r>
              <a:rPr lang="en-US" dirty="0"/>
              <a:t> Thank</a:t>
            </a:r>
            <a:r>
              <a:rPr lang="en-US" baseline="0" dirty="0"/>
              <a:t> you for logging in to this presentation, and thank you IFSQN for this great opportunity giving all of us place to share and to learn. </a:t>
            </a:r>
            <a:r>
              <a:rPr lang="sr-Latn-RS" baseline="0" dirty="0"/>
              <a:t>Special</a:t>
            </a:r>
            <a:r>
              <a:rPr lang="en-US" baseline="0" dirty="0"/>
              <a:t> thank </a:t>
            </a:r>
            <a:r>
              <a:rPr lang="sr-Latn-RS" baseline="0" dirty="0"/>
              <a:t>to </a:t>
            </a:r>
            <a:r>
              <a:rPr lang="en-US" baseline="0" dirty="0"/>
              <a:t>you Simon for </a:t>
            </a:r>
            <a:r>
              <a:rPr lang="sr-Latn-RS" baseline="0" dirty="0"/>
              <a:t>beeing our host for this </a:t>
            </a:r>
            <a:r>
              <a:rPr lang="en-US" baseline="0" dirty="0"/>
              <a:t>great webinars. </a:t>
            </a:r>
            <a:r>
              <a:rPr lang="sr-Latn-RS" baseline="0" dirty="0"/>
              <a:t>Today we are going to talk about requirements of new ISO 22000:2018 and several steps you can easily implement in your business </a:t>
            </a:r>
            <a:r>
              <a:rPr lang="en-US" baseline="0" dirty="0"/>
              <a:t>to comply with these requirements.</a:t>
            </a:r>
            <a:endParaRPr lang="sr-Latn-RS" dirty="0"/>
          </a:p>
        </p:txBody>
      </p:sp>
      <p:sp>
        <p:nvSpPr>
          <p:cNvPr id="4" name="Slide Number Placeholder 3"/>
          <p:cNvSpPr>
            <a:spLocks noGrp="1"/>
          </p:cNvSpPr>
          <p:nvPr>
            <p:ph type="sldNum" sz="quarter" idx="10"/>
          </p:nvPr>
        </p:nvSpPr>
        <p:spPr/>
        <p:txBody>
          <a:bodyPr/>
          <a:lstStyle/>
          <a:p>
            <a:fld id="{E65E59F4-39F7-4361-BEFE-19A2E0D324BC}" type="slidenum">
              <a:rPr lang="sr-Latn-RS" smtClean="0">
                <a:solidFill>
                  <a:prstClr val="black"/>
                </a:solidFill>
              </a:rPr>
              <a:pPr/>
              <a:t>1</a:t>
            </a:fld>
            <a:endParaRPr lang="sr-Latn-RS">
              <a:solidFill>
                <a:prstClr val="black"/>
              </a:solidFill>
            </a:endParaRPr>
          </a:p>
        </p:txBody>
      </p:sp>
    </p:spTree>
    <p:extLst>
      <p:ext uri="{BB962C8B-B14F-4D97-AF65-F5344CB8AC3E}">
        <p14:creationId xmlns:p14="http://schemas.microsoft.com/office/powerpoint/2010/main" val="266100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12</a:t>
            </a:fld>
            <a:endParaRPr lang="de-DE" dirty="0"/>
          </a:p>
        </p:txBody>
      </p:sp>
    </p:spTree>
    <p:extLst>
      <p:ext uri="{BB962C8B-B14F-4D97-AF65-F5344CB8AC3E}">
        <p14:creationId xmlns:p14="http://schemas.microsoft.com/office/powerpoint/2010/main" val="2107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13</a:t>
            </a:fld>
            <a:endParaRPr lang="en-US"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13</a:t>
            </a:fld>
            <a:endParaRPr lang="en-US" sz="1300" dirty="0"/>
          </a:p>
        </p:txBody>
      </p:sp>
      <p:sp>
        <p:nvSpPr>
          <p:cNvPr id="97284" name="Rectangle 2"/>
          <p:cNvSpPr>
            <a:spLocks noGrp="1" noRot="1" noChangeAspect="1" noChangeArrowheads="1" noTextEdit="1"/>
          </p:cNvSpPr>
          <p:nvPr>
            <p:ph type="sldImg"/>
          </p:nvPr>
        </p:nvSpPr>
        <p:spPr>
          <a:xfrm>
            <a:off x="381000" y="685800"/>
            <a:ext cx="6097588"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en-US" noProof="1">
              <a:cs typeface="Arial" pitchFamily="34" charset="0"/>
            </a:endParaRPr>
          </a:p>
        </p:txBody>
      </p:sp>
    </p:spTree>
    <p:extLst>
      <p:ext uri="{BB962C8B-B14F-4D97-AF65-F5344CB8AC3E}">
        <p14:creationId xmlns:p14="http://schemas.microsoft.com/office/powerpoint/2010/main" val="1586897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14</a:t>
            </a:fld>
            <a:endParaRPr lang="en-US"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14</a:t>
            </a:fld>
            <a:endParaRPr lang="en-US" sz="1300" dirty="0"/>
          </a:p>
        </p:txBody>
      </p:sp>
      <p:sp>
        <p:nvSpPr>
          <p:cNvPr id="97284" name="Rectangle 2"/>
          <p:cNvSpPr>
            <a:spLocks noGrp="1" noRot="1" noChangeAspect="1" noChangeArrowheads="1" noTextEdit="1"/>
          </p:cNvSpPr>
          <p:nvPr>
            <p:ph type="sldImg"/>
          </p:nvPr>
        </p:nvSpPr>
        <p:spPr>
          <a:xfrm>
            <a:off x="381000" y="685800"/>
            <a:ext cx="6097588"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en-US" noProof="1">
              <a:cs typeface="Arial" pitchFamily="34" charset="0"/>
            </a:endParaRPr>
          </a:p>
        </p:txBody>
      </p:sp>
    </p:spTree>
    <p:extLst>
      <p:ext uri="{BB962C8B-B14F-4D97-AF65-F5344CB8AC3E}">
        <p14:creationId xmlns:p14="http://schemas.microsoft.com/office/powerpoint/2010/main" val="158689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lang="en-US" smtClean="0"/>
              <a:pPr/>
              <a:t>15</a:t>
            </a:fld>
            <a:endParaRPr lang="en-US"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US" sz="1300" smtClean="0"/>
              <a:pPr algn="r" defTabSz="947738"/>
              <a:t>15</a:t>
            </a:fld>
            <a:endParaRPr lang="en-US" sz="1300" dirty="0"/>
          </a:p>
        </p:txBody>
      </p:sp>
      <p:sp>
        <p:nvSpPr>
          <p:cNvPr id="97284" name="Rectangle 2"/>
          <p:cNvSpPr>
            <a:spLocks noGrp="1" noRot="1" noChangeAspect="1" noChangeArrowheads="1" noTextEdit="1"/>
          </p:cNvSpPr>
          <p:nvPr>
            <p:ph type="sldImg"/>
          </p:nvPr>
        </p:nvSpPr>
        <p:spPr>
          <a:xfrm>
            <a:off x="381000" y="685800"/>
            <a:ext cx="6097588"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en-US" noProof="1">
              <a:cs typeface="Arial" pitchFamily="34" charset="0"/>
            </a:endParaRPr>
          </a:p>
        </p:txBody>
      </p:sp>
    </p:spTree>
    <p:extLst>
      <p:ext uri="{BB962C8B-B14F-4D97-AF65-F5344CB8AC3E}">
        <p14:creationId xmlns:p14="http://schemas.microsoft.com/office/powerpoint/2010/main" val="158689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16</a:t>
            </a:fld>
            <a:endParaRPr lang="de-DE" dirty="0"/>
          </a:p>
        </p:txBody>
      </p:sp>
    </p:spTree>
    <p:extLst>
      <p:ext uri="{BB962C8B-B14F-4D97-AF65-F5344CB8AC3E}">
        <p14:creationId xmlns:p14="http://schemas.microsoft.com/office/powerpoint/2010/main" val="148444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17</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18</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19</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20</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21</a:t>
            </a:fld>
            <a:endParaRPr lang="de-DE" dirty="0"/>
          </a:p>
        </p:txBody>
      </p:sp>
    </p:spTree>
    <p:extLst>
      <p:ext uri="{BB962C8B-B14F-4D97-AF65-F5344CB8AC3E}">
        <p14:creationId xmlns:p14="http://schemas.microsoft.com/office/powerpoint/2010/main" val="91078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Practically</a:t>
            </a:r>
            <a:r>
              <a:rPr lang="en-US" baseline="0" dirty="0"/>
              <a:t> you all know me from previous webinars since I started presenting for IFSQN from 2015. Till now we have talked about the topics of emergency preparedness, traceability of food in restaurants and fast foods, also interesting topics like Safe Food vs Healthy Food, we also among first on the internet covered topic of how industry should react in this time of COVID19.</a:t>
            </a:r>
            <a:endParaRPr lang="sr-Latn-RS" baseline="0" dirty="0"/>
          </a:p>
          <a:p>
            <a:r>
              <a:rPr lang="en-GB" baseline="0" dirty="0"/>
              <a:t>I am certified Food Safety expert with more than 10 years in food safety topics </a:t>
            </a:r>
            <a:r>
              <a:rPr lang="sr-Latn-RS" baseline="0" dirty="0"/>
              <a:t>through </a:t>
            </a:r>
            <a:r>
              <a:rPr lang="en-GB" baseline="0" dirty="0"/>
              <a:t>implementation, training and auditing business. Food safety standards are my focus, but still strongly included in standards for quality, environmental protection, health and safety, business continuity and risk assessment. </a:t>
            </a:r>
          </a:p>
          <a:p>
            <a:r>
              <a:rPr lang="en-GB" baseline="0" dirty="0"/>
              <a:t>Currently on position of product manager for certification and trainings in food standards in certification body of Quality Austria were i am also accredited auditor and trainer with more than 500 audits performed in different industries and more than 1000 persons trained, even more trained through the online platforms.  </a:t>
            </a:r>
          </a:p>
          <a:p>
            <a:r>
              <a:rPr lang="en-GB" baseline="0" dirty="0"/>
              <a:t>I have a vision of finding a new ways to analyse risks in food safety and defining of methods that will be used in industries cross the world. My strategy is to develop and research new topics in food safety, presenting them through the webinars, training's, forums, blogging and publications. There is also new thing and from the beginning of the </a:t>
            </a:r>
            <a:r>
              <a:rPr lang="sr-Latn-RS" baseline="0" dirty="0"/>
              <a:t>2019</a:t>
            </a:r>
            <a:r>
              <a:rPr lang="en-GB" baseline="0" dirty="0"/>
              <a:t> i started my own vide blog called </a:t>
            </a:r>
            <a:r>
              <a:rPr lang="en-GB" baseline="0" dirty="0" err="1"/>
              <a:t>addicetedtofood</a:t>
            </a:r>
            <a:r>
              <a:rPr lang="sr-Latn-RS" baseline="0" dirty="0"/>
              <a:t>vlog</a:t>
            </a:r>
            <a:r>
              <a:rPr lang="en-US" baseline="0" dirty="0"/>
              <a:t> </a:t>
            </a:r>
            <a:r>
              <a:rPr lang="en-GB" baseline="0" dirty="0"/>
              <a:t>focused on food safety topics available on </a:t>
            </a:r>
            <a:r>
              <a:rPr lang="en-GB" baseline="0" dirty="0" err="1"/>
              <a:t>Linkedin</a:t>
            </a:r>
            <a:r>
              <a:rPr lang="sr-Latn-RS" baseline="0" dirty="0"/>
              <a:t>, </a:t>
            </a:r>
            <a:r>
              <a:rPr lang="en-US" baseline="0" dirty="0"/>
              <a:t>I</a:t>
            </a:r>
            <a:r>
              <a:rPr lang="sr-Latn-RS" baseline="0" dirty="0"/>
              <a:t>nstagram, FB and </a:t>
            </a:r>
            <a:r>
              <a:rPr lang="en-GB" baseline="0" dirty="0"/>
              <a:t> you tube</a:t>
            </a:r>
            <a:r>
              <a:rPr lang="sr-Latn-RS" baseline="0" dirty="0"/>
              <a:t>. </a:t>
            </a:r>
            <a:endParaRPr lang="sr-Latn-RS" dirty="0"/>
          </a:p>
        </p:txBody>
      </p:sp>
      <p:sp>
        <p:nvSpPr>
          <p:cNvPr id="4" name="Slide Number Placeholder 3"/>
          <p:cNvSpPr>
            <a:spLocks noGrp="1"/>
          </p:cNvSpPr>
          <p:nvPr>
            <p:ph type="sldNum" sz="quarter" idx="10"/>
          </p:nvPr>
        </p:nvSpPr>
        <p:spPr/>
        <p:txBody>
          <a:bodyPr/>
          <a:lstStyle/>
          <a:p>
            <a:fld id="{E65E59F4-39F7-4361-BEFE-19A2E0D324BC}" type="slidenum">
              <a:rPr lang="sr-Latn-RS" smtClean="0">
                <a:solidFill>
                  <a:prstClr val="black"/>
                </a:solidFill>
              </a:rPr>
              <a:pPr/>
              <a:t>2</a:t>
            </a:fld>
            <a:endParaRPr lang="sr-Latn-RS">
              <a:solidFill>
                <a:prstClr val="black"/>
              </a:solidFill>
            </a:endParaRPr>
          </a:p>
        </p:txBody>
      </p:sp>
    </p:spTree>
    <p:extLst>
      <p:ext uri="{BB962C8B-B14F-4D97-AF65-F5344CB8AC3E}">
        <p14:creationId xmlns:p14="http://schemas.microsoft.com/office/powerpoint/2010/main" val="132016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22</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23</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24</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our first question today is already</a:t>
            </a:r>
            <a:r>
              <a:rPr lang="en-US" baseline="0" dirty="0"/>
              <a:t> set up in the poll – </a:t>
            </a:r>
            <a:r>
              <a:rPr lang="en-GB" baseline="0" dirty="0"/>
              <a:t>Are you already certified according to the new version of ISO 22000:2018?</a:t>
            </a:r>
            <a:endParaRPr lang="sr-Latn-RS" dirty="0"/>
          </a:p>
        </p:txBody>
      </p:sp>
      <p:sp>
        <p:nvSpPr>
          <p:cNvPr id="4" name="Slide Number Placeholder 3"/>
          <p:cNvSpPr>
            <a:spLocks noGrp="1"/>
          </p:cNvSpPr>
          <p:nvPr>
            <p:ph type="sldNum" sz="quarter" idx="10"/>
          </p:nvPr>
        </p:nvSpPr>
        <p:spPr/>
        <p:txBody>
          <a:bodyPr/>
          <a:lstStyle/>
          <a:p>
            <a:fld id="{E65E59F4-39F7-4361-BEFE-19A2E0D324BC}" type="slidenum">
              <a:rPr lang="sr-Latn-RS" smtClean="0">
                <a:solidFill>
                  <a:prstClr val="black"/>
                </a:solidFill>
              </a:rPr>
              <a:pPr/>
              <a:t>25</a:t>
            </a:fld>
            <a:endParaRPr lang="sr-Latn-RS">
              <a:solidFill>
                <a:prstClr val="black"/>
              </a:solidFill>
            </a:endParaRPr>
          </a:p>
        </p:txBody>
      </p:sp>
    </p:spTree>
    <p:extLst>
      <p:ext uri="{BB962C8B-B14F-4D97-AF65-F5344CB8AC3E}">
        <p14:creationId xmlns:p14="http://schemas.microsoft.com/office/powerpoint/2010/main" val="266100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26</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27</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28</a:t>
            </a:fld>
            <a:endParaRPr lang="de-DE" dirty="0"/>
          </a:p>
        </p:txBody>
      </p:sp>
    </p:spTree>
    <p:extLst>
      <p:ext uri="{BB962C8B-B14F-4D97-AF65-F5344CB8AC3E}">
        <p14:creationId xmlns:p14="http://schemas.microsoft.com/office/powerpoint/2010/main" val="811825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29</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30</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31</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our first question today is already</a:t>
            </a:r>
            <a:r>
              <a:rPr lang="en-US" baseline="0" dirty="0"/>
              <a:t> set up in the poll – </a:t>
            </a:r>
            <a:r>
              <a:rPr lang="en-GB" baseline="0" dirty="0"/>
              <a:t>Are you already certified according to the new version of ISO 22000:2018?</a:t>
            </a:r>
            <a:endParaRPr lang="sr-Latn-RS" dirty="0"/>
          </a:p>
        </p:txBody>
      </p:sp>
      <p:sp>
        <p:nvSpPr>
          <p:cNvPr id="4" name="Slide Number Placeholder 3"/>
          <p:cNvSpPr>
            <a:spLocks noGrp="1"/>
          </p:cNvSpPr>
          <p:nvPr>
            <p:ph type="sldNum" sz="quarter" idx="10"/>
          </p:nvPr>
        </p:nvSpPr>
        <p:spPr/>
        <p:txBody>
          <a:bodyPr/>
          <a:lstStyle/>
          <a:p>
            <a:fld id="{E65E59F4-39F7-4361-BEFE-19A2E0D324BC}" type="slidenum">
              <a:rPr lang="sr-Latn-RS" smtClean="0">
                <a:solidFill>
                  <a:prstClr val="black"/>
                </a:solidFill>
              </a:rPr>
              <a:pPr/>
              <a:t>4</a:t>
            </a:fld>
            <a:endParaRPr lang="sr-Latn-RS">
              <a:solidFill>
                <a:prstClr val="black"/>
              </a:solidFill>
            </a:endParaRPr>
          </a:p>
        </p:txBody>
      </p:sp>
    </p:spTree>
    <p:extLst>
      <p:ext uri="{BB962C8B-B14F-4D97-AF65-F5344CB8AC3E}">
        <p14:creationId xmlns:p14="http://schemas.microsoft.com/office/powerpoint/2010/main" val="2661001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32</a:t>
            </a:fld>
            <a:endParaRPr lang="de-DE" dirty="0"/>
          </a:p>
        </p:txBody>
      </p:sp>
    </p:spTree>
    <p:extLst>
      <p:ext uri="{BB962C8B-B14F-4D97-AF65-F5344CB8AC3E}">
        <p14:creationId xmlns:p14="http://schemas.microsoft.com/office/powerpoint/2010/main" val="4076185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33</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34</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our first question today is already</a:t>
            </a:r>
            <a:r>
              <a:rPr lang="en-US" baseline="0" dirty="0"/>
              <a:t> set up in the poll – </a:t>
            </a:r>
            <a:r>
              <a:rPr lang="en-GB" baseline="0" dirty="0"/>
              <a:t>Are you already certified according to the new version of ISO 22000:2018?</a:t>
            </a:r>
            <a:endParaRPr lang="sr-Latn-RS" dirty="0"/>
          </a:p>
        </p:txBody>
      </p:sp>
      <p:sp>
        <p:nvSpPr>
          <p:cNvPr id="4" name="Slide Number Placeholder 3"/>
          <p:cNvSpPr>
            <a:spLocks noGrp="1"/>
          </p:cNvSpPr>
          <p:nvPr>
            <p:ph type="sldNum" sz="quarter" idx="10"/>
          </p:nvPr>
        </p:nvSpPr>
        <p:spPr/>
        <p:txBody>
          <a:bodyPr/>
          <a:lstStyle/>
          <a:p>
            <a:fld id="{E65E59F4-39F7-4361-BEFE-19A2E0D324BC}" type="slidenum">
              <a:rPr lang="sr-Latn-RS" smtClean="0">
                <a:solidFill>
                  <a:prstClr val="black"/>
                </a:solidFill>
              </a:rPr>
              <a:pPr/>
              <a:t>35</a:t>
            </a:fld>
            <a:endParaRPr lang="sr-Latn-RS">
              <a:solidFill>
                <a:prstClr val="black"/>
              </a:solidFill>
            </a:endParaRPr>
          </a:p>
        </p:txBody>
      </p:sp>
    </p:spTree>
    <p:extLst>
      <p:ext uri="{BB962C8B-B14F-4D97-AF65-F5344CB8AC3E}">
        <p14:creationId xmlns:p14="http://schemas.microsoft.com/office/powerpoint/2010/main" val="2661001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36</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37</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38</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39</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40</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41</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5</a:t>
            </a:fld>
            <a:endParaRPr lang="de-DE" dirty="0"/>
          </a:p>
        </p:txBody>
      </p:sp>
    </p:spTree>
    <p:extLst>
      <p:ext uri="{BB962C8B-B14F-4D97-AF65-F5344CB8AC3E}">
        <p14:creationId xmlns:p14="http://schemas.microsoft.com/office/powerpoint/2010/main" val="2034010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42</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43</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44</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45</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46</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47</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48</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49</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50</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51</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Todays food industry is change with the world trends</a:t>
            </a:r>
            <a:r>
              <a:rPr lang="en-US" baseline="0" dirty="0"/>
              <a:t> that could be grouped in global population, migrations and nutrition. There are population explosion, conflicts, migrations, urbanization and on the other hand terrorism, religious and clan warfare in the world. All of this affects that there is 1 billion of people that could be called migrants. </a:t>
            </a:r>
            <a:r>
              <a:rPr lang="en-GB" baseline="0" dirty="0"/>
              <a:t>All of these people are accustomed to certain types of diet, types of food, and how they are prepared. Of course these people want to eat that kind of food in the countries where they migrated. Part of these people will get jobs in the food industries. Nutrition today is explained through malnutrition and food pollution including distribution and storage problems. And here taking into consideration all mentioned we must say that all big world crises started with the lack of food. Now we need to focus not only on production of needed amounts, but also on safety of these amounts. </a:t>
            </a:r>
            <a:endParaRPr lang="en-US" dirty="0"/>
          </a:p>
        </p:txBody>
      </p:sp>
      <p:sp>
        <p:nvSpPr>
          <p:cNvPr id="4" name="Slide Number Placeholder 3"/>
          <p:cNvSpPr>
            <a:spLocks noGrp="1"/>
          </p:cNvSpPr>
          <p:nvPr>
            <p:ph type="sldNum" sz="quarter" idx="10"/>
          </p:nvPr>
        </p:nvSpPr>
        <p:spPr/>
        <p:txBody>
          <a:bodyPr/>
          <a:lstStyle/>
          <a:p>
            <a:fld id="{C14CEB38-DA38-4F43-AFB8-94FE45CA5866}" type="slidenum">
              <a:rPr lang="en-US" smtClean="0"/>
              <a:pPr/>
              <a:t>6</a:t>
            </a:fld>
            <a:endParaRPr lang="en-US" dirty="0"/>
          </a:p>
        </p:txBody>
      </p:sp>
    </p:spTree>
    <p:extLst>
      <p:ext uri="{BB962C8B-B14F-4D97-AF65-F5344CB8AC3E}">
        <p14:creationId xmlns:p14="http://schemas.microsoft.com/office/powerpoint/2010/main" val="2010957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52</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53</a:t>
            </a:fld>
            <a:endParaRPr lang="de-DE" dirty="0"/>
          </a:p>
        </p:txBody>
      </p:sp>
    </p:spTree>
    <p:extLst>
      <p:ext uri="{BB962C8B-B14F-4D97-AF65-F5344CB8AC3E}">
        <p14:creationId xmlns:p14="http://schemas.microsoft.com/office/powerpoint/2010/main" val="811825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54</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55</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56</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57</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58</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59</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60</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61</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we</a:t>
            </a:r>
            <a:r>
              <a:rPr lang="en-US" baseline="0" dirty="0"/>
              <a:t> look at the world population increase, it is expected to have more than 90 million of people in the world till 2050. This will increase food demands from 59-98%. For us food safety professionals that means that food safety must increase for at least 300%. </a:t>
            </a:r>
            <a:endParaRPr lang="en-GB" dirty="0"/>
          </a:p>
        </p:txBody>
      </p:sp>
      <p:sp>
        <p:nvSpPr>
          <p:cNvPr id="4" name="Slide Number Placeholder 3"/>
          <p:cNvSpPr>
            <a:spLocks noGrp="1"/>
          </p:cNvSpPr>
          <p:nvPr>
            <p:ph type="sldNum" sz="quarter" idx="10"/>
          </p:nvPr>
        </p:nvSpPr>
        <p:spPr/>
        <p:txBody>
          <a:bodyPr/>
          <a:lstStyle/>
          <a:p>
            <a:fld id="{92DA5471-CC57-402A-9527-36A1D012F698}" type="slidenum">
              <a:rPr lang="de-DE" smtClean="0"/>
              <a:t>7</a:t>
            </a:fld>
            <a:endParaRPr lang="de-DE" dirty="0"/>
          </a:p>
        </p:txBody>
      </p:sp>
    </p:spTree>
    <p:extLst>
      <p:ext uri="{BB962C8B-B14F-4D97-AF65-F5344CB8AC3E}">
        <p14:creationId xmlns:p14="http://schemas.microsoft.com/office/powerpoint/2010/main" val="18467301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62</a:t>
            </a:fld>
            <a:endParaRPr lang="de-DE" dirty="0"/>
          </a:p>
        </p:txBody>
      </p:sp>
    </p:spTree>
    <p:extLst>
      <p:ext uri="{BB962C8B-B14F-4D97-AF65-F5344CB8AC3E}">
        <p14:creationId xmlns:p14="http://schemas.microsoft.com/office/powerpoint/2010/main" val="9107890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63</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64</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5471-CC57-402A-9527-36A1D012F698}" type="slidenum">
              <a:rPr lang="en-US" smtClean="0"/>
              <a:t>65</a:t>
            </a:fld>
            <a:endParaRPr lang="en-US" dirty="0"/>
          </a:p>
        </p:txBody>
      </p:sp>
    </p:spTree>
    <p:extLst>
      <p:ext uri="{BB962C8B-B14F-4D97-AF65-F5344CB8AC3E}">
        <p14:creationId xmlns:p14="http://schemas.microsoft.com/office/powerpoint/2010/main" val="16617219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66</a:t>
            </a:fld>
            <a:endParaRPr lang="de-DE" dirty="0"/>
          </a:p>
        </p:txBody>
      </p:sp>
    </p:spTree>
    <p:extLst>
      <p:ext uri="{BB962C8B-B14F-4D97-AF65-F5344CB8AC3E}">
        <p14:creationId xmlns:p14="http://schemas.microsoft.com/office/powerpoint/2010/main" val="2154985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sr-Latn-RS" dirty="0"/>
              <a:t>And we must mention the existing situation, existing pandemic that will influence</a:t>
            </a:r>
            <a:r>
              <a:rPr lang="sr-Latn-RS" baseline="0" dirty="0"/>
              <a:t> food safety system. We mentioned in one of the previous webinars connected to COVID -19 that main process to be affected are food defence and food fraud. We were among the first ones to mention it, and we belive that there are more opportunities now, and easily need for food fraud to be done. For example, food chain is disrupted, there is lack of raw ingredinets, supstitution could happen without informing the consumer or regulative....this is something to discuise during the webinar today and furhter we will mention it on next slides. </a:t>
            </a:r>
            <a:endParaRPr lang="en-GB" dirty="0"/>
          </a:p>
        </p:txBody>
      </p:sp>
      <p:sp>
        <p:nvSpPr>
          <p:cNvPr id="4" name="Slide Number Placeholder 3"/>
          <p:cNvSpPr>
            <a:spLocks noGrp="1"/>
          </p:cNvSpPr>
          <p:nvPr>
            <p:ph type="sldNum" sz="quarter" idx="10"/>
          </p:nvPr>
        </p:nvSpPr>
        <p:spPr/>
        <p:txBody>
          <a:bodyPr/>
          <a:lstStyle/>
          <a:p>
            <a:fld id="{92DA5471-CC57-402A-9527-36A1D012F698}" type="slidenum">
              <a:rPr lang="de-DE" smtClean="0"/>
              <a:t>8</a:t>
            </a:fld>
            <a:endParaRPr lang="de-DE" dirty="0"/>
          </a:p>
        </p:txBody>
      </p:sp>
    </p:spTree>
    <p:extLst>
      <p:ext uri="{BB962C8B-B14F-4D97-AF65-F5344CB8AC3E}">
        <p14:creationId xmlns:p14="http://schemas.microsoft.com/office/powerpoint/2010/main" val="184673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5471-CC57-402A-9527-36A1D012F698}" type="slidenum">
              <a:rPr lang="de-DE" smtClean="0"/>
              <a:t>9</a:t>
            </a:fld>
            <a:endParaRPr lang="de-DE" dirty="0"/>
          </a:p>
        </p:txBody>
      </p:sp>
    </p:spTree>
    <p:extLst>
      <p:ext uri="{BB962C8B-B14F-4D97-AF65-F5344CB8AC3E}">
        <p14:creationId xmlns:p14="http://schemas.microsoft.com/office/powerpoint/2010/main" val="77805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4614" y="8685213"/>
            <a:ext cx="2971800" cy="457200"/>
          </a:xfrm>
          <a:prstGeom prst="rect">
            <a:avLst/>
          </a:prstGeom>
          <a:noFill/>
          <a:ln w="9525">
            <a:noFill/>
            <a:miter lim="800000"/>
            <a:headEnd/>
            <a:tailEnd/>
          </a:ln>
        </p:spPr>
        <p:txBody>
          <a:bodyPr lIns="91426" tIns="45713" rIns="91426" bIns="45713" anchor="b"/>
          <a:lstStyle/>
          <a:p>
            <a:pPr algn="r"/>
            <a:fld id="{6F582C61-57A8-4701-8D27-7EE3971A9B59}" type="slidenum">
              <a:rPr lang="en-US" sz="1200" noProof="1" smtClean="0"/>
              <a:pPr algn="r"/>
              <a:t>11</a:t>
            </a:fld>
            <a:endParaRPr lang="en-US" sz="1200" noProof="1"/>
          </a:p>
        </p:txBody>
      </p:sp>
      <p:sp>
        <p:nvSpPr>
          <p:cNvPr id="183299" name="Rectangle 7"/>
          <p:cNvSpPr txBox="1">
            <a:spLocks noGrp="1" noChangeArrowheads="1"/>
          </p:cNvSpPr>
          <p:nvPr/>
        </p:nvSpPr>
        <p:spPr bwMode="auto">
          <a:xfrm>
            <a:off x="3887789" y="8689976"/>
            <a:ext cx="2970212" cy="454025"/>
          </a:xfrm>
          <a:prstGeom prst="rect">
            <a:avLst/>
          </a:prstGeom>
          <a:noFill/>
          <a:ln w="9525">
            <a:noFill/>
            <a:miter lim="800000"/>
            <a:headEnd/>
            <a:tailEnd/>
          </a:ln>
        </p:spPr>
        <p:txBody>
          <a:bodyPr lIns="94809" tIns="47409" rIns="94809" bIns="47409" anchor="b"/>
          <a:lstStyle/>
          <a:p>
            <a:pPr algn="r" defTabSz="947592"/>
            <a:fld id="{23975BCA-77B2-4E16-998B-72564F8B4AE9}" type="slidenum">
              <a:rPr lang="en-US" sz="1300" smtClean="0"/>
              <a:pPr algn="r" defTabSz="947592"/>
              <a:t>11</a:t>
            </a:fld>
            <a:endParaRPr lang="en-US" sz="1300" dirty="0"/>
          </a:p>
        </p:txBody>
      </p:sp>
      <p:sp>
        <p:nvSpPr>
          <p:cNvPr id="183300" name="Rectangle 2"/>
          <p:cNvSpPr>
            <a:spLocks noGrp="1" noRot="1" noChangeAspect="1" noChangeArrowheads="1" noTextEdit="1"/>
          </p:cNvSpPr>
          <p:nvPr>
            <p:ph type="sldImg"/>
          </p:nvPr>
        </p:nvSpPr>
        <p:spPr>
          <a:xfrm>
            <a:off x="381000" y="685800"/>
            <a:ext cx="6097588" cy="3430588"/>
          </a:xfrm>
          <a:ln/>
        </p:spPr>
      </p:sp>
      <p:sp>
        <p:nvSpPr>
          <p:cNvPr id="183301" name="Rectangle 3"/>
          <p:cNvSpPr>
            <a:spLocks noGrp="1" noChangeArrowheads="1"/>
          </p:cNvSpPr>
          <p:nvPr>
            <p:ph type="body" idx="1"/>
          </p:nvPr>
        </p:nvSpPr>
        <p:spPr>
          <a:xfrm>
            <a:off x="914402" y="4343401"/>
            <a:ext cx="5029200" cy="4114800"/>
          </a:xfrm>
          <a:noFill/>
          <a:ln/>
        </p:spPr>
        <p:txBody>
          <a:bodyPr lIns="94809" tIns="47409" rIns="94809" bIns="47409"/>
          <a:lstStyle/>
          <a:p>
            <a:pPr eaLnBrk="1" hangingPunct="1"/>
            <a:endParaRPr lang="en-US" noProof="1">
              <a:cs typeface="Arial" pitchFamily="34" charset="0"/>
            </a:endParaRPr>
          </a:p>
        </p:txBody>
      </p:sp>
    </p:spTree>
    <p:extLst>
      <p:ext uri="{BB962C8B-B14F-4D97-AF65-F5344CB8AC3E}">
        <p14:creationId xmlns:p14="http://schemas.microsoft.com/office/powerpoint/2010/main" val="123950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LEFT">
    <p:spTree>
      <p:nvGrpSpPr>
        <p:cNvPr id="1" name=""/>
        <p:cNvGrpSpPr/>
        <p:nvPr/>
      </p:nvGrpSpPr>
      <p:grpSpPr>
        <a:xfrm>
          <a:off x="0" y="0"/>
          <a:ext cx="0" cy="0"/>
          <a:chOff x="0" y="0"/>
          <a:chExt cx="0" cy="0"/>
        </a:xfrm>
      </p:grpSpPr>
      <p:sp>
        <p:nvSpPr>
          <p:cNvPr id="8" name="Backgrund"/>
          <p:cNvSpPr/>
          <p:nvPr userDrawn="1"/>
        </p:nvSpPr>
        <p:spPr bwMode="gray">
          <a:xfrm>
            <a:off x="0" y="0"/>
            <a:ext cx="12190413" cy="58166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9" name="Picture"/>
          <p:cNvSpPr>
            <a:spLocks noGrp="1"/>
          </p:cNvSpPr>
          <p:nvPr>
            <p:ph type="pic" sz="quarter" idx="14"/>
          </p:nvPr>
        </p:nvSpPr>
        <p:spPr bwMode="gray">
          <a:xfrm>
            <a:off x="0" y="0"/>
            <a:ext cx="12190413" cy="5816600"/>
          </a:xfrm>
          <a:solidFill>
            <a:schemeClr val="bg1">
              <a:lumMod val="85000"/>
            </a:schemeClr>
          </a:solidFill>
        </p:spPr>
        <p:txBody>
          <a:bodyPr lIns="143972" tIns="143972" rIns="143972" bIns="143972"/>
          <a:lstStyle>
            <a:lvl1pPr marL="0" indent="0">
              <a:buNone/>
              <a:defRPr/>
            </a:lvl1pPr>
          </a:lstStyle>
          <a:p>
            <a:endParaRPr lang="en-US" dirty="0"/>
          </a:p>
        </p:txBody>
      </p:sp>
      <p:sp>
        <p:nvSpPr>
          <p:cNvPr id="7" name="Bar"/>
          <p:cNvSpPr/>
          <p:nvPr userDrawn="1"/>
        </p:nvSpPr>
        <p:spPr bwMode="ltGray">
          <a:xfrm>
            <a:off x="0" y="5816600"/>
            <a:ext cx="12190413" cy="1044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 name="Title"/>
          <p:cNvSpPr>
            <a:spLocks noGrp="1"/>
          </p:cNvSpPr>
          <p:nvPr>
            <p:ph type="ctrTitle"/>
          </p:nvPr>
        </p:nvSpPr>
        <p:spPr bwMode="gray">
          <a:xfrm>
            <a:off x="1055207" y="0"/>
            <a:ext cx="10080000" cy="3744000"/>
          </a:xfrm>
        </p:spPr>
        <p:txBody>
          <a:bodyPr anchor="b"/>
          <a:lstStyle>
            <a:lvl1pPr>
              <a:lnSpc>
                <a:spcPct val="80000"/>
              </a:lnSpc>
              <a:spcBef>
                <a:spcPts val="0"/>
              </a:spcBef>
              <a:spcAft>
                <a:spcPts val="1000"/>
              </a:spcAft>
              <a:defRPr sz="880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1055207" y="3744000"/>
            <a:ext cx="10080000" cy="2070000"/>
          </a:xfrm>
        </p:spPr>
        <p:txBody>
          <a:bodyPr/>
          <a:lstStyle>
            <a:lvl1pPr marL="0" indent="0" algn="l">
              <a:buNone/>
              <a:defRPr sz="4400">
                <a:solidFill>
                  <a:srgbClr val="B2B2B2"/>
                </a:solidFill>
              </a:defRPr>
            </a:lvl1pPr>
            <a:lvl2pPr marL="457109" indent="0" algn="ctr">
              <a:buNone/>
              <a:defRPr>
                <a:solidFill>
                  <a:schemeClr val="tx1">
                    <a:tint val="75000"/>
                  </a:schemeClr>
                </a:solidFill>
              </a:defRPr>
            </a:lvl2pPr>
            <a:lvl3pPr marL="914218"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2" indent="0" algn="ctr">
              <a:buNone/>
              <a:defRPr>
                <a:solidFill>
                  <a:schemeClr val="tx1">
                    <a:tint val="75000"/>
                  </a:schemeClr>
                </a:solidFill>
              </a:defRPr>
            </a:lvl6pPr>
            <a:lvl7pPr marL="2742652"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81609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EXTBOXES">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lvl1pPr>
              <a:defRPr/>
            </a:lvl1pPr>
          </a:lstStyle>
          <a:p>
            <a:r>
              <a:rPr lang="en-US" dirty="0"/>
              <a:t>Click to edit Master title style</a:t>
            </a:r>
          </a:p>
        </p:txBody>
      </p:sp>
      <p:sp>
        <p:nvSpPr>
          <p:cNvPr id="10"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Text 1"/>
          <p:cNvSpPr>
            <a:spLocks noGrp="1"/>
          </p:cNvSpPr>
          <p:nvPr>
            <p:ph type="body" idx="1" hasCustomPrompt="1"/>
          </p:nvPr>
        </p:nvSpPr>
        <p:spPr bwMode="gray">
          <a:xfrm>
            <a:off x="540000" y="1512000"/>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4" name="Content 1"/>
          <p:cNvSpPr>
            <a:spLocks noGrp="1"/>
          </p:cNvSpPr>
          <p:nvPr>
            <p:ph sz="half" idx="2"/>
          </p:nvPr>
        </p:nvSpPr>
        <p:spPr bwMode="gray">
          <a:xfrm>
            <a:off x="539999" y="1872000"/>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2" name="Text 2"/>
          <p:cNvSpPr>
            <a:spLocks noGrp="1"/>
          </p:cNvSpPr>
          <p:nvPr>
            <p:ph type="body" idx="26" hasCustomPrompt="1"/>
          </p:nvPr>
        </p:nvSpPr>
        <p:spPr bwMode="gray">
          <a:xfrm>
            <a:off x="4291200" y="1512000"/>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53" name="Content 2"/>
          <p:cNvSpPr>
            <a:spLocks noGrp="1"/>
          </p:cNvSpPr>
          <p:nvPr>
            <p:ph sz="half" idx="27"/>
          </p:nvPr>
        </p:nvSpPr>
        <p:spPr bwMode="gray">
          <a:xfrm>
            <a:off x="4291200" y="1872000"/>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5" name="Text 4"/>
          <p:cNvSpPr>
            <a:spLocks noGrp="1"/>
          </p:cNvSpPr>
          <p:nvPr>
            <p:ph type="body" idx="18" hasCustomPrompt="1"/>
          </p:nvPr>
        </p:nvSpPr>
        <p:spPr bwMode="gray">
          <a:xfrm>
            <a:off x="540000" y="2992751"/>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16" name="Content 4"/>
          <p:cNvSpPr>
            <a:spLocks noGrp="1"/>
          </p:cNvSpPr>
          <p:nvPr>
            <p:ph sz="half" idx="19"/>
          </p:nvPr>
        </p:nvSpPr>
        <p:spPr bwMode="gray">
          <a:xfrm>
            <a:off x="540000" y="3353900"/>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8" name="Text 3"/>
          <p:cNvSpPr>
            <a:spLocks noGrp="1"/>
          </p:cNvSpPr>
          <p:nvPr>
            <p:ph type="body" idx="32" hasCustomPrompt="1"/>
          </p:nvPr>
        </p:nvSpPr>
        <p:spPr bwMode="gray">
          <a:xfrm>
            <a:off x="8042400" y="1512000"/>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59" name="Content 3"/>
          <p:cNvSpPr>
            <a:spLocks noGrp="1"/>
          </p:cNvSpPr>
          <p:nvPr>
            <p:ph sz="half" idx="33"/>
          </p:nvPr>
        </p:nvSpPr>
        <p:spPr bwMode="gray">
          <a:xfrm>
            <a:off x="8042400" y="1872000"/>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4" name="Text 5"/>
          <p:cNvSpPr>
            <a:spLocks noGrp="1"/>
          </p:cNvSpPr>
          <p:nvPr>
            <p:ph type="body" idx="28" hasCustomPrompt="1"/>
          </p:nvPr>
        </p:nvSpPr>
        <p:spPr bwMode="gray">
          <a:xfrm>
            <a:off x="4291200" y="2992751"/>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55" name="Content 5"/>
          <p:cNvSpPr>
            <a:spLocks noGrp="1"/>
          </p:cNvSpPr>
          <p:nvPr>
            <p:ph sz="half" idx="29"/>
          </p:nvPr>
        </p:nvSpPr>
        <p:spPr bwMode="gray">
          <a:xfrm>
            <a:off x="4291200" y="3353900"/>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60" name="Text 6"/>
          <p:cNvSpPr>
            <a:spLocks noGrp="1"/>
          </p:cNvSpPr>
          <p:nvPr>
            <p:ph type="body" idx="34" hasCustomPrompt="1"/>
          </p:nvPr>
        </p:nvSpPr>
        <p:spPr bwMode="gray">
          <a:xfrm>
            <a:off x="8042400" y="2992751"/>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61" name="Content 6"/>
          <p:cNvSpPr>
            <a:spLocks noGrp="1"/>
          </p:cNvSpPr>
          <p:nvPr>
            <p:ph sz="half" idx="35"/>
          </p:nvPr>
        </p:nvSpPr>
        <p:spPr bwMode="gray">
          <a:xfrm>
            <a:off x="8042400" y="3353900"/>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49" name="Text 7"/>
          <p:cNvSpPr>
            <a:spLocks noGrp="1"/>
          </p:cNvSpPr>
          <p:nvPr>
            <p:ph type="body" idx="24" hasCustomPrompt="1"/>
          </p:nvPr>
        </p:nvSpPr>
        <p:spPr bwMode="gray">
          <a:xfrm>
            <a:off x="540000" y="4473501"/>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50" name="Content 7"/>
          <p:cNvSpPr>
            <a:spLocks noGrp="1"/>
          </p:cNvSpPr>
          <p:nvPr>
            <p:ph sz="half" idx="25"/>
          </p:nvPr>
        </p:nvSpPr>
        <p:spPr bwMode="gray">
          <a:xfrm>
            <a:off x="540000" y="4834651"/>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6" name="Text 8"/>
          <p:cNvSpPr>
            <a:spLocks noGrp="1"/>
          </p:cNvSpPr>
          <p:nvPr>
            <p:ph type="body" idx="30" hasCustomPrompt="1"/>
          </p:nvPr>
        </p:nvSpPr>
        <p:spPr bwMode="gray">
          <a:xfrm>
            <a:off x="4291200" y="4473501"/>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57" name="Content 8"/>
          <p:cNvSpPr>
            <a:spLocks noGrp="1"/>
          </p:cNvSpPr>
          <p:nvPr>
            <p:ph sz="half" idx="31"/>
          </p:nvPr>
        </p:nvSpPr>
        <p:spPr bwMode="gray">
          <a:xfrm>
            <a:off x="4291200" y="4834651"/>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62" name="Text 9"/>
          <p:cNvSpPr>
            <a:spLocks noGrp="1"/>
          </p:cNvSpPr>
          <p:nvPr>
            <p:ph type="body" idx="36" hasCustomPrompt="1"/>
          </p:nvPr>
        </p:nvSpPr>
        <p:spPr bwMode="gray">
          <a:xfrm>
            <a:off x="8042400" y="4473501"/>
            <a:ext cx="3607200" cy="360000"/>
          </a:xfrm>
          <a:solidFill>
            <a:schemeClr val="bg1">
              <a:lumMod val="65000"/>
            </a:schemeClr>
          </a:solidFill>
        </p:spPr>
        <p:txBody>
          <a:bodyPr lIns="251949" rIns="143972" anchor="ctr"/>
          <a:lstStyle>
            <a:lvl1pPr marL="0" indent="0">
              <a:lnSpc>
                <a:spcPct val="80000"/>
              </a:lnSpc>
              <a:buNone/>
              <a:defRPr sz="2000" b="0">
                <a:solidFill>
                  <a:schemeClr val="bg1"/>
                </a:solidFill>
                <a:latin typeface="Bebas Neue" panose="020B0506020202020201" pitchFamily="34" charset="0"/>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63" name="Content 9"/>
          <p:cNvSpPr>
            <a:spLocks noGrp="1"/>
          </p:cNvSpPr>
          <p:nvPr>
            <p:ph sz="half" idx="37"/>
          </p:nvPr>
        </p:nvSpPr>
        <p:spPr bwMode="gray">
          <a:xfrm>
            <a:off x="8042400" y="4834651"/>
            <a:ext cx="3607200" cy="975600"/>
          </a:xfrm>
          <a:solidFill>
            <a:schemeClr val="bg1">
              <a:lumMod val="95000"/>
            </a:schemeClr>
          </a:solidFill>
        </p:spPr>
        <p:txBody>
          <a:bodyPr lIns="251949" tIns="251949" rIns="251949" bIns="251949" anchor="ctr"/>
          <a:lstStyle>
            <a:lvl1pPr marL="0" indent="0">
              <a:buNone/>
              <a:defRPr sz="1600"/>
            </a:lvl1pPr>
            <a:lvl2pPr marL="449910" indent="0">
              <a:buNone/>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7"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8" name="Footer"/>
          <p:cNvSpPr>
            <a:spLocks noGrp="1"/>
          </p:cNvSpPr>
          <p:nvPr>
            <p:ph type="ftr" sz="quarter" idx="11"/>
          </p:nvPr>
        </p:nvSpPr>
        <p:spPr/>
        <p:txBody>
          <a:bodyPr/>
          <a:lstStyle/>
          <a:p>
            <a:endParaRPr lang="en-US" dirty="0"/>
          </a:p>
        </p:txBody>
      </p:sp>
      <p:sp>
        <p:nvSpPr>
          <p:cNvPr id="9" name="Slide Number"/>
          <p:cNvSpPr>
            <a:spLocks noGrp="1"/>
          </p:cNvSpPr>
          <p:nvPr>
            <p:ph type="sldNum" sz="quarter" idx="12"/>
          </p:nvPr>
        </p:nvSpPr>
        <p:spPr>
          <a:xfrm>
            <a:off x="540000" y="6084000"/>
            <a:ext cx="900000" cy="360000"/>
          </a:xfrm>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40101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00" y="1512000"/>
            <a:ext cx="3420000" cy="1926000"/>
          </a:xfrm>
          <a:solidFill>
            <a:schemeClr val="bg1">
              <a:lumMod val="85000"/>
            </a:schemeClr>
          </a:solidFill>
        </p:spPr>
        <p:txBody>
          <a:bodyPr lIns="143972" tIns="143972" rIns="143972" bIns="143972"/>
          <a:lstStyle>
            <a:lvl1pPr marL="0" indent="0">
              <a:buNone/>
              <a:defRPr/>
            </a:lvl1pPr>
          </a:lstStyle>
          <a:p>
            <a:endParaRPr lang="en-US" dirty="0"/>
          </a:p>
        </p:txBody>
      </p:sp>
      <p:sp>
        <p:nvSpPr>
          <p:cNvPr id="45" name="Content 1"/>
          <p:cNvSpPr>
            <a:spLocks noGrp="1"/>
          </p:cNvSpPr>
          <p:nvPr>
            <p:ph sz="half" idx="19"/>
          </p:nvPr>
        </p:nvSpPr>
        <p:spPr bwMode="gray">
          <a:xfrm>
            <a:off x="3960001" y="1512000"/>
            <a:ext cx="7689600" cy="1926000"/>
          </a:xfrm>
          <a:solidFill>
            <a:schemeClr val="bg1">
              <a:lumMod val="95000"/>
            </a:schemeClr>
          </a:solidFill>
        </p:spPr>
        <p:txBody>
          <a:bodyPr lIns="251949" tIns="251949" rIns="251949" bIns="251949"/>
          <a:lstStyle>
            <a:lvl1pPr>
              <a:defRPr sz="1900"/>
            </a:lvl1pPr>
            <a:lvl2pPr>
              <a:defRPr sz="1600"/>
            </a:lvl2pPr>
            <a:lvl3pPr>
              <a:defRPr sz="1500"/>
            </a:lvl3pPr>
            <a:lvl4pPr>
              <a:defRPr sz="12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Picture 2"/>
          <p:cNvSpPr>
            <a:spLocks noGrp="1"/>
          </p:cNvSpPr>
          <p:nvPr>
            <p:ph type="pic" sz="quarter" idx="20"/>
          </p:nvPr>
        </p:nvSpPr>
        <p:spPr bwMode="gray">
          <a:xfrm>
            <a:off x="540000" y="3884400"/>
            <a:ext cx="3420000" cy="1926000"/>
          </a:xfrm>
          <a:solidFill>
            <a:schemeClr val="bg1">
              <a:lumMod val="85000"/>
            </a:schemeClr>
          </a:solidFill>
        </p:spPr>
        <p:txBody>
          <a:bodyPr lIns="143972" tIns="143972" rIns="143972" bIns="143972"/>
          <a:lstStyle>
            <a:lvl1pPr marL="0" indent="0">
              <a:buNone/>
              <a:defRPr/>
            </a:lvl1pPr>
          </a:lstStyle>
          <a:p>
            <a:endParaRPr lang="en-US" dirty="0"/>
          </a:p>
        </p:txBody>
      </p:sp>
      <p:sp>
        <p:nvSpPr>
          <p:cNvPr id="52" name="Content 2"/>
          <p:cNvSpPr>
            <a:spLocks noGrp="1"/>
          </p:cNvSpPr>
          <p:nvPr>
            <p:ph sz="half" idx="21"/>
          </p:nvPr>
        </p:nvSpPr>
        <p:spPr bwMode="gray">
          <a:xfrm>
            <a:off x="3960001" y="3884400"/>
            <a:ext cx="7689600" cy="1926000"/>
          </a:xfrm>
          <a:solidFill>
            <a:schemeClr val="bg1">
              <a:lumMod val="95000"/>
            </a:schemeClr>
          </a:solidFill>
        </p:spPr>
        <p:txBody>
          <a:bodyPr lIns="251949" tIns="251949" rIns="251949" bIns="251949"/>
          <a:lstStyle>
            <a:lvl1pPr>
              <a:defRPr sz="1900"/>
            </a:lvl1pPr>
            <a:lvl2pPr>
              <a:defRPr sz="1600"/>
            </a:lvl2pPr>
            <a:lvl3pPr>
              <a:defRPr sz="1500"/>
            </a:lvl3pPr>
            <a:lvl4pPr>
              <a:defRPr sz="12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7020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0" y="432000"/>
            <a:ext cx="53460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0" y="972000"/>
            <a:ext cx="5346000"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sz="half" idx="1"/>
          </p:nvPr>
        </p:nvSpPr>
        <p:spPr>
          <a:xfrm>
            <a:off x="540000" y="1512000"/>
            <a:ext cx="5346000" cy="4298400"/>
          </a:xfrm>
        </p:spPr>
        <p:txBody>
          <a:bodyPr/>
          <a:lstStyle>
            <a:lvl1pPr>
              <a:defRPr sz="23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cNvSpPr>
            <a:spLocks noGrp="1"/>
          </p:cNvSpPr>
          <p:nvPr>
            <p:ph type="pic" sz="quarter" idx="14"/>
          </p:nvPr>
        </p:nvSpPr>
        <p:spPr bwMode="gray">
          <a:xfrm>
            <a:off x="6304413" y="0"/>
            <a:ext cx="5886000" cy="6858000"/>
          </a:xfrm>
          <a:solidFill>
            <a:schemeClr val="bg1">
              <a:lumMod val="85000"/>
            </a:schemeClr>
          </a:solidFill>
        </p:spPr>
        <p:txBody>
          <a:bodyPr lIns="143972" tIns="143972" rIns="143972" bIns="143972"/>
          <a:lstStyle>
            <a:lvl1pPr marL="0" indent="0">
              <a:buNone/>
              <a:defRPr/>
            </a:lvl1pPr>
          </a:lstStyle>
          <a:p>
            <a:endParaRPr lang="en-US" dirty="0"/>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53704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0" y="432000"/>
            <a:ext cx="53460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0" y="972000"/>
            <a:ext cx="5346000"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sz="half" idx="1"/>
          </p:nvPr>
        </p:nvSpPr>
        <p:spPr>
          <a:xfrm>
            <a:off x="540000" y="1512002"/>
            <a:ext cx="5346000" cy="1955100"/>
          </a:xfrm>
        </p:spPr>
        <p:txBody>
          <a:bodyPr/>
          <a:lstStyle>
            <a:lvl1pPr>
              <a:defRPr sz="23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cNvSpPr>
            <a:spLocks noGrp="1"/>
          </p:cNvSpPr>
          <p:nvPr>
            <p:ph type="pic" sz="quarter" idx="14"/>
          </p:nvPr>
        </p:nvSpPr>
        <p:spPr bwMode="gray">
          <a:xfrm>
            <a:off x="6304413" y="0"/>
            <a:ext cx="5886000" cy="6858000"/>
          </a:xfrm>
          <a:solidFill>
            <a:schemeClr val="bg1">
              <a:lumMod val="85000"/>
            </a:schemeClr>
          </a:solidFill>
        </p:spPr>
        <p:txBody>
          <a:bodyPr lIns="143972" tIns="143972" rIns="143972" bIns="143972"/>
          <a:lstStyle>
            <a:lvl1pPr marL="0" indent="0">
              <a:buNone/>
              <a:defRPr/>
            </a:lvl1pPr>
          </a:lstStyle>
          <a:p>
            <a:endParaRPr lang="en-US" dirty="0"/>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
        <p:nvSpPr>
          <p:cNvPr id="9" name="Content"/>
          <p:cNvSpPr>
            <a:spLocks noGrp="1"/>
          </p:cNvSpPr>
          <p:nvPr>
            <p:ph sz="half" idx="15"/>
          </p:nvPr>
        </p:nvSpPr>
        <p:spPr>
          <a:xfrm>
            <a:off x="540000" y="3848802"/>
            <a:ext cx="5346000" cy="1955100"/>
          </a:xfrm>
        </p:spPr>
        <p:txBody>
          <a:bodyPr/>
          <a:lstStyle>
            <a:lvl1pPr>
              <a:defRPr sz="23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27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6303599" y="432000"/>
            <a:ext cx="53460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6303599" y="972000"/>
            <a:ext cx="5346000" cy="540000"/>
          </a:xfrm>
        </p:spPr>
        <p:txBody>
          <a:bodyPr/>
          <a:lstStyle>
            <a:lvl1pPr marL="0" indent="0">
              <a:buNone/>
              <a:defRPr baseline="0">
                <a:solidFill>
                  <a:srgbClr val="7F7F7F"/>
                </a:solidFill>
              </a:defRPr>
            </a:lvl1pPr>
          </a:lstStyle>
          <a:p>
            <a:pPr lvl="0"/>
            <a:r>
              <a:rPr lang="en-US" dirty="0"/>
              <a:t>Enter your subtitle here</a:t>
            </a:r>
          </a:p>
        </p:txBody>
      </p:sp>
      <p:sp>
        <p:nvSpPr>
          <p:cNvPr id="9" name="Picture"/>
          <p:cNvSpPr>
            <a:spLocks noGrp="1"/>
          </p:cNvSpPr>
          <p:nvPr>
            <p:ph type="pic" sz="quarter" idx="14"/>
          </p:nvPr>
        </p:nvSpPr>
        <p:spPr bwMode="gray">
          <a:xfrm>
            <a:off x="2" y="0"/>
            <a:ext cx="5886000" cy="6858000"/>
          </a:xfrm>
          <a:solidFill>
            <a:schemeClr val="bg1">
              <a:lumMod val="85000"/>
            </a:schemeClr>
          </a:solidFill>
        </p:spPr>
        <p:txBody>
          <a:bodyPr lIns="143972" tIns="143972" rIns="143972" bIns="143972"/>
          <a:lstStyle>
            <a:lvl1pPr marL="0" indent="0">
              <a:buNone/>
              <a:defRPr/>
            </a:lvl1pPr>
          </a:lstStyle>
          <a:p>
            <a:endParaRPr lang="en-US" dirty="0"/>
          </a:p>
        </p:txBody>
      </p:sp>
      <p:sp>
        <p:nvSpPr>
          <p:cNvPr id="4" name="Content"/>
          <p:cNvSpPr>
            <a:spLocks noGrp="1"/>
          </p:cNvSpPr>
          <p:nvPr>
            <p:ph sz="half" idx="2"/>
          </p:nvPr>
        </p:nvSpPr>
        <p:spPr>
          <a:xfrm>
            <a:off x="6303599" y="1512000"/>
            <a:ext cx="5346000" cy="4298400"/>
          </a:xfrm>
        </p:spPr>
        <p:txBody>
          <a:bodyPr/>
          <a:lstStyle>
            <a:lvl1pPr>
              <a:defRPr sz="23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173903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2" y="432000"/>
            <a:ext cx="72648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2" y="972000"/>
            <a:ext cx="7264800" cy="540000"/>
          </a:xfrm>
        </p:spPr>
        <p:txBody>
          <a:bodyPr/>
          <a:lstStyle>
            <a:lvl1pPr marL="0" indent="0">
              <a:buNone/>
              <a:defRPr baseline="0">
                <a:solidFill>
                  <a:srgbClr val="7F7F7F"/>
                </a:solidFill>
              </a:defRPr>
            </a:lvl1pPr>
          </a:lstStyle>
          <a:p>
            <a:pPr lvl="0"/>
            <a:r>
              <a:rPr lang="en-US" dirty="0"/>
              <a:t>Enter your subtitle here</a:t>
            </a:r>
          </a:p>
        </p:txBody>
      </p:sp>
      <p:sp>
        <p:nvSpPr>
          <p:cNvPr id="12" name="Content 1"/>
          <p:cNvSpPr>
            <a:spLocks noGrp="1"/>
          </p:cNvSpPr>
          <p:nvPr>
            <p:ph sz="half" idx="2"/>
          </p:nvPr>
        </p:nvSpPr>
        <p:spPr bwMode="gray">
          <a:xfrm>
            <a:off x="540000" y="1512000"/>
            <a:ext cx="3420000" cy="19296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2"/>
          <p:cNvSpPr>
            <a:spLocks noGrp="1"/>
          </p:cNvSpPr>
          <p:nvPr>
            <p:ph sz="quarter" idx="4"/>
          </p:nvPr>
        </p:nvSpPr>
        <p:spPr bwMode="gray">
          <a:xfrm>
            <a:off x="4384800" y="1512000"/>
            <a:ext cx="3420000" cy="19296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3"/>
          <p:cNvSpPr>
            <a:spLocks noGrp="1"/>
          </p:cNvSpPr>
          <p:nvPr>
            <p:ph sz="half" idx="16"/>
          </p:nvPr>
        </p:nvSpPr>
        <p:spPr bwMode="gray">
          <a:xfrm>
            <a:off x="540000" y="3880800"/>
            <a:ext cx="3420000" cy="19296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4"/>
          <p:cNvSpPr>
            <a:spLocks noGrp="1"/>
          </p:cNvSpPr>
          <p:nvPr>
            <p:ph sz="quarter" idx="17"/>
          </p:nvPr>
        </p:nvSpPr>
        <p:spPr bwMode="gray">
          <a:xfrm>
            <a:off x="4384800" y="3880800"/>
            <a:ext cx="3420000" cy="19296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cNvSpPr>
            <a:spLocks noGrp="1"/>
          </p:cNvSpPr>
          <p:nvPr>
            <p:ph type="pic" sz="quarter" idx="15"/>
          </p:nvPr>
        </p:nvSpPr>
        <p:spPr bwMode="gray">
          <a:xfrm>
            <a:off x="8230413" y="0"/>
            <a:ext cx="3960000" cy="6858000"/>
          </a:xfrm>
          <a:solidFill>
            <a:schemeClr val="bg1">
              <a:lumMod val="85000"/>
            </a:schemeClr>
          </a:solidFill>
        </p:spPr>
        <p:txBody>
          <a:bodyPr lIns="143972" tIns="143972" rIns="143972" bIns="143972"/>
          <a:lstStyle>
            <a:lvl1pPr marL="0" indent="0">
              <a:buNone/>
              <a:defRPr>
                <a:solidFill>
                  <a:schemeClr val="tx1">
                    <a:lumMod val="65000"/>
                    <a:lumOff val="35000"/>
                  </a:schemeClr>
                </a:solidFill>
              </a:defRPr>
            </a:lvl1pPr>
          </a:lstStyle>
          <a:p>
            <a:endParaRPr lang="en-US" dirty="0"/>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206110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2" y="432000"/>
            <a:ext cx="7358399"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2" y="972000"/>
            <a:ext cx="7358399" cy="540000"/>
          </a:xfrm>
        </p:spPr>
        <p:txBody>
          <a:bodyPr/>
          <a:lstStyle>
            <a:lvl1pPr marL="0" indent="0">
              <a:buNone/>
              <a:defRPr baseline="0">
                <a:solidFill>
                  <a:srgbClr val="7F7F7F"/>
                </a:solidFill>
              </a:defRPr>
            </a:lvl1pPr>
          </a:lstStyle>
          <a:p>
            <a:pPr lvl="0"/>
            <a:r>
              <a:rPr lang="en-US" dirty="0"/>
              <a:t>Enter your subtitle here</a:t>
            </a:r>
          </a:p>
        </p:txBody>
      </p:sp>
      <p:sp>
        <p:nvSpPr>
          <p:cNvPr id="12" name="Content 1"/>
          <p:cNvSpPr>
            <a:spLocks noGrp="1"/>
          </p:cNvSpPr>
          <p:nvPr>
            <p:ph sz="half" idx="2"/>
          </p:nvPr>
        </p:nvSpPr>
        <p:spPr bwMode="gray">
          <a:xfrm>
            <a:off x="540000" y="1511999"/>
            <a:ext cx="3607200" cy="13320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3" name="Content 2"/>
          <p:cNvSpPr>
            <a:spLocks noGrp="1"/>
          </p:cNvSpPr>
          <p:nvPr>
            <p:ph sz="quarter" idx="4"/>
          </p:nvPr>
        </p:nvSpPr>
        <p:spPr bwMode="gray">
          <a:xfrm>
            <a:off x="4291200" y="1512000"/>
            <a:ext cx="3607200" cy="13320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4" name="Content 3"/>
          <p:cNvSpPr>
            <a:spLocks noGrp="1"/>
          </p:cNvSpPr>
          <p:nvPr>
            <p:ph sz="half" idx="18"/>
          </p:nvPr>
        </p:nvSpPr>
        <p:spPr bwMode="gray">
          <a:xfrm>
            <a:off x="540000" y="2995200"/>
            <a:ext cx="3607200" cy="13320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5" name="Content 4"/>
          <p:cNvSpPr>
            <a:spLocks noGrp="1"/>
          </p:cNvSpPr>
          <p:nvPr>
            <p:ph sz="quarter" idx="19"/>
          </p:nvPr>
        </p:nvSpPr>
        <p:spPr bwMode="gray">
          <a:xfrm>
            <a:off x="4291200" y="2995200"/>
            <a:ext cx="3607200" cy="13320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8" name="Content 5"/>
          <p:cNvSpPr>
            <a:spLocks noGrp="1"/>
          </p:cNvSpPr>
          <p:nvPr>
            <p:ph sz="half" idx="22"/>
          </p:nvPr>
        </p:nvSpPr>
        <p:spPr bwMode="gray">
          <a:xfrm>
            <a:off x="540000" y="4478400"/>
            <a:ext cx="3607200" cy="13320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9" name="Content 6"/>
          <p:cNvSpPr>
            <a:spLocks noGrp="1"/>
          </p:cNvSpPr>
          <p:nvPr>
            <p:ph sz="quarter" idx="23"/>
          </p:nvPr>
        </p:nvSpPr>
        <p:spPr bwMode="gray">
          <a:xfrm>
            <a:off x="4291200" y="4478400"/>
            <a:ext cx="3607200" cy="13320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1" name="Picture"/>
          <p:cNvSpPr>
            <a:spLocks noGrp="1"/>
          </p:cNvSpPr>
          <p:nvPr>
            <p:ph type="pic" sz="quarter" idx="15"/>
          </p:nvPr>
        </p:nvSpPr>
        <p:spPr bwMode="gray">
          <a:xfrm>
            <a:off x="8230413" y="0"/>
            <a:ext cx="3960000" cy="6858000"/>
          </a:xfrm>
          <a:solidFill>
            <a:schemeClr val="bg1">
              <a:lumMod val="85000"/>
            </a:schemeClr>
          </a:solidFill>
        </p:spPr>
        <p:txBody>
          <a:bodyPr lIns="143972" tIns="143972" rIns="143972" bIns="143972"/>
          <a:lstStyle>
            <a:lvl1pPr marL="0" indent="0">
              <a:buNone/>
              <a:defRPr>
                <a:solidFill>
                  <a:schemeClr val="tx1">
                    <a:lumMod val="65000"/>
                    <a:lumOff val="35000"/>
                  </a:schemeClr>
                </a:solidFill>
              </a:defRPr>
            </a:lvl1pPr>
          </a:lstStyle>
          <a:p>
            <a:endParaRPr lang="en-US" dirty="0"/>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64602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2" y="432000"/>
            <a:ext cx="7358399"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2" y="972000"/>
            <a:ext cx="7358399" cy="540000"/>
          </a:xfrm>
        </p:spPr>
        <p:txBody>
          <a:bodyPr/>
          <a:lstStyle>
            <a:lvl1pPr marL="0" indent="0">
              <a:buNone/>
              <a:defRPr baseline="0">
                <a:solidFill>
                  <a:srgbClr val="7F7F7F"/>
                </a:solidFill>
              </a:defRPr>
            </a:lvl1pPr>
          </a:lstStyle>
          <a:p>
            <a:pPr lvl="0"/>
            <a:r>
              <a:rPr lang="en-US" dirty="0"/>
              <a:t>Enter your subtitle here</a:t>
            </a:r>
          </a:p>
        </p:txBody>
      </p:sp>
      <p:sp>
        <p:nvSpPr>
          <p:cNvPr id="12" name="Content 1"/>
          <p:cNvSpPr>
            <a:spLocks noGrp="1"/>
          </p:cNvSpPr>
          <p:nvPr>
            <p:ph sz="half" idx="2"/>
          </p:nvPr>
        </p:nvSpPr>
        <p:spPr bwMode="gray">
          <a:xfrm>
            <a:off x="540000" y="1511999"/>
            <a:ext cx="3607200" cy="9648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3" name="Content 2"/>
          <p:cNvSpPr>
            <a:spLocks noGrp="1"/>
          </p:cNvSpPr>
          <p:nvPr>
            <p:ph sz="quarter" idx="4"/>
          </p:nvPr>
        </p:nvSpPr>
        <p:spPr bwMode="gray">
          <a:xfrm>
            <a:off x="4291200" y="1512000"/>
            <a:ext cx="3607200" cy="9648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4" name="Content 3"/>
          <p:cNvSpPr>
            <a:spLocks noGrp="1"/>
          </p:cNvSpPr>
          <p:nvPr>
            <p:ph sz="half" idx="18"/>
          </p:nvPr>
        </p:nvSpPr>
        <p:spPr bwMode="gray">
          <a:xfrm>
            <a:off x="540000" y="2623199"/>
            <a:ext cx="3607200" cy="9648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5" name="Content 4"/>
          <p:cNvSpPr>
            <a:spLocks noGrp="1"/>
          </p:cNvSpPr>
          <p:nvPr>
            <p:ph sz="quarter" idx="19"/>
          </p:nvPr>
        </p:nvSpPr>
        <p:spPr bwMode="gray">
          <a:xfrm>
            <a:off x="4291200" y="2623200"/>
            <a:ext cx="3607200" cy="9648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6" name="Content 5"/>
          <p:cNvSpPr>
            <a:spLocks noGrp="1"/>
          </p:cNvSpPr>
          <p:nvPr>
            <p:ph sz="half" idx="20"/>
          </p:nvPr>
        </p:nvSpPr>
        <p:spPr bwMode="gray">
          <a:xfrm>
            <a:off x="540000" y="3734399"/>
            <a:ext cx="3607200" cy="9648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7" name="Content 6"/>
          <p:cNvSpPr>
            <a:spLocks noGrp="1"/>
          </p:cNvSpPr>
          <p:nvPr>
            <p:ph sz="quarter" idx="21"/>
          </p:nvPr>
        </p:nvSpPr>
        <p:spPr bwMode="gray">
          <a:xfrm>
            <a:off x="4291200" y="3734400"/>
            <a:ext cx="3607200" cy="9648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8" name="Content 7"/>
          <p:cNvSpPr>
            <a:spLocks noGrp="1"/>
          </p:cNvSpPr>
          <p:nvPr>
            <p:ph sz="half" idx="22"/>
          </p:nvPr>
        </p:nvSpPr>
        <p:spPr bwMode="gray">
          <a:xfrm>
            <a:off x="540000" y="4845600"/>
            <a:ext cx="3607200" cy="9648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59" name="Content 8"/>
          <p:cNvSpPr>
            <a:spLocks noGrp="1"/>
          </p:cNvSpPr>
          <p:nvPr>
            <p:ph sz="quarter" idx="23"/>
          </p:nvPr>
        </p:nvSpPr>
        <p:spPr bwMode="gray">
          <a:xfrm>
            <a:off x="4291200" y="4845600"/>
            <a:ext cx="3607200" cy="964800"/>
          </a:xfrm>
          <a:solidFill>
            <a:schemeClr val="bg1">
              <a:lumMod val="95000"/>
            </a:schemeClr>
          </a:solidFill>
        </p:spPr>
        <p:txBody>
          <a:bodyPr lIns="251949" tIns="251949" rIns="251949" bIns="251949"/>
          <a:lstStyle>
            <a:lvl1pPr marL="0" indent="0">
              <a:buNone/>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p:txBody>
      </p:sp>
      <p:sp>
        <p:nvSpPr>
          <p:cNvPr id="11" name="Picture"/>
          <p:cNvSpPr>
            <a:spLocks noGrp="1"/>
          </p:cNvSpPr>
          <p:nvPr>
            <p:ph type="pic" sz="quarter" idx="15"/>
          </p:nvPr>
        </p:nvSpPr>
        <p:spPr bwMode="gray">
          <a:xfrm>
            <a:off x="8230413" y="0"/>
            <a:ext cx="3960000" cy="6858000"/>
          </a:xfrm>
          <a:solidFill>
            <a:schemeClr val="bg1">
              <a:lumMod val="85000"/>
            </a:schemeClr>
          </a:solidFill>
        </p:spPr>
        <p:txBody>
          <a:bodyPr lIns="143972" tIns="143972" rIns="143972" bIns="143972"/>
          <a:lstStyle>
            <a:lvl1pPr marL="0" indent="0">
              <a:buNone/>
              <a:defRPr>
                <a:solidFill>
                  <a:schemeClr val="tx1">
                    <a:lumMod val="65000"/>
                    <a:lumOff val="35000"/>
                  </a:schemeClr>
                </a:solidFill>
              </a:defRPr>
            </a:lvl1pPr>
          </a:lstStyle>
          <a:p>
            <a:endParaRPr lang="en-US" dirty="0"/>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18161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EXT &amp; IMAGE">
    <p:spTree>
      <p:nvGrpSpPr>
        <p:cNvPr id="1" name=""/>
        <p:cNvGrpSpPr/>
        <p:nvPr/>
      </p:nvGrpSpPr>
      <p:grpSpPr>
        <a:xfrm>
          <a:off x="0" y="0"/>
          <a:ext cx="0" cy="0"/>
          <a:chOff x="0" y="0"/>
          <a:chExt cx="0" cy="0"/>
        </a:xfrm>
      </p:grpSpPr>
      <p:sp>
        <p:nvSpPr>
          <p:cNvPr id="43" name="Picture"/>
          <p:cNvSpPr>
            <a:spLocks noGrp="1"/>
          </p:cNvSpPr>
          <p:nvPr>
            <p:ph type="pic" sz="quarter" idx="14"/>
          </p:nvPr>
        </p:nvSpPr>
        <p:spPr bwMode="gray">
          <a:xfrm>
            <a:off x="0" y="0"/>
            <a:ext cx="7804800" cy="6858000"/>
          </a:xfrm>
          <a:solidFill>
            <a:schemeClr val="bg1">
              <a:lumMod val="85000"/>
            </a:schemeClr>
          </a:solidFill>
        </p:spPr>
        <p:txBody>
          <a:bodyPr lIns="143972" tIns="143972" rIns="143972" bIns="143972"/>
          <a:lstStyle>
            <a:lvl1pPr marL="0" indent="0">
              <a:buNone/>
              <a:defRPr/>
            </a:lvl1pPr>
          </a:lstStyle>
          <a:p>
            <a:endParaRPr lang="en-US" dirty="0"/>
          </a:p>
        </p:txBody>
      </p:sp>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sz="half" idx="1"/>
          </p:nvPr>
        </p:nvSpPr>
        <p:spPr>
          <a:xfrm>
            <a:off x="8229599" y="1512000"/>
            <a:ext cx="3420000" cy="4298400"/>
          </a:xfrm>
        </p:spPr>
        <p:txBody>
          <a:bodyPr/>
          <a:lstStyle>
            <a:lvl1pPr>
              <a:defRPr sz="23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37340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00" y="1512000"/>
            <a:ext cx="3420000" cy="1929600"/>
          </a:xfrm>
          <a:solidFill>
            <a:schemeClr val="bg1">
              <a:lumMod val="85000"/>
            </a:schemeClr>
          </a:solidFill>
        </p:spPr>
        <p:txBody>
          <a:bodyPr lIns="143972" tIns="143972" rIns="143972" bIns="143972"/>
          <a:lstStyle>
            <a:lvl1pPr marL="0" indent="0">
              <a:buNone/>
              <a:defRPr/>
            </a:lvl1pPr>
          </a:lstStyle>
          <a:p>
            <a:endParaRPr lang="en-US" dirty="0"/>
          </a:p>
        </p:txBody>
      </p:sp>
      <p:sp>
        <p:nvSpPr>
          <p:cNvPr id="3" name="Content 1"/>
          <p:cNvSpPr>
            <a:spLocks noGrp="1"/>
          </p:cNvSpPr>
          <p:nvPr>
            <p:ph sz="half" idx="1"/>
          </p:nvPr>
        </p:nvSpPr>
        <p:spPr>
          <a:xfrm>
            <a:off x="540000" y="3880800"/>
            <a:ext cx="3420000" cy="1929600"/>
          </a:xfrm>
        </p:spPr>
        <p:txBody>
          <a:bodyPr/>
          <a:lstStyle>
            <a:lvl1pPr>
              <a:defRPr sz="1600"/>
            </a:lvl1pPr>
            <a:lvl2pPr>
              <a:defRPr sz="1600"/>
            </a:lvl2pPr>
            <a:lvl3pPr>
              <a:defRPr sz="1500"/>
            </a:lvl3pPr>
            <a:lvl4pPr>
              <a:defRPr sz="12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2"/>
          <p:cNvSpPr>
            <a:spLocks noGrp="1"/>
          </p:cNvSpPr>
          <p:nvPr>
            <p:ph type="pic" sz="quarter" idx="16"/>
          </p:nvPr>
        </p:nvSpPr>
        <p:spPr bwMode="gray">
          <a:xfrm>
            <a:off x="4384800" y="1512000"/>
            <a:ext cx="3420000" cy="1929600"/>
          </a:xfrm>
          <a:solidFill>
            <a:schemeClr val="bg1">
              <a:lumMod val="85000"/>
            </a:schemeClr>
          </a:solidFill>
        </p:spPr>
        <p:txBody>
          <a:bodyPr lIns="143972" tIns="143972" rIns="143972" bIns="143972"/>
          <a:lstStyle>
            <a:lvl1pPr marL="0" indent="0">
              <a:buNone/>
              <a:defRPr/>
            </a:lvl1pPr>
          </a:lstStyle>
          <a:p>
            <a:endParaRPr lang="en-US" dirty="0"/>
          </a:p>
        </p:txBody>
      </p:sp>
      <p:sp>
        <p:nvSpPr>
          <p:cNvPr id="37" name="Content 2"/>
          <p:cNvSpPr>
            <a:spLocks noGrp="1"/>
          </p:cNvSpPr>
          <p:nvPr>
            <p:ph sz="half" idx="14"/>
          </p:nvPr>
        </p:nvSpPr>
        <p:spPr>
          <a:xfrm>
            <a:off x="4384800" y="3880800"/>
            <a:ext cx="3420000" cy="1929600"/>
          </a:xfrm>
        </p:spPr>
        <p:txBody>
          <a:bodyPr/>
          <a:lstStyle>
            <a:lvl1pPr>
              <a:defRPr sz="1600"/>
            </a:lvl1pPr>
            <a:lvl2pPr>
              <a:defRPr sz="1600"/>
            </a:lvl2pPr>
            <a:lvl3pPr>
              <a:defRPr sz="1500"/>
            </a:lvl3pPr>
            <a:lvl4pPr>
              <a:defRPr sz="12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3"/>
          <p:cNvSpPr>
            <a:spLocks noGrp="1"/>
          </p:cNvSpPr>
          <p:nvPr>
            <p:ph type="pic" sz="quarter" idx="17"/>
          </p:nvPr>
        </p:nvSpPr>
        <p:spPr bwMode="gray">
          <a:xfrm>
            <a:off x="8229599" y="1512000"/>
            <a:ext cx="3420000" cy="1929600"/>
          </a:xfrm>
          <a:solidFill>
            <a:schemeClr val="bg1">
              <a:lumMod val="85000"/>
            </a:schemeClr>
          </a:solidFill>
        </p:spPr>
        <p:txBody>
          <a:bodyPr lIns="143972" tIns="143972" rIns="143972" bIns="143972"/>
          <a:lstStyle>
            <a:lvl1pPr marL="0" indent="0">
              <a:buNone/>
              <a:defRPr/>
            </a:lvl1pPr>
          </a:lstStyle>
          <a:p>
            <a:endParaRPr lang="en-US" dirty="0"/>
          </a:p>
        </p:txBody>
      </p:sp>
      <p:sp>
        <p:nvSpPr>
          <p:cNvPr id="4" name="Content 3"/>
          <p:cNvSpPr>
            <a:spLocks noGrp="1"/>
          </p:cNvSpPr>
          <p:nvPr>
            <p:ph sz="half" idx="2"/>
          </p:nvPr>
        </p:nvSpPr>
        <p:spPr>
          <a:xfrm>
            <a:off x="8229599" y="3880800"/>
            <a:ext cx="3420000" cy="1929600"/>
          </a:xfrm>
        </p:spPr>
        <p:txBody>
          <a:bodyPr/>
          <a:lstStyle>
            <a:lvl1pPr>
              <a:defRPr sz="1600"/>
            </a:lvl1pPr>
            <a:lvl2pPr>
              <a:defRPr sz="1600"/>
            </a:lvl2pPr>
            <a:lvl3pPr>
              <a:defRPr sz="1500"/>
            </a:lvl3pPr>
            <a:lvl4pPr>
              <a:defRPr sz="1200"/>
            </a:lvl4pPr>
            <a:lvl5pPr>
              <a:defRPr sz="12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5132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LEFT">
    <p:spTree>
      <p:nvGrpSpPr>
        <p:cNvPr id="1" name=""/>
        <p:cNvGrpSpPr/>
        <p:nvPr/>
      </p:nvGrpSpPr>
      <p:grpSpPr>
        <a:xfrm>
          <a:off x="0" y="0"/>
          <a:ext cx="0" cy="0"/>
          <a:chOff x="0" y="0"/>
          <a:chExt cx="0" cy="0"/>
        </a:xfrm>
      </p:grpSpPr>
      <p:sp>
        <p:nvSpPr>
          <p:cNvPr id="8" name="Backgrund"/>
          <p:cNvSpPr/>
          <p:nvPr userDrawn="1"/>
        </p:nvSpPr>
        <p:spPr bwMode="gray">
          <a:xfrm>
            <a:off x="0" y="0"/>
            <a:ext cx="12190413" cy="58166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Bar"/>
          <p:cNvSpPr/>
          <p:nvPr userDrawn="1"/>
        </p:nvSpPr>
        <p:spPr bwMode="ltGray">
          <a:xfrm>
            <a:off x="0" y="5816600"/>
            <a:ext cx="12190413" cy="1044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2" name="Title"/>
          <p:cNvSpPr>
            <a:spLocks noGrp="1"/>
          </p:cNvSpPr>
          <p:nvPr>
            <p:ph type="ctrTitle"/>
          </p:nvPr>
        </p:nvSpPr>
        <p:spPr bwMode="gray">
          <a:xfrm>
            <a:off x="1055207" y="0"/>
            <a:ext cx="10080000" cy="3744000"/>
          </a:xfrm>
        </p:spPr>
        <p:txBody>
          <a:bodyPr anchor="b"/>
          <a:lstStyle>
            <a:lvl1pPr>
              <a:lnSpc>
                <a:spcPct val="80000"/>
              </a:lnSpc>
              <a:spcBef>
                <a:spcPts val="0"/>
              </a:spcBef>
              <a:spcAft>
                <a:spcPts val="1000"/>
              </a:spcAft>
              <a:defRPr sz="8800">
                <a:solidFill>
                  <a:srgbClr val="FFFFFF"/>
                </a:solidFill>
                <a:latin typeface="Bebas Neue" panose="020B0506020202020201" pitchFamily="34" charset="0"/>
              </a:defRPr>
            </a:lvl1pPr>
          </a:lstStyle>
          <a:p>
            <a:r>
              <a:rPr lang="en-US" dirty="0"/>
              <a:t>Click to edit Master title style</a:t>
            </a:r>
          </a:p>
        </p:txBody>
      </p:sp>
      <p:sp>
        <p:nvSpPr>
          <p:cNvPr id="3" name="Subtitle"/>
          <p:cNvSpPr>
            <a:spLocks noGrp="1"/>
          </p:cNvSpPr>
          <p:nvPr>
            <p:ph type="subTitle" idx="1"/>
          </p:nvPr>
        </p:nvSpPr>
        <p:spPr bwMode="gray">
          <a:xfrm>
            <a:off x="1055207" y="3744000"/>
            <a:ext cx="10080000" cy="2070000"/>
          </a:xfrm>
        </p:spPr>
        <p:txBody>
          <a:bodyPr/>
          <a:lstStyle>
            <a:lvl1pPr marL="0" indent="0" algn="l">
              <a:buNone/>
              <a:defRPr sz="4400">
                <a:solidFill>
                  <a:srgbClr val="B2B2B2"/>
                </a:solidFill>
              </a:defRPr>
            </a:lvl1pPr>
            <a:lvl2pPr marL="457109" indent="0" algn="ctr">
              <a:buNone/>
              <a:defRPr>
                <a:solidFill>
                  <a:schemeClr val="tx1">
                    <a:tint val="75000"/>
                  </a:schemeClr>
                </a:solidFill>
              </a:defRPr>
            </a:lvl2pPr>
            <a:lvl3pPr marL="914218"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2" indent="0" algn="ctr">
              <a:buNone/>
              <a:defRPr>
                <a:solidFill>
                  <a:schemeClr val="tx1">
                    <a:tint val="75000"/>
                  </a:schemeClr>
                </a:solidFill>
              </a:defRPr>
            </a:lvl6pPr>
            <a:lvl7pPr marL="2742652"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dirty="0"/>
              <a:t>Click to edit Master subtitle style</a:t>
            </a:r>
          </a:p>
        </p:txBody>
      </p:sp>
      <p:sp>
        <p:nvSpPr>
          <p:cNvPr id="4"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25283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01" y="2599549"/>
            <a:ext cx="2106000" cy="1731251"/>
          </a:xfrm>
          <a:solidFill>
            <a:schemeClr val="bg1">
              <a:lumMod val="85000"/>
            </a:schemeClr>
          </a:solidFill>
        </p:spPr>
        <p:txBody>
          <a:bodyPr lIns="143972" tIns="143972" rIns="143972" bIns="143972"/>
          <a:lstStyle>
            <a:lvl1pPr marL="0" indent="0">
              <a:buNone/>
              <a:defRPr/>
            </a:lvl1pPr>
          </a:lstStyle>
          <a:p>
            <a:endParaRPr lang="en-US" dirty="0"/>
          </a:p>
        </p:txBody>
      </p:sp>
      <p:sp>
        <p:nvSpPr>
          <p:cNvPr id="45" name="Content 1"/>
          <p:cNvSpPr>
            <a:spLocks noGrp="1"/>
          </p:cNvSpPr>
          <p:nvPr>
            <p:ph sz="half" idx="19"/>
          </p:nvPr>
        </p:nvSpPr>
        <p:spPr>
          <a:xfrm>
            <a:off x="540001"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92" name="Picture 2"/>
          <p:cNvSpPr>
            <a:spLocks noGrp="1"/>
          </p:cNvSpPr>
          <p:nvPr>
            <p:ph type="pic" sz="quarter" idx="20"/>
          </p:nvPr>
        </p:nvSpPr>
        <p:spPr bwMode="gray">
          <a:xfrm>
            <a:off x="2790900" y="2599549"/>
            <a:ext cx="2106000" cy="1731251"/>
          </a:xfrm>
          <a:solidFill>
            <a:schemeClr val="bg1">
              <a:lumMod val="85000"/>
            </a:schemeClr>
          </a:solidFill>
        </p:spPr>
        <p:txBody>
          <a:bodyPr lIns="143972" tIns="143972" rIns="143972" bIns="143972"/>
          <a:lstStyle>
            <a:lvl1pPr marL="0" indent="0">
              <a:buNone/>
              <a:defRPr/>
            </a:lvl1pPr>
          </a:lstStyle>
          <a:p>
            <a:endParaRPr lang="en-US" dirty="0"/>
          </a:p>
        </p:txBody>
      </p:sp>
      <p:sp>
        <p:nvSpPr>
          <p:cNvPr id="93" name="Content 2"/>
          <p:cNvSpPr>
            <a:spLocks noGrp="1"/>
          </p:cNvSpPr>
          <p:nvPr>
            <p:ph sz="half" idx="21"/>
          </p:nvPr>
        </p:nvSpPr>
        <p:spPr>
          <a:xfrm>
            <a:off x="2790900"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94" name="Picture 3"/>
          <p:cNvSpPr>
            <a:spLocks noGrp="1"/>
          </p:cNvSpPr>
          <p:nvPr>
            <p:ph type="pic" sz="quarter" idx="22"/>
          </p:nvPr>
        </p:nvSpPr>
        <p:spPr bwMode="gray">
          <a:xfrm>
            <a:off x="5041800" y="2599549"/>
            <a:ext cx="2106000" cy="1731251"/>
          </a:xfrm>
          <a:solidFill>
            <a:schemeClr val="bg1">
              <a:lumMod val="85000"/>
            </a:schemeClr>
          </a:solidFill>
        </p:spPr>
        <p:txBody>
          <a:bodyPr lIns="143972" tIns="143972" rIns="143972" bIns="143972"/>
          <a:lstStyle>
            <a:lvl1pPr marL="0" indent="0">
              <a:buNone/>
              <a:defRPr/>
            </a:lvl1pPr>
          </a:lstStyle>
          <a:p>
            <a:endParaRPr lang="en-US" dirty="0"/>
          </a:p>
        </p:txBody>
      </p:sp>
      <p:sp>
        <p:nvSpPr>
          <p:cNvPr id="95" name="Content 3"/>
          <p:cNvSpPr>
            <a:spLocks noGrp="1"/>
          </p:cNvSpPr>
          <p:nvPr>
            <p:ph sz="half" idx="23"/>
          </p:nvPr>
        </p:nvSpPr>
        <p:spPr>
          <a:xfrm>
            <a:off x="5041800"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96" name="Picture 4"/>
          <p:cNvSpPr>
            <a:spLocks noGrp="1"/>
          </p:cNvSpPr>
          <p:nvPr>
            <p:ph type="pic" sz="quarter" idx="24"/>
          </p:nvPr>
        </p:nvSpPr>
        <p:spPr bwMode="gray">
          <a:xfrm>
            <a:off x="7292700" y="2599549"/>
            <a:ext cx="2106000" cy="1731251"/>
          </a:xfrm>
          <a:solidFill>
            <a:schemeClr val="bg1">
              <a:lumMod val="85000"/>
            </a:schemeClr>
          </a:solidFill>
        </p:spPr>
        <p:txBody>
          <a:bodyPr lIns="143972" tIns="143972" rIns="143972" bIns="143972"/>
          <a:lstStyle>
            <a:lvl1pPr marL="0" indent="0">
              <a:buNone/>
              <a:defRPr/>
            </a:lvl1pPr>
          </a:lstStyle>
          <a:p>
            <a:endParaRPr lang="en-US" dirty="0"/>
          </a:p>
        </p:txBody>
      </p:sp>
      <p:sp>
        <p:nvSpPr>
          <p:cNvPr id="97" name="Content 4"/>
          <p:cNvSpPr>
            <a:spLocks noGrp="1"/>
          </p:cNvSpPr>
          <p:nvPr>
            <p:ph sz="half" idx="25"/>
          </p:nvPr>
        </p:nvSpPr>
        <p:spPr>
          <a:xfrm>
            <a:off x="7292700"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98" name="Picture 5"/>
          <p:cNvSpPr>
            <a:spLocks noGrp="1"/>
          </p:cNvSpPr>
          <p:nvPr>
            <p:ph type="pic" sz="quarter" idx="26"/>
          </p:nvPr>
        </p:nvSpPr>
        <p:spPr bwMode="gray">
          <a:xfrm>
            <a:off x="9543600" y="2599549"/>
            <a:ext cx="2106000" cy="1731251"/>
          </a:xfrm>
          <a:solidFill>
            <a:schemeClr val="bg1">
              <a:lumMod val="85000"/>
            </a:schemeClr>
          </a:solidFill>
        </p:spPr>
        <p:txBody>
          <a:bodyPr lIns="143972" tIns="143972" rIns="143972" bIns="143972"/>
          <a:lstStyle>
            <a:lvl1pPr marL="0" indent="0">
              <a:buNone/>
              <a:defRPr/>
            </a:lvl1pPr>
          </a:lstStyle>
          <a:p>
            <a:endParaRPr lang="en-US" dirty="0"/>
          </a:p>
        </p:txBody>
      </p:sp>
      <p:sp>
        <p:nvSpPr>
          <p:cNvPr id="99" name="Content 5"/>
          <p:cNvSpPr>
            <a:spLocks noGrp="1"/>
          </p:cNvSpPr>
          <p:nvPr>
            <p:ph sz="half" idx="27"/>
          </p:nvPr>
        </p:nvSpPr>
        <p:spPr>
          <a:xfrm>
            <a:off x="9543600"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
        <p:nvSpPr>
          <p:cNvPr id="17" name="Content 1"/>
          <p:cNvSpPr>
            <a:spLocks noGrp="1"/>
          </p:cNvSpPr>
          <p:nvPr>
            <p:ph sz="half" idx="2"/>
          </p:nvPr>
        </p:nvSpPr>
        <p:spPr bwMode="gray">
          <a:xfrm>
            <a:off x="540001" y="1512002"/>
            <a:ext cx="11109600" cy="958151"/>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983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TEXT &amp; IMAGE">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11" name="Picture 1"/>
          <p:cNvSpPr>
            <a:spLocks noGrp="1"/>
          </p:cNvSpPr>
          <p:nvPr>
            <p:ph type="pic" sz="quarter" idx="15"/>
          </p:nvPr>
        </p:nvSpPr>
        <p:spPr bwMode="gray">
          <a:xfrm>
            <a:off x="540001" y="1512000"/>
            <a:ext cx="2106000" cy="2818800"/>
          </a:xfrm>
          <a:solidFill>
            <a:schemeClr val="bg1">
              <a:lumMod val="85000"/>
            </a:schemeClr>
          </a:solidFill>
        </p:spPr>
        <p:txBody>
          <a:bodyPr lIns="143972" tIns="143972" rIns="143972" bIns="143972"/>
          <a:lstStyle>
            <a:lvl1pPr marL="0" indent="0">
              <a:buNone/>
              <a:defRPr/>
            </a:lvl1pPr>
          </a:lstStyle>
          <a:p>
            <a:endParaRPr lang="en-US" dirty="0"/>
          </a:p>
        </p:txBody>
      </p:sp>
      <p:sp>
        <p:nvSpPr>
          <p:cNvPr id="45" name="Content 1"/>
          <p:cNvSpPr>
            <a:spLocks noGrp="1"/>
          </p:cNvSpPr>
          <p:nvPr>
            <p:ph sz="half" idx="19"/>
          </p:nvPr>
        </p:nvSpPr>
        <p:spPr>
          <a:xfrm>
            <a:off x="540001"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92" name="Picture 2"/>
          <p:cNvSpPr>
            <a:spLocks noGrp="1"/>
          </p:cNvSpPr>
          <p:nvPr>
            <p:ph type="pic" sz="quarter" idx="20"/>
          </p:nvPr>
        </p:nvSpPr>
        <p:spPr bwMode="gray">
          <a:xfrm>
            <a:off x="2790900" y="1512000"/>
            <a:ext cx="2106000" cy="2818800"/>
          </a:xfrm>
          <a:solidFill>
            <a:schemeClr val="bg1">
              <a:lumMod val="85000"/>
            </a:schemeClr>
          </a:solidFill>
        </p:spPr>
        <p:txBody>
          <a:bodyPr lIns="143972" tIns="143972" rIns="143972" bIns="143972"/>
          <a:lstStyle>
            <a:lvl1pPr marL="0" indent="0">
              <a:buNone/>
              <a:defRPr/>
            </a:lvl1pPr>
          </a:lstStyle>
          <a:p>
            <a:endParaRPr lang="en-US" dirty="0"/>
          </a:p>
        </p:txBody>
      </p:sp>
      <p:sp>
        <p:nvSpPr>
          <p:cNvPr id="93" name="Content 2"/>
          <p:cNvSpPr>
            <a:spLocks noGrp="1"/>
          </p:cNvSpPr>
          <p:nvPr>
            <p:ph sz="half" idx="21"/>
          </p:nvPr>
        </p:nvSpPr>
        <p:spPr>
          <a:xfrm>
            <a:off x="2790900"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94" name="Picture 3"/>
          <p:cNvSpPr>
            <a:spLocks noGrp="1"/>
          </p:cNvSpPr>
          <p:nvPr>
            <p:ph type="pic" sz="quarter" idx="22"/>
          </p:nvPr>
        </p:nvSpPr>
        <p:spPr bwMode="gray">
          <a:xfrm>
            <a:off x="5041800" y="1512000"/>
            <a:ext cx="2106000" cy="2818800"/>
          </a:xfrm>
          <a:solidFill>
            <a:schemeClr val="bg1">
              <a:lumMod val="85000"/>
            </a:schemeClr>
          </a:solidFill>
        </p:spPr>
        <p:txBody>
          <a:bodyPr lIns="143972" tIns="143972" rIns="143972" bIns="143972"/>
          <a:lstStyle>
            <a:lvl1pPr marL="0" indent="0">
              <a:buNone/>
              <a:defRPr/>
            </a:lvl1pPr>
          </a:lstStyle>
          <a:p>
            <a:endParaRPr lang="en-US" dirty="0"/>
          </a:p>
        </p:txBody>
      </p:sp>
      <p:sp>
        <p:nvSpPr>
          <p:cNvPr id="95" name="Content 3"/>
          <p:cNvSpPr>
            <a:spLocks noGrp="1"/>
          </p:cNvSpPr>
          <p:nvPr>
            <p:ph sz="half" idx="23"/>
          </p:nvPr>
        </p:nvSpPr>
        <p:spPr>
          <a:xfrm>
            <a:off x="5041800"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96" name="Picture 4"/>
          <p:cNvSpPr>
            <a:spLocks noGrp="1"/>
          </p:cNvSpPr>
          <p:nvPr>
            <p:ph type="pic" sz="quarter" idx="24"/>
          </p:nvPr>
        </p:nvSpPr>
        <p:spPr bwMode="gray">
          <a:xfrm>
            <a:off x="7292700" y="1512000"/>
            <a:ext cx="2106000" cy="2818800"/>
          </a:xfrm>
          <a:solidFill>
            <a:schemeClr val="bg1">
              <a:lumMod val="85000"/>
            </a:schemeClr>
          </a:solidFill>
        </p:spPr>
        <p:txBody>
          <a:bodyPr lIns="143972" tIns="143972" rIns="143972" bIns="143972"/>
          <a:lstStyle>
            <a:lvl1pPr marL="0" indent="0">
              <a:buNone/>
              <a:defRPr/>
            </a:lvl1pPr>
          </a:lstStyle>
          <a:p>
            <a:endParaRPr lang="en-US" dirty="0"/>
          </a:p>
        </p:txBody>
      </p:sp>
      <p:sp>
        <p:nvSpPr>
          <p:cNvPr id="97" name="Content 4"/>
          <p:cNvSpPr>
            <a:spLocks noGrp="1"/>
          </p:cNvSpPr>
          <p:nvPr>
            <p:ph sz="half" idx="25"/>
          </p:nvPr>
        </p:nvSpPr>
        <p:spPr>
          <a:xfrm>
            <a:off x="7292700"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98" name="Picture 5"/>
          <p:cNvSpPr>
            <a:spLocks noGrp="1"/>
          </p:cNvSpPr>
          <p:nvPr>
            <p:ph type="pic" sz="quarter" idx="26"/>
          </p:nvPr>
        </p:nvSpPr>
        <p:spPr bwMode="gray">
          <a:xfrm>
            <a:off x="9543600" y="1512000"/>
            <a:ext cx="2106000" cy="2818800"/>
          </a:xfrm>
          <a:solidFill>
            <a:schemeClr val="bg1">
              <a:lumMod val="85000"/>
            </a:schemeClr>
          </a:solidFill>
        </p:spPr>
        <p:txBody>
          <a:bodyPr lIns="143972" tIns="143972" rIns="143972" bIns="143972"/>
          <a:lstStyle>
            <a:lvl1pPr marL="0" indent="0">
              <a:buNone/>
              <a:defRPr/>
            </a:lvl1pPr>
          </a:lstStyle>
          <a:p>
            <a:endParaRPr lang="en-US" dirty="0"/>
          </a:p>
        </p:txBody>
      </p:sp>
      <p:sp>
        <p:nvSpPr>
          <p:cNvPr id="99" name="Content 5"/>
          <p:cNvSpPr>
            <a:spLocks noGrp="1"/>
          </p:cNvSpPr>
          <p:nvPr>
            <p:ph sz="half" idx="27"/>
          </p:nvPr>
        </p:nvSpPr>
        <p:spPr>
          <a:xfrm>
            <a:off x="9543600" y="4478400"/>
            <a:ext cx="2106000" cy="1332000"/>
          </a:xfrm>
        </p:spPr>
        <p:txBody>
          <a:bodyPr/>
          <a:lstStyle>
            <a:lvl1pPr>
              <a:defRPr sz="16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69580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13"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a:xfrm>
            <a:off x="540001" y="1512000"/>
            <a:ext cx="11109600" cy="306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cNvSpPr>
            <a:spLocks noGrp="1"/>
          </p:cNvSpPr>
          <p:nvPr>
            <p:ph idx="15"/>
          </p:nvPr>
        </p:nvSpPr>
        <p:spPr bwMode="gray">
          <a:xfrm>
            <a:off x="1200" y="4572000"/>
            <a:ext cx="12189600" cy="2286000"/>
          </a:xfrm>
          <a:solidFill>
            <a:schemeClr val="accent1">
              <a:lumMod val="75000"/>
            </a:schemeClr>
          </a:solidFill>
        </p:spPr>
        <p:txBody>
          <a:bodyPr lIns="539893" tIns="179965" rIns="539893" bIns="179965" anchor="ctr"/>
          <a:lstStyle>
            <a:lvl1pPr marL="0" indent="0">
              <a:buNone/>
              <a:defRPr>
                <a:solidFill>
                  <a:schemeClr val="bg1"/>
                </a:solidFill>
              </a:defRPr>
            </a:lvl1pPr>
            <a:lvl2pPr marL="449910" indent="0">
              <a:buNone/>
              <a:defRPr/>
            </a:lvl2pPr>
            <a:lvl3pPr marL="809838" indent="0">
              <a:buNone/>
              <a:defRPr/>
            </a:lvl3pPr>
            <a:lvl4pPr marL="1169766" indent="0">
              <a:buNone/>
              <a:defRPr/>
            </a:lvl4pPr>
            <a:lvl5pPr marL="1529694" indent="0">
              <a:buNone/>
              <a:defRPr/>
            </a:lvl5pPr>
          </a:lstStyle>
          <a:p>
            <a:pPr lvl="0"/>
            <a:r>
              <a:rPr lang="en-US" dirty="0"/>
              <a:t>Click to edit Master text styles</a:t>
            </a:r>
          </a:p>
        </p:txBody>
      </p:sp>
      <p:sp>
        <p:nvSpPr>
          <p:cNvPr id="4"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7688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13"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a:xfrm>
            <a:off x="540001" y="1512000"/>
            <a:ext cx="11109600" cy="192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cNvSpPr>
            <a:spLocks noGrp="1"/>
          </p:cNvSpPr>
          <p:nvPr>
            <p:ph type="pic" sz="quarter" idx="14"/>
          </p:nvPr>
        </p:nvSpPr>
        <p:spPr bwMode="gray">
          <a:xfrm>
            <a:off x="0" y="3438000"/>
            <a:ext cx="12190413" cy="3420000"/>
          </a:xfrm>
          <a:solidFill>
            <a:schemeClr val="bg1">
              <a:lumMod val="85000"/>
            </a:schemeClr>
          </a:solidFill>
        </p:spPr>
        <p:txBody>
          <a:bodyPr lIns="143972" tIns="143972" rIns="143972" bIns="143972"/>
          <a:lstStyle>
            <a:lvl1pPr marL="0" indent="0">
              <a:buNone/>
              <a:defRPr/>
            </a:lvl1pPr>
          </a:lstStyle>
          <a:p>
            <a:endParaRPr lang="en-US" dirty="0"/>
          </a:p>
        </p:txBody>
      </p:sp>
      <p:sp>
        <p:nvSpPr>
          <p:cNvPr id="4"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400556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IMAGE">
    <p:spTree>
      <p:nvGrpSpPr>
        <p:cNvPr id="1" name=""/>
        <p:cNvGrpSpPr/>
        <p:nvPr/>
      </p:nvGrpSpPr>
      <p:grpSpPr>
        <a:xfrm>
          <a:off x="0" y="0"/>
          <a:ext cx="0" cy="0"/>
          <a:chOff x="0" y="0"/>
          <a:chExt cx="0" cy="0"/>
        </a:xfrm>
      </p:grpSpPr>
      <p:sp>
        <p:nvSpPr>
          <p:cNvPr id="10" name="Picture"/>
          <p:cNvSpPr>
            <a:spLocks noGrp="1"/>
          </p:cNvSpPr>
          <p:nvPr>
            <p:ph type="pic" sz="quarter" idx="14"/>
          </p:nvPr>
        </p:nvSpPr>
        <p:spPr bwMode="gray">
          <a:xfrm>
            <a:off x="0" y="0"/>
            <a:ext cx="12190413" cy="6858000"/>
          </a:xfrm>
          <a:solidFill>
            <a:schemeClr val="bg1">
              <a:lumMod val="85000"/>
            </a:schemeClr>
          </a:solidFill>
        </p:spPr>
        <p:txBody>
          <a:bodyPr lIns="143972" tIns="143972" rIns="143972" bIns="143972"/>
          <a:lstStyle>
            <a:lvl1pPr marL="0" indent="0">
              <a:buNone/>
              <a:defRPr/>
            </a:lvl1pPr>
          </a:lstStyle>
          <a:p>
            <a:endParaRPr lang="en-US" dirty="0"/>
          </a:p>
        </p:txBody>
      </p:sp>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
        <p:nvSpPr>
          <p:cNvPr id="9" name="Content 1"/>
          <p:cNvSpPr>
            <a:spLocks noGrp="1"/>
          </p:cNvSpPr>
          <p:nvPr>
            <p:ph sz="half" idx="2"/>
          </p:nvPr>
        </p:nvSpPr>
        <p:spPr bwMode="gray">
          <a:xfrm>
            <a:off x="540000" y="1512000"/>
            <a:ext cx="5346000" cy="19296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2"/>
          <p:cNvSpPr>
            <a:spLocks noGrp="1"/>
          </p:cNvSpPr>
          <p:nvPr>
            <p:ph sz="quarter" idx="4"/>
          </p:nvPr>
        </p:nvSpPr>
        <p:spPr bwMode="gray">
          <a:xfrm>
            <a:off x="6303599" y="1512000"/>
            <a:ext cx="5346000" cy="19296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3"/>
          <p:cNvSpPr>
            <a:spLocks noGrp="1"/>
          </p:cNvSpPr>
          <p:nvPr>
            <p:ph sz="half" idx="15"/>
          </p:nvPr>
        </p:nvSpPr>
        <p:spPr bwMode="gray">
          <a:xfrm>
            <a:off x="540000" y="3880800"/>
            <a:ext cx="5346000" cy="19296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4"/>
          <p:cNvSpPr>
            <a:spLocks noGrp="1"/>
          </p:cNvSpPr>
          <p:nvPr>
            <p:ph sz="quarter" idx="17"/>
          </p:nvPr>
        </p:nvSpPr>
        <p:spPr bwMode="gray">
          <a:xfrm>
            <a:off x="6303599" y="3880800"/>
            <a:ext cx="5346000" cy="19296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734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Picture"/>
          <p:cNvSpPr>
            <a:spLocks noGrp="1"/>
          </p:cNvSpPr>
          <p:nvPr>
            <p:ph type="pic" sz="quarter" idx="14"/>
          </p:nvPr>
        </p:nvSpPr>
        <p:spPr bwMode="gray">
          <a:xfrm>
            <a:off x="0" y="0"/>
            <a:ext cx="12190413" cy="6858000"/>
          </a:xfrm>
          <a:solidFill>
            <a:schemeClr val="bg1">
              <a:lumMod val="85000"/>
            </a:schemeClr>
          </a:solidFill>
        </p:spPr>
        <p:txBody>
          <a:bodyPr lIns="143972" tIns="143972" rIns="143972" bIns="143972"/>
          <a:lstStyle>
            <a:lvl1pPr marL="0" indent="0">
              <a:buNone/>
              <a:defRPr/>
            </a:lvl1pPr>
          </a:lstStyle>
          <a:p>
            <a:endParaRPr lang="en-US" dirty="0"/>
          </a:p>
        </p:txBody>
      </p:sp>
      <p:sp>
        <p:nvSpPr>
          <p:cNvPr id="9" name="Content"/>
          <p:cNvSpPr>
            <a:spLocks noGrp="1"/>
          </p:cNvSpPr>
          <p:nvPr>
            <p:ph idx="1"/>
          </p:nvPr>
        </p:nvSpPr>
        <p:spPr>
          <a:xfrm>
            <a:off x="1933201" y="1512000"/>
            <a:ext cx="9716400" cy="4298400"/>
          </a:xfrm>
        </p:spPr>
        <p:txBody>
          <a:bodyPr/>
          <a:lstStyle>
            <a:lvl1pPr marL="0" indent="0">
              <a:buNone/>
              <a:defRPr sz="4000">
                <a:solidFill>
                  <a:schemeClr val="bg1"/>
                </a:solidFill>
              </a:defRPr>
            </a:lvl1pPr>
          </a:lstStyle>
          <a:p>
            <a:pPr lvl="0"/>
            <a:r>
              <a:rPr lang="en-US" dirty="0"/>
              <a:t>Click to edit Master text styles</a:t>
            </a:r>
          </a:p>
        </p:txBody>
      </p:sp>
      <p:sp>
        <p:nvSpPr>
          <p:cNvPr id="5" name="Date"/>
          <p:cNvSpPr>
            <a:spLocks noGrp="1"/>
          </p:cNvSpPr>
          <p:nvPr>
            <p:ph type="dt" sz="half" idx="10"/>
          </p:nvPr>
        </p:nvSpPr>
        <p:spPr>
          <a:xfrm>
            <a:off x="10209602" y="6084000"/>
            <a:ext cx="1440001" cy="360000"/>
          </a:xfrm>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220245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 bild text unt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4" name="Footer"/>
          <p:cNvSpPr>
            <a:spLocks noGrp="1"/>
          </p:cNvSpPr>
          <p:nvPr>
            <p:ph type="ftr" sz="quarter" idx="11"/>
          </p:nvPr>
        </p:nvSpPr>
        <p:spPr/>
        <p:txBody>
          <a:bodyPr/>
          <a:lstStyle/>
          <a:p>
            <a:endParaRPr lang="en-US" dirty="0"/>
          </a:p>
        </p:txBody>
      </p:sp>
      <p:sp>
        <p:nvSpPr>
          <p:cNvPr id="5" name="Slide Number"/>
          <p:cNvSpPr>
            <a:spLocks noGrp="1"/>
          </p:cNvSpPr>
          <p:nvPr>
            <p:ph type="sldNum" sz="quarter" idx="12"/>
          </p:nvPr>
        </p:nvSpPr>
        <p:spPr/>
        <p:txBody>
          <a:bodyPr/>
          <a:lstStyle/>
          <a:p>
            <a:fld id="{02CEFE82-39F2-4F47-8A0C-D5AB3496FA5C}" type="slidenum">
              <a:rPr lang="en-US" smtClean="0"/>
              <a:t>‹#›</a:t>
            </a:fld>
            <a:endParaRPr lang="en-US" dirty="0"/>
          </a:p>
        </p:txBody>
      </p:sp>
      <p:sp>
        <p:nvSpPr>
          <p:cNvPr id="10" name="Content 3"/>
          <p:cNvSpPr>
            <a:spLocks noGrp="1"/>
          </p:cNvSpPr>
          <p:nvPr>
            <p:ph sz="half" idx="15"/>
          </p:nvPr>
        </p:nvSpPr>
        <p:spPr bwMode="gray">
          <a:xfrm>
            <a:off x="540000" y="3880800"/>
            <a:ext cx="5346000" cy="1929600"/>
          </a:xfrm>
          <a:solidFill>
            <a:schemeClr val="bg1">
              <a:lumMod val="95000"/>
            </a:schemeClr>
          </a:solidFill>
        </p:spPr>
        <p:txBody>
          <a:bodyPr lIns="251949" tIns="251949" rIns="251949" bIns="251949"/>
          <a:lstStyle>
            <a:lvl1pPr marL="0" indent="0">
              <a:buNone/>
              <a:defRPr sz="1600"/>
            </a:lvl1pPr>
            <a:lvl2pPr marL="449910" indent="0">
              <a:buNone/>
              <a:defRPr sz="1500"/>
            </a:lvl2pPr>
            <a:lvl3pPr marL="809838" indent="0">
              <a:buNone/>
              <a:defRPr sz="1200"/>
            </a:lvl3pPr>
            <a:lvl4pPr marL="1169766" indent="0">
              <a:buNone/>
              <a:defRPr sz="1100"/>
            </a:lvl4pPr>
            <a:lvl5pPr marL="1529694" indent="0">
              <a:buNone/>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4"/>
          <p:cNvSpPr>
            <a:spLocks noGrp="1"/>
          </p:cNvSpPr>
          <p:nvPr>
            <p:ph sz="quarter" idx="17"/>
          </p:nvPr>
        </p:nvSpPr>
        <p:spPr bwMode="gray">
          <a:xfrm>
            <a:off x="6303599" y="3880800"/>
            <a:ext cx="5346000" cy="1929600"/>
          </a:xfrm>
          <a:solidFill>
            <a:schemeClr val="bg1">
              <a:lumMod val="95000"/>
            </a:schemeClr>
          </a:solidFill>
        </p:spPr>
        <p:txBody>
          <a:bodyPr lIns="251949" tIns="251949" rIns="251949" bIns="251949"/>
          <a:lstStyle>
            <a:lvl1pPr marL="0" indent="0">
              <a:buNone/>
              <a:defRPr sz="1600"/>
            </a:lvl1pPr>
            <a:lvl2pPr marL="449910" indent="0">
              <a:buNone/>
              <a:defRPr sz="1500"/>
            </a:lvl2pPr>
            <a:lvl3pPr marL="809838" indent="0">
              <a:buNone/>
              <a:defRPr sz="1200"/>
            </a:lvl3pPr>
            <a:lvl4pPr marL="1169766" indent="0">
              <a:buNone/>
              <a:defRPr sz="1100"/>
            </a:lvl4pPr>
            <a:lvl5pPr marL="1529694" indent="0">
              <a:buNone/>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cNvSpPr>
            <a:spLocks noGrp="1"/>
          </p:cNvSpPr>
          <p:nvPr>
            <p:ph type="pic" sz="quarter" idx="14"/>
          </p:nvPr>
        </p:nvSpPr>
        <p:spPr bwMode="gray">
          <a:xfrm>
            <a:off x="6303599" y="1512000"/>
            <a:ext cx="5346000" cy="2368800"/>
          </a:xfrm>
          <a:prstGeom prst="rect">
            <a:avLst/>
          </a:prstGeom>
          <a:solidFill>
            <a:schemeClr val="bg1">
              <a:lumMod val="85000"/>
            </a:schemeClr>
          </a:solidFill>
        </p:spPr>
        <p:txBody>
          <a:bodyPr lIns="143972" tIns="143972" rIns="143972" bIns="143972"/>
          <a:lstStyle>
            <a:lvl1pPr marL="0" indent="0">
              <a:buFont typeface="Arial" panose="020B0604020202020204" pitchFamily="34" charset="0"/>
              <a:buNone/>
              <a:defRPr/>
            </a:lvl1pPr>
          </a:lstStyle>
          <a:p>
            <a:endParaRPr lang="en-US" dirty="0"/>
          </a:p>
        </p:txBody>
      </p:sp>
      <p:sp>
        <p:nvSpPr>
          <p:cNvPr id="13" name="Picture"/>
          <p:cNvSpPr>
            <a:spLocks noGrp="1"/>
          </p:cNvSpPr>
          <p:nvPr>
            <p:ph type="pic" sz="quarter" idx="18"/>
          </p:nvPr>
        </p:nvSpPr>
        <p:spPr bwMode="gray">
          <a:xfrm>
            <a:off x="540000" y="1512000"/>
            <a:ext cx="5346000" cy="2368800"/>
          </a:xfrm>
          <a:prstGeom prst="rect">
            <a:avLst/>
          </a:prstGeom>
          <a:solidFill>
            <a:schemeClr val="bg1">
              <a:lumMod val="85000"/>
            </a:schemeClr>
          </a:solidFill>
        </p:spPr>
        <p:txBody>
          <a:bodyPr lIns="143972" tIns="143972" rIns="143972" bIns="143972"/>
          <a:lstStyle>
            <a:lvl1pPr marL="0" indent="0">
              <a:buFont typeface="Arial" panose="020B0604020202020204" pitchFamily="34" charset="0"/>
              <a:buNone/>
              <a:defRPr/>
            </a:lvl1pPr>
          </a:lstStyle>
          <a:p>
            <a:endParaRPr lang="en-US" dirty="0"/>
          </a:p>
        </p:txBody>
      </p:sp>
      <p:sp>
        <p:nvSpPr>
          <p:cNvPr id="14" name="Content 3"/>
          <p:cNvSpPr>
            <a:spLocks noGrp="1"/>
          </p:cNvSpPr>
          <p:nvPr>
            <p:ph sz="half" idx="19"/>
          </p:nvPr>
        </p:nvSpPr>
        <p:spPr bwMode="gray">
          <a:xfrm>
            <a:off x="540000" y="1512003"/>
            <a:ext cx="5346000" cy="2368799"/>
          </a:xfrm>
          <a:prstGeom prst="rect">
            <a:avLst/>
          </a:prstGeom>
          <a:solidFill>
            <a:schemeClr val="accent6">
              <a:lumMod val="50000"/>
              <a:alpha val="75000"/>
            </a:schemeClr>
          </a:solidFill>
        </p:spPr>
        <p:txBody>
          <a:bodyPr lIns="251949" tIns="251949" rIns="251949" bIns="251949" anchor="ctr"/>
          <a:lstStyle>
            <a:lvl1pPr marL="0" indent="0">
              <a:lnSpc>
                <a:spcPct val="80000"/>
              </a:lnSpc>
              <a:buNone/>
              <a:defRPr sz="3200">
                <a:solidFill>
                  <a:schemeClr val="bg1"/>
                </a:solidFill>
                <a:latin typeface="Bebas Neue" panose="020B0506020202020201" pitchFamily="34" charset="0"/>
              </a:defRPr>
            </a:lvl1pPr>
            <a:lvl2pPr marL="449910" indent="0">
              <a:lnSpc>
                <a:spcPct val="80000"/>
              </a:lnSpc>
              <a:buNone/>
              <a:defRPr sz="2800">
                <a:solidFill>
                  <a:schemeClr val="bg1"/>
                </a:solidFill>
                <a:latin typeface="Bebas Neue" panose="020B0506020202020201" pitchFamily="34" charset="0"/>
              </a:defRPr>
            </a:lvl2pPr>
            <a:lvl3pPr marL="809838" indent="0">
              <a:lnSpc>
                <a:spcPct val="80000"/>
              </a:lnSpc>
              <a:buNone/>
              <a:defRPr sz="2400">
                <a:solidFill>
                  <a:schemeClr val="bg1"/>
                </a:solidFill>
                <a:latin typeface="Bebas Neue" panose="020B0506020202020201" pitchFamily="34" charset="0"/>
              </a:defRPr>
            </a:lvl3pPr>
            <a:lvl4pPr marL="1169766" indent="0">
              <a:lnSpc>
                <a:spcPct val="80000"/>
              </a:lnSpc>
              <a:buNone/>
              <a:defRPr sz="2000">
                <a:solidFill>
                  <a:schemeClr val="bg1"/>
                </a:solidFill>
                <a:latin typeface="Bebas Neue" panose="020B0506020202020201" pitchFamily="34" charset="0"/>
              </a:defRPr>
            </a:lvl4pPr>
            <a:lvl5pPr marL="1529694" indent="0">
              <a:lnSpc>
                <a:spcPct val="80000"/>
              </a:lnSpc>
              <a:buNone/>
              <a:defRPr sz="2000">
                <a:solidFill>
                  <a:schemeClr val="bg1"/>
                </a:solidFill>
                <a:latin typeface="Bebas Neue" panose="020B0506020202020201"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4"/>
          <p:cNvSpPr>
            <a:spLocks noGrp="1"/>
          </p:cNvSpPr>
          <p:nvPr>
            <p:ph sz="quarter" idx="20"/>
          </p:nvPr>
        </p:nvSpPr>
        <p:spPr bwMode="gray">
          <a:xfrm>
            <a:off x="6303599" y="1512003"/>
            <a:ext cx="5346000" cy="2368799"/>
          </a:xfrm>
          <a:prstGeom prst="rect">
            <a:avLst/>
          </a:prstGeom>
          <a:solidFill>
            <a:schemeClr val="accent1">
              <a:lumMod val="50000"/>
              <a:alpha val="75000"/>
            </a:schemeClr>
          </a:solidFill>
        </p:spPr>
        <p:txBody>
          <a:bodyPr lIns="251949" tIns="251949" rIns="251949" bIns="251949" anchor="ctr"/>
          <a:lstStyle>
            <a:lvl1pPr marL="0" indent="0">
              <a:lnSpc>
                <a:spcPct val="80000"/>
              </a:lnSpc>
              <a:buNone/>
              <a:defRPr sz="3200">
                <a:solidFill>
                  <a:schemeClr val="bg1"/>
                </a:solidFill>
                <a:latin typeface="Bebas Neue" panose="020B0506020202020201" pitchFamily="34" charset="0"/>
              </a:defRPr>
            </a:lvl1pPr>
            <a:lvl2pPr marL="449910" indent="0">
              <a:lnSpc>
                <a:spcPct val="80000"/>
              </a:lnSpc>
              <a:buNone/>
              <a:defRPr sz="2800">
                <a:solidFill>
                  <a:schemeClr val="bg1"/>
                </a:solidFill>
                <a:latin typeface="Bebas Neue" panose="020B0506020202020201" pitchFamily="34" charset="0"/>
              </a:defRPr>
            </a:lvl2pPr>
            <a:lvl3pPr marL="809838" indent="0">
              <a:lnSpc>
                <a:spcPct val="80000"/>
              </a:lnSpc>
              <a:buNone/>
              <a:defRPr sz="2400">
                <a:solidFill>
                  <a:schemeClr val="bg1"/>
                </a:solidFill>
                <a:latin typeface="Bebas Neue" panose="020B0506020202020201" pitchFamily="34" charset="0"/>
              </a:defRPr>
            </a:lvl3pPr>
            <a:lvl4pPr marL="1169766" indent="0">
              <a:lnSpc>
                <a:spcPct val="80000"/>
              </a:lnSpc>
              <a:buNone/>
              <a:defRPr sz="2000">
                <a:solidFill>
                  <a:schemeClr val="bg1"/>
                </a:solidFill>
                <a:latin typeface="Bebas Neue" panose="020B0506020202020201" pitchFamily="34" charset="0"/>
              </a:defRPr>
            </a:lvl4pPr>
            <a:lvl5pPr marL="1529694" indent="0">
              <a:lnSpc>
                <a:spcPct val="80000"/>
              </a:lnSpc>
              <a:buNone/>
              <a:defRPr sz="2000">
                <a:solidFill>
                  <a:schemeClr val="bg1"/>
                </a:solidFill>
                <a:latin typeface="Bebas Neue" panose="020B0506020202020201"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308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516255" y="1483952"/>
            <a:ext cx="11133349" cy="4319248"/>
          </a:xfrm>
          <a:noFill/>
        </p:spPr>
        <p:txBody>
          <a:bodyPr/>
          <a:lstStyle>
            <a:lvl1pPr>
              <a:defRPr sz="23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55" y="410829"/>
            <a:ext cx="11133349" cy="1073123"/>
          </a:xfrm>
        </p:spPr>
        <p:txBody>
          <a:bodyPr/>
          <a:lstStyle/>
          <a:p>
            <a:r>
              <a:rPr lang="de-DE" dirty="0"/>
              <a:t>Titelmasterformat durch Klicken bearbeiten</a:t>
            </a:r>
            <a:endParaRPr lang="en-US" dirty="0"/>
          </a:p>
        </p:txBody>
      </p:sp>
      <p:sp>
        <p:nvSpPr>
          <p:cNvPr id="5" name="Fußzeilenplatzhalter 4"/>
          <p:cNvSpPr>
            <a:spLocks noGrp="1"/>
          </p:cNvSpPr>
          <p:nvPr>
            <p:ph type="ftr" sz="quarter" idx="11"/>
          </p:nvPr>
        </p:nvSpPr>
        <p:spPr/>
        <p:txBody>
          <a:bodyPr/>
          <a:lstStyle/>
          <a:p>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516253" y="942477"/>
            <a:ext cx="11133137" cy="541475"/>
          </a:xfrm>
        </p:spPr>
        <p:txBody>
          <a:bodyPr lIns="10798" anchor="t" anchorCtr="0"/>
          <a:lstStyle>
            <a:lvl1pPr marL="0" indent="0">
              <a:buNone/>
              <a:defRPr>
                <a:solidFill>
                  <a:schemeClr val="bg1">
                    <a:lumMod val="50000"/>
                  </a:schemeClr>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83822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IMAGE BANNER">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13"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9" name="Picture 1"/>
          <p:cNvSpPr>
            <a:spLocks noGrp="1"/>
          </p:cNvSpPr>
          <p:nvPr>
            <p:ph type="pic" sz="quarter" idx="14"/>
          </p:nvPr>
        </p:nvSpPr>
        <p:spPr bwMode="gray">
          <a:xfrm>
            <a:off x="0" y="1517651"/>
            <a:ext cx="4053600" cy="4298400"/>
          </a:xfrm>
          <a:solidFill>
            <a:schemeClr val="bg1">
              <a:lumMod val="85000"/>
            </a:schemeClr>
          </a:solidFill>
        </p:spPr>
        <p:txBody>
          <a:bodyPr lIns="143972" tIns="143972" rIns="143972"/>
          <a:lstStyle>
            <a:lvl1pPr marL="0" indent="0">
              <a:buNone/>
              <a:defRPr/>
            </a:lvl1pPr>
          </a:lstStyle>
          <a:p>
            <a:endParaRPr lang="en-US" dirty="0"/>
          </a:p>
        </p:txBody>
      </p:sp>
      <p:sp>
        <p:nvSpPr>
          <p:cNvPr id="7" name="Text 1"/>
          <p:cNvSpPr>
            <a:spLocks noGrp="1"/>
          </p:cNvSpPr>
          <p:nvPr>
            <p:ph type="body" sz="quarter" idx="17"/>
          </p:nvPr>
        </p:nvSpPr>
        <p:spPr bwMode="gray">
          <a:xfrm>
            <a:off x="0" y="1517651"/>
            <a:ext cx="4053600" cy="4298400"/>
          </a:xfrm>
          <a:solidFill>
            <a:schemeClr val="bg2">
              <a:lumMod val="6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3900" tIns="71986" rIns="287942" bIns="71986" rtlCol="0" anchor="ctr" anchorCtr="0"/>
          <a:lstStyle>
            <a:lvl1pPr>
              <a:defRPr lang="en-US" sz="1600" dirty="0">
                <a:solidFill>
                  <a:schemeClr val="lt1"/>
                </a:solidFill>
                <a:latin typeface="+mj-lt"/>
                <a:ea typeface="Open Sans" panose="020B0606030504020204" pitchFamily="34" charset="0"/>
                <a:cs typeface="Open Sans" panose="020B0606030504020204" pitchFamily="34" charset="0"/>
              </a:defRPr>
            </a:lvl1pPr>
          </a:lstStyle>
          <a:p>
            <a:pPr marL="266647" lvl="0" indent="-266647">
              <a:tabLst>
                <a:tab pos="266647" algn="l"/>
              </a:tabLst>
            </a:pPr>
            <a:r>
              <a:rPr lang="en-US" dirty="0"/>
              <a:t>Click to edit Master text styles</a:t>
            </a:r>
          </a:p>
        </p:txBody>
      </p:sp>
      <p:sp>
        <p:nvSpPr>
          <p:cNvPr id="10" name="Picture 2"/>
          <p:cNvSpPr>
            <a:spLocks noGrp="1"/>
          </p:cNvSpPr>
          <p:nvPr>
            <p:ph type="pic" sz="quarter" idx="15"/>
          </p:nvPr>
        </p:nvSpPr>
        <p:spPr bwMode="gray">
          <a:xfrm>
            <a:off x="4068407" y="1517651"/>
            <a:ext cx="4053600" cy="4298400"/>
          </a:xfrm>
          <a:solidFill>
            <a:schemeClr val="bg1">
              <a:lumMod val="85000"/>
            </a:schemeClr>
          </a:solidFill>
        </p:spPr>
        <p:txBody>
          <a:bodyPr lIns="143972" tIns="143972" rIns="143972"/>
          <a:lstStyle>
            <a:lvl1pPr marL="0" indent="0">
              <a:buNone/>
              <a:defRPr/>
            </a:lvl1pPr>
          </a:lstStyle>
          <a:p>
            <a:endParaRPr lang="en-US" dirty="0"/>
          </a:p>
        </p:txBody>
      </p:sp>
      <p:sp>
        <p:nvSpPr>
          <p:cNvPr id="14" name="Text 2"/>
          <p:cNvSpPr>
            <a:spLocks noGrp="1"/>
          </p:cNvSpPr>
          <p:nvPr>
            <p:ph type="body" sz="quarter" idx="18"/>
          </p:nvPr>
        </p:nvSpPr>
        <p:spPr bwMode="gray">
          <a:xfrm>
            <a:off x="4068407" y="1517651"/>
            <a:ext cx="4053600" cy="4298400"/>
          </a:xfr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5885" tIns="71986" rIns="287942" bIns="71986" rtlCol="0" anchor="ctr" anchorCtr="0"/>
          <a:lstStyle>
            <a:lvl1pPr>
              <a:defRPr lang="en-US" sz="1600" dirty="0">
                <a:solidFill>
                  <a:schemeClr val="lt1"/>
                </a:solidFill>
                <a:latin typeface="+mj-lt"/>
                <a:ea typeface="Open Sans" panose="020B0606030504020204" pitchFamily="34" charset="0"/>
                <a:cs typeface="Open Sans" panose="020B0606030504020204" pitchFamily="34" charset="0"/>
              </a:defRPr>
            </a:lvl1pPr>
          </a:lstStyle>
          <a:p>
            <a:pPr marL="285694" lvl="0" indent="-285694"/>
            <a:r>
              <a:rPr lang="en-US" dirty="0"/>
              <a:t>Click to edit Master text styles</a:t>
            </a:r>
          </a:p>
        </p:txBody>
      </p:sp>
      <p:sp>
        <p:nvSpPr>
          <p:cNvPr id="11" name="Picture 3"/>
          <p:cNvSpPr>
            <a:spLocks noGrp="1"/>
          </p:cNvSpPr>
          <p:nvPr>
            <p:ph type="pic" sz="quarter" idx="16"/>
          </p:nvPr>
        </p:nvSpPr>
        <p:spPr bwMode="gray">
          <a:xfrm>
            <a:off x="8136813" y="1517651"/>
            <a:ext cx="4053600" cy="4298400"/>
          </a:xfrm>
          <a:solidFill>
            <a:schemeClr val="bg1">
              <a:lumMod val="85000"/>
            </a:schemeClr>
          </a:solidFill>
        </p:spPr>
        <p:txBody>
          <a:bodyPr lIns="143972" tIns="143972" rIns="143972"/>
          <a:lstStyle>
            <a:lvl1pPr marL="0" indent="0">
              <a:buNone/>
              <a:defRPr/>
            </a:lvl1pPr>
          </a:lstStyle>
          <a:p>
            <a:endParaRPr lang="en-US" dirty="0"/>
          </a:p>
        </p:txBody>
      </p:sp>
      <p:sp>
        <p:nvSpPr>
          <p:cNvPr id="15" name="Text 3"/>
          <p:cNvSpPr>
            <a:spLocks noGrp="1"/>
          </p:cNvSpPr>
          <p:nvPr>
            <p:ph type="body" sz="quarter" idx="19"/>
          </p:nvPr>
        </p:nvSpPr>
        <p:spPr bwMode="gray">
          <a:xfrm>
            <a:off x="8136813" y="1517651"/>
            <a:ext cx="4053600" cy="4298400"/>
          </a:xfr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914" tIns="71986" rIns="287942" bIns="71986" rtlCol="0" anchor="ctr" anchorCtr="0"/>
          <a:lstStyle>
            <a:lvl1pPr>
              <a:defRPr lang="en-US" sz="1600" dirty="0">
                <a:solidFill>
                  <a:schemeClr val="lt1"/>
                </a:solidFill>
                <a:latin typeface="+mj-lt"/>
                <a:ea typeface="Open Sans" panose="020B0606030504020204" pitchFamily="34" charset="0"/>
                <a:cs typeface="Open Sans" panose="020B0606030504020204" pitchFamily="34" charset="0"/>
              </a:defRPr>
            </a:lvl1pPr>
          </a:lstStyle>
          <a:p>
            <a:pPr marL="285694" lvl="0" indent="-285694"/>
            <a:r>
              <a:rPr lang="en-US" dirty="0"/>
              <a:t>Click to edit Master text styles</a:t>
            </a:r>
          </a:p>
        </p:txBody>
      </p:sp>
      <p:sp>
        <p:nvSpPr>
          <p:cNvPr id="4"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17406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48"/>
            <a:ext cx="10361851"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608638" indent="0" algn="ctr">
              <a:buNone/>
              <a:defRPr>
                <a:solidFill>
                  <a:schemeClr val="tx1">
                    <a:tint val="75000"/>
                  </a:schemeClr>
                </a:solidFill>
              </a:defRPr>
            </a:lvl2pPr>
            <a:lvl3pPr marL="1217254" indent="0" algn="ctr">
              <a:buNone/>
              <a:defRPr>
                <a:solidFill>
                  <a:schemeClr val="tx1">
                    <a:tint val="75000"/>
                  </a:schemeClr>
                </a:solidFill>
              </a:defRPr>
            </a:lvl3pPr>
            <a:lvl4pPr marL="1825877" indent="0" algn="ctr">
              <a:buNone/>
              <a:defRPr>
                <a:solidFill>
                  <a:schemeClr val="tx1">
                    <a:tint val="75000"/>
                  </a:schemeClr>
                </a:solidFill>
              </a:defRPr>
            </a:lvl4pPr>
            <a:lvl5pPr marL="2434498" indent="0" algn="ctr">
              <a:buNone/>
              <a:defRPr>
                <a:solidFill>
                  <a:schemeClr val="tx1">
                    <a:tint val="75000"/>
                  </a:schemeClr>
                </a:solidFill>
              </a:defRPr>
            </a:lvl5pPr>
            <a:lvl6pPr marL="3043134" indent="0" algn="ctr">
              <a:buNone/>
              <a:defRPr>
                <a:solidFill>
                  <a:schemeClr val="tx1">
                    <a:tint val="75000"/>
                  </a:schemeClr>
                </a:solidFill>
              </a:defRPr>
            </a:lvl6pPr>
            <a:lvl7pPr marL="3651755" indent="0" algn="ctr">
              <a:buNone/>
              <a:defRPr>
                <a:solidFill>
                  <a:schemeClr val="tx1">
                    <a:tint val="75000"/>
                  </a:schemeClr>
                </a:solidFill>
              </a:defRPr>
            </a:lvl7pPr>
            <a:lvl8pPr marL="4260381" indent="0" algn="ctr">
              <a:buNone/>
              <a:defRPr>
                <a:solidFill>
                  <a:schemeClr val="tx1">
                    <a:tint val="75000"/>
                  </a:schemeClr>
                </a:solidFill>
              </a:defRPr>
            </a:lvl8pPr>
            <a:lvl9pPr marL="486900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4925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7"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4" name="Footer"/>
          <p:cNvSpPr>
            <a:spLocks noGrp="1"/>
          </p:cNvSpPr>
          <p:nvPr>
            <p:ph type="ftr" sz="quarter" idx="11"/>
          </p:nvPr>
        </p:nvSpPr>
        <p:spPr/>
        <p:txBody>
          <a:bodyPr/>
          <a:lstStyle/>
          <a:p>
            <a:endParaRPr lang="en-US" dirty="0"/>
          </a:p>
        </p:txBody>
      </p:sp>
      <p:sp>
        <p:nvSpPr>
          <p:cNvPr id="5"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282075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8036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6903"/>
            <a:ext cx="10361851" cy="1362076"/>
          </a:xfrm>
        </p:spPr>
        <p:txBody>
          <a:bodyPr anchor="t"/>
          <a:lstStyle>
            <a:lvl1pPr algn="l">
              <a:defRPr sz="5300" b="1" cap="all"/>
            </a:lvl1pPr>
          </a:lstStyle>
          <a:p>
            <a:r>
              <a:rPr lang="en-US"/>
              <a:t>Click to edit Master title style</a:t>
            </a:r>
            <a:endParaRPr lang="en-GB"/>
          </a:p>
        </p:txBody>
      </p:sp>
      <p:sp>
        <p:nvSpPr>
          <p:cNvPr id="3" name="Text Placeholder 2"/>
          <p:cNvSpPr>
            <a:spLocks noGrp="1"/>
          </p:cNvSpPr>
          <p:nvPr>
            <p:ph type="body" idx="1"/>
          </p:nvPr>
        </p:nvSpPr>
        <p:spPr>
          <a:xfrm>
            <a:off x="962960" y="2906713"/>
            <a:ext cx="10361851" cy="1500187"/>
          </a:xfrm>
        </p:spPr>
        <p:txBody>
          <a:bodyPr anchor="b"/>
          <a:lstStyle>
            <a:lvl1pPr marL="0" indent="0">
              <a:buNone/>
              <a:defRPr sz="2700">
                <a:solidFill>
                  <a:schemeClr val="tx1">
                    <a:tint val="75000"/>
                  </a:schemeClr>
                </a:solidFill>
              </a:defRPr>
            </a:lvl1pPr>
            <a:lvl2pPr marL="608638" indent="0">
              <a:buNone/>
              <a:defRPr sz="2400">
                <a:solidFill>
                  <a:schemeClr val="tx1">
                    <a:tint val="75000"/>
                  </a:schemeClr>
                </a:solidFill>
              </a:defRPr>
            </a:lvl2pPr>
            <a:lvl3pPr marL="1217254" indent="0">
              <a:buNone/>
              <a:defRPr sz="2100">
                <a:solidFill>
                  <a:schemeClr val="tx1">
                    <a:tint val="75000"/>
                  </a:schemeClr>
                </a:solidFill>
              </a:defRPr>
            </a:lvl3pPr>
            <a:lvl4pPr marL="1825877" indent="0">
              <a:buNone/>
              <a:defRPr sz="1900">
                <a:solidFill>
                  <a:schemeClr val="tx1">
                    <a:tint val="75000"/>
                  </a:schemeClr>
                </a:solidFill>
              </a:defRPr>
            </a:lvl4pPr>
            <a:lvl5pPr marL="2434498" indent="0">
              <a:buNone/>
              <a:defRPr sz="1900">
                <a:solidFill>
                  <a:schemeClr val="tx1">
                    <a:tint val="75000"/>
                  </a:schemeClr>
                </a:solidFill>
              </a:defRPr>
            </a:lvl5pPr>
            <a:lvl6pPr marL="3043134" indent="0">
              <a:buNone/>
              <a:defRPr sz="1900">
                <a:solidFill>
                  <a:schemeClr val="tx1">
                    <a:tint val="75000"/>
                  </a:schemeClr>
                </a:solidFill>
              </a:defRPr>
            </a:lvl6pPr>
            <a:lvl7pPr marL="3651755" indent="0">
              <a:buNone/>
              <a:defRPr sz="1900">
                <a:solidFill>
                  <a:schemeClr val="tx1">
                    <a:tint val="75000"/>
                  </a:schemeClr>
                </a:solidFill>
              </a:defRPr>
            </a:lvl7pPr>
            <a:lvl8pPr marL="4260381" indent="0">
              <a:buNone/>
              <a:defRPr sz="1900">
                <a:solidFill>
                  <a:schemeClr val="tx1">
                    <a:tint val="75000"/>
                  </a:schemeClr>
                </a:solidFill>
              </a:defRPr>
            </a:lvl8pPr>
            <a:lvl9pPr marL="4869001"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1782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522" y="1600201"/>
            <a:ext cx="5384099"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793" y="1600201"/>
            <a:ext cx="5384099"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9431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521" y="1535113"/>
            <a:ext cx="5386216" cy="639763"/>
          </a:xfrm>
        </p:spPr>
        <p:txBody>
          <a:bodyPr anchor="b"/>
          <a:lstStyle>
            <a:lvl1pPr marL="0" indent="0">
              <a:buNone/>
              <a:defRPr sz="3200" b="1"/>
            </a:lvl1pPr>
            <a:lvl2pPr marL="608638" indent="0">
              <a:buNone/>
              <a:defRPr sz="2700" b="1"/>
            </a:lvl2pPr>
            <a:lvl3pPr marL="1217254" indent="0">
              <a:buNone/>
              <a:defRPr sz="2400" b="1"/>
            </a:lvl3pPr>
            <a:lvl4pPr marL="1825877" indent="0">
              <a:buNone/>
              <a:defRPr sz="2100" b="1"/>
            </a:lvl4pPr>
            <a:lvl5pPr marL="2434498" indent="0">
              <a:buNone/>
              <a:defRPr sz="2100" b="1"/>
            </a:lvl5pPr>
            <a:lvl6pPr marL="3043134" indent="0">
              <a:buNone/>
              <a:defRPr sz="2100" b="1"/>
            </a:lvl6pPr>
            <a:lvl7pPr marL="3651755" indent="0">
              <a:buNone/>
              <a:defRPr sz="2100" b="1"/>
            </a:lvl7pPr>
            <a:lvl8pPr marL="4260381" indent="0">
              <a:buNone/>
              <a:defRPr sz="2100" b="1"/>
            </a:lvl8pPr>
            <a:lvl9pPr marL="486900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565" y="1535113"/>
            <a:ext cx="5388332" cy="639763"/>
          </a:xfrm>
        </p:spPr>
        <p:txBody>
          <a:bodyPr anchor="b"/>
          <a:lstStyle>
            <a:lvl1pPr marL="0" indent="0">
              <a:buNone/>
              <a:defRPr sz="3200" b="1"/>
            </a:lvl1pPr>
            <a:lvl2pPr marL="608638" indent="0">
              <a:buNone/>
              <a:defRPr sz="2700" b="1"/>
            </a:lvl2pPr>
            <a:lvl3pPr marL="1217254" indent="0">
              <a:buNone/>
              <a:defRPr sz="2400" b="1"/>
            </a:lvl3pPr>
            <a:lvl4pPr marL="1825877" indent="0">
              <a:buNone/>
              <a:defRPr sz="2100" b="1"/>
            </a:lvl4pPr>
            <a:lvl5pPr marL="2434498" indent="0">
              <a:buNone/>
              <a:defRPr sz="2100" b="1"/>
            </a:lvl5pPr>
            <a:lvl6pPr marL="3043134" indent="0">
              <a:buNone/>
              <a:defRPr sz="2100" b="1"/>
            </a:lvl6pPr>
            <a:lvl7pPr marL="3651755" indent="0">
              <a:buNone/>
              <a:defRPr sz="2100" b="1"/>
            </a:lvl7pPr>
            <a:lvl8pPr marL="4260381" indent="0">
              <a:buNone/>
              <a:defRPr sz="2100" b="1"/>
            </a:lvl8pPr>
            <a:lvl9pPr marL="486900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2565" y="2174875"/>
            <a:ext cx="5388332"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4934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1857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2930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5" y="273053"/>
            <a:ext cx="4010562" cy="1162051"/>
          </a:xfrm>
        </p:spPr>
        <p:txBody>
          <a:bodyPr anchor="b"/>
          <a:lstStyle>
            <a:lvl1pPr algn="l">
              <a:defRPr sz="2700" b="1"/>
            </a:lvl1pPr>
          </a:lstStyle>
          <a:p>
            <a:r>
              <a:rPr lang="en-US"/>
              <a:t>Click to edit Master title style</a:t>
            </a:r>
            <a:endParaRPr lang="en-GB"/>
          </a:p>
        </p:txBody>
      </p:sp>
      <p:sp>
        <p:nvSpPr>
          <p:cNvPr id="3" name="Content Placeholder 2"/>
          <p:cNvSpPr>
            <a:spLocks noGrp="1"/>
          </p:cNvSpPr>
          <p:nvPr>
            <p:ph idx="1"/>
          </p:nvPr>
        </p:nvSpPr>
        <p:spPr>
          <a:xfrm>
            <a:off x="4766113" y="273066"/>
            <a:ext cx="6814779"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525" y="1435104"/>
            <a:ext cx="4010562" cy="4691063"/>
          </a:xfrm>
        </p:spPr>
        <p:txBody>
          <a:bodyPr/>
          <a:lstStyle>
            <a:lvl1pPr marL="0" indent="0">
              <a:buNone/>
              <a:defRPr sz="1900"/>
            </a:lvl1pPr>
            <a:lvl2pPr marL="608638" indent="0">
              <a:buNone/>
              <a:defRPr sz="1600"/>
            </a:lvl2pPr>
            <a:lvl3pPr marL="1217254" indent="0">
              <a:buNone/>
              <a:defRPr sz="1300"/>
            </a:lvl3pPr>
            <a:lvl4pPr marL="1825877" indent="0">
              <a:buNone/>
              <a:defRPr sz="1200"/>
            </a:lvl4pPr>
            <a:lvl5pPr marL="2434498" indent="0">
              <a:buNone/>
              <a:defRPr sz="1200"/>
            </a:lvl5pPr>
            <a:lvl6pPr marL="3043134" indent="0">
              <a:buNone/>
              <a:defRPr sz="1200"/>
            </a:lvl6pPr>
            <a:lvl7pPr marL="3651755" indent="0">
              <a:buNone/>
              <a:defRPr sz="1200"/>
            </a:lvl7pPr>
            <a:lvl8pPr marL="4260381" indent="0">
              <a:buNone/>
              <a:defRPr sz="1200"/>
            </a:lvl8pPr>
            <a:lvl9pPr marL="486900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3054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1"/>
            <a:ext cx="7314248" cy="566739"/>
          </a:xfrm>
        </p:spPr>
        <p:txBody>
          <a:bodyPr anchor="b"/>
          <a:lstStyle>
            <a:lvl1pPr algn="l">
              <a:defRPr sz="2700" b="1"/>
            </a:lvl1pPr>
          </a:lstStyle>
          <a:p>
            <a:r>
              <a:rPr lang="en-US"/>
              <a:t>Click to edit Master title style</a:t>
            </a:r>
            <a:endParaRPr lang="en-GB"/>
          </a:p>
        </p:txBody>
      </p:sp>
      <p:sp>
        <p:nvSpPr>
          <p:cNvPr id="3" name="Picture Placeholder 2"/>
          <p:cNvSpPr>
            <a:spLocks noGrp="1"/>
          </p:cNvSpPr>
          <p:nvPr>
            <p:ph type="pic" idx="1"/>
          </p:nvPr>
        </p:nvSpPr>
        <p:spPr>
          <a:xfrm>
            <a:off x="2389406" y="612775"/>
            <a:ext cx="7314248" cy="4114800"/>
          </a:xfrm>
        </p:spPr>
        <p:txBody>
          <a:bodyPr/>
          <a:lstStyle>
            <a:lvl1pPr marL="0" indent="0">
              <a:buNone/>
              <a:defRPr sz="4300"/>
            </a:lvl1pPr>
            <a:lvl2pPr marL="608638" indent="0">
              <a:buNone/>
              <a:defRPr sz="3700"/>
            </a:lvl2pPr>
            <a:lvl3pPr marL="1217254" indent="0">
              <a:buNone/>
              <a:defRPr sz="3200"/>
            </a:lvl3pPr>
            <a:lvl4pPr marL="1825877" indent="0">
              <a:buNone/>
              <a:defRPr sz="2700"/>
            </a:lvl4pPr>
            <a:lvl5pPr marL="2434498" indent="0">
              <a:buNone/>
              <a:defRPr sz="2700"/>
            </a:lvl5pPr>
            <a:lvl6pPr marL="3043134" indent="0">
              <a:buNone/>
              <a:defRPr sz="2700"/>
            </a:lvl6pPr>
            <a:lvl7pPr marL="3651755" indent="0">
              <a:buNone/>
              <a:defRPr sz="2700"/>
            </a:lvl7pPr>
            <a:lvl8pPr marL="4260381" indent="0">
              <a:buNone/>
              <a:defRPr sz="2700"/>
            </a:lvl8pPr>
            <a:lvl9pPr marL="4869001" indent="0">
              <a:buNone/>
              <a:defRPr sz="2700"/>
            </a:lvl9pPr>
          </a:lstStyle>
          <a:p>
            <a:endParaRPr lang="en-GB" dirty="0"/>
          </a:p>
        </p:txBody>
      </p:sp>
      <p:sp>
        <p:nvSpPr>
          <p:cNvPr id="4" name="Text Placeholder 3"/>
          <p:cNvSpPr>
            <a:spLocks noGrp="1"/>
          </p:cNvSpPr>
          <p:nvPr>
            <p:ph type="body" sz="half" idx="2"/>
          </p:nvPr>
        </p:nvSpPr>
        <p:spPr>
          <a:xfrm>
            <a:off x="2389406" y="5367340"/>
            <a:ext cx="7314248" cy="804861"/>
          </a:xfrm>
        </p:spPr>
        <p:txBody>
          <a:bodyPr/>
          <a:lstStyle>
            <a:lvl1pPr marL="0" indent="0">
              <a:buNone/>
              <a:defRPr sz="1900"/>
            </a:lvl1pPr>
            <a:lvl2pPr marL="608638" indent="0">
              <a:buNone/>
              <a:defRPr sz="1600"/>
            </a:lvl2pPr>
            <a:lvl3pPr marL="1217254" indent="0">
              <a:buNone/>
              <a:defRPr sz="1300"/>
            </a:lvl3pPr>
            <a:lvl4pPr marL="1825877" indent="0">
              <a:buNone/>
              <a:defRPr sz="1200"/>
            </a:lvl4pPr>
            <a:lvl5pPr marL="2434498" indent="0">
              <a:buNone/>
              <a:defRPr sz="1200"/>
            </a:lvl5pPr>
            <a:lvl6pPr marL="3043134" indent="0">
              <a:buNone/>
              <a:defRPr sz="1200"/>
            </a:lvl6pPr>
            <a:lvl7pPr marL="3651755" indent="0">
              <a:buNone/>
              <a:defRPr sz="1200"/>
            </a:lvl7pPr>
            <a:lvl8pPr marL="4260381" indent="0">
              <a:buNone/>
              <a:defRPr sz="1200"/>
            </a:lvl8pPr>
            <a:lvl9pPr marL="4869001"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670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4876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40"/>
            <a:ext cx="274284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522" y="274640"/>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532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3" name="Footer"/>
          <p:cNvSpPr>
            <a:spLocks noGrp="1"/>
          </p:cNvSpPr>
          <p:nvPr>
            <p:ph type="ftr" sz="quarter" idx="11"/>
          </p:nvPr>
        </p:nvSpPr>
        <p:spPr/>
        <p:txBody>
          <a:bodyPr/>
          <a:lstStyle/>
          <a:p>
            <a:endParaRPr lang="en-US" dirty="0"/>
          </a:p>
        </p:txBody>
      </p:sp>
      <p:sp>
        <p:nvSpPr>
          <p:cNvPr id="4"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336572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7" name="Rechteck 6"/>
          <p:cNvSpPr/>
          <p:nvPr userDrawn="1"/>
        </p:nvSpPr>
        <p:spPr bwMode="auto">
          <a:xfrm>
            <a:off x="2" y="0"/>
            <a:ext cx="12190410" cy="5803200"/>
          </a:xfrm>
          <a:prstGeom prst="rect">
            <a:avLst/>
          </a:prstGeom>
          <a:solidFill>
            <a:srgbClr val="262626"/>
          </a:solidFill>
          <a:ln w="15875" cap="flat">
            <a:noFill/>
            <a:prstDash val="solid"/>
            <a:miter lim="800000"/>
            <a:headEnd/>
            <a:tailEnd/>
          </a:ln>
        </p:spPr>
        <p:txBody>
          <a:bodyPr vert="horz" wrap="square" lIns="91302" tIns="45650" rIns="91302" bIns="45650" numCol="1" anchor="t" anchorCtr="0" compatLnSpc="1">
            <a:prstTxWarp prst="textNoShape">
              <a:avLst/>
            </a:prstTxWarp>
          </a:bodyPr>
          <a:lstStyle/>
          <a:p>
            <a:pPr defTabSz="1217254"/>
            <a:endParaRPr lang="en-US" sz="2400" dirty="0">
              <a:solidFill>
                <a:prstClr val="black"/>
              </a:solidFill>
            </a:endParaRPr>
          </a:p>
        </p:txBody>
      </p:sp>
      <p:sp>
        <p:nvSpPr>
          <p:cNvPr id="9" name="Rechteck 8"/>
          <p:cNvSpPr/>
          <p:nvPr userDrawn="1"/>
        </p:nvSpPr>
        <p:spPr bwMode="auto">
          <a:xfrm flipV="1">
            <a:off x="2" y="5803200"/>
            <a:ext cx="12190410" cy="1054800"/>
          </a:xfrm>
          <a:prstGeom prst="rect">
            <a:avLst/>
          </a:prstGeom>
          <a:solidFill>
            <a:srgbClr val="EAEAEA"/>
          </a:solidFill>
          <a:ln w="15875" cap="flat">
            <a:noFill/>
            <a:prstDash val="solid"/>
            <a:miter lim="800000"/>
            <a:headEnd/>
            <a:tailEnd/>
          </a:ln>
        </p:spPr>
        <p:txBody>
          <a:bodyPr vert="horz" wrap="square" lIns="91302" tIns="45650" rIns="91302" bIns="45650" numCol="1" anchor="t" anchorCtr="0" compatLnSpc="1">
            <a:prstTxWarp prst="textNoShape">
              <a:avLst/>
            </a:prstTxWarp>
          </a:bodyPr>
          <a:lstStyle/>
          <a:p>
            <a:pPr defTabSz="1217254"/>
            <a:endParaRPr lang="en-US" sz="2400" dirty="0">
              <a:solidFill>
                <a:prstClr val="black"/>
              </a:solidFill>
            </a:endParaRPr>
          </a:p>
        </p:txBody>
      </p:sp>
      <p:sp>
        <p:nvSpPr>
          <p:cNvPr id="6" name="Textfeld 5"/>
          <p:cNvSpPr txBox="1"/>
          <p:nvPr userDrawn="1"/>
        </p:nvSpPr>
        <p:spPr>
          <a:xfrm>
            <a:off x="-104502" y="-2129245"/>
            <a:ext cx="184728" cy="461665"/>
          </a:xfrm>
          <a:prstGeom prst="rect">
            <a:avLst/>
          </a:prstGeom>
          <a:noFill/>
        </p:spPr>
        <p:txBody>
          <a:bodyPr wrap="none" lIns="91310" tIns="45654" rIns="91310" bIns="45654" rtlCol="0">
            <a:spAutoFit/>
          </a:bodyPr>
          <a:lstStyle/>
          <a:p>
            <a:pPr defTabSz="1217254"/>
            <a:endParaRPr lang="en-US" sz="2400" dirty="0">
              <a:solidFill>
                <a:prstClr val="black"/>
              </a:solidFill>
            </a:endParaRPr>
          </a:p>
        </p:txBody>
      </p:sp>
      <p:sp>
        <p:nvSpPr>
          <p:cNvPr id="10" name="Titel 1"/>
          <p:cNvSpPr>
            <a:spLocks noGrp="1"/>
          </p:cNvSpPr>
          <p:nvPr>
            <p:ph type="title"/>
          </p:nvPr>
        </p:nvSpPr>
        <p:spPr>
          <a:xfrm>
            <a:off x="1044376" y="14"/>
            <a:ext cx="10101664" cy="3741441"/>
          </a:xfrm>
        </p:spPr>
        <p:txBody>
          <a:bodyPr anchor="b" anchorCtr="0">
            <a:noAutofit/>
          </a:bodyPr>
          <a:lstStyle>
            <a:lvl1pPr algn="l">
              <a:lnSpc>
                <a:spcPct val="80000"/>
              </a:lnSpc>
              <a:defRPr sz="8800" b="0" cap="all">
                <a:solidFill>
                  <a:srgbClr val="FFFFFF"/>
                </a:solidFill>
                <a:latin typeface="Bebas Neue" pitchFamily="34" charset="0"/>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1" name="Textplatzhalter 2"/>
          <p:cNvSpPr>
            <a:spLocks noGrp="1"/>
          </p:cNvSpPr>
          <p:nvPr>
            <p:ph type="body" idx="1"/>
          </p:nvPr>
        </p:nvSpPr>
        <p:spPr>
          <a:xfrm>
            <a:off x="1044376" y="3741455"/>
            <a:ext cx="10101664" cy="2061759"/>
          </a:xfrm>
        </p:spPr>
        <p:txBody>
          <a:bodyPr anchor="t" anchorCtr="0"/>
          <a:lstStyle>
            <a:lvl1pPr marL="0" indent="0">
              <a:lnSpc>
                <a:spcPct val="80000"/>
              </a:lnSpc>
              <a:buNone/>
              <a:defRPr sz="4400">
                <a:solidFill>
                  <a:srgbClr val="B2B2B2"/>
                </a:solidFill>
              </a:defRPr>
            </a:lvl1pPr>
            <a:lvl2pPr marL="456474" indent="0">
              <a:buNone/>
              <a:defRPr sz="1900">
                <a:solidFill>
                  <a:schemeClr val="tx1">
                    <a:tint val="75000"/>
                  </a:schemeClr>
                </a:solidFill>
              </a:defRPr>
            </a:lvl2pPr>
            <a:lvl3pPr marL="912931" indent="0">
              <a:buNone/>
              <a:defRPr sz="1600">
                <a:solidFill>
                  <a:schemeClr val="tx1">
                    <a:tint val="75000"/>
                  </a:schemeClr>
                </a:solidFill>
              </a:defRPr>
            </a:lvl3pPr>
            <a:lvl4pPr marL="1369422" indent="0">
              <a:buNone/>
              <a:defRPr sz="1500">
                <a:solidFill>
                  <a:schemeClr val="tx1">
                    <a:tint val="75000"/>
                  </a:schemeClr>
                </a:solidFill>
              </a:defRPr>
            </a:lvl4pPr>
            <a:lvl5pPr marL="1825877" indent="0">
              <a:buNone/>
              <a:defRPr sz="1500">
                <a:solidFill>
                  <a:schemeClr val="tx1">
                    <a:tint val="75000"/>
                  </a:schemeClr>
                </a:solidFill>
              </a:defRPr>
            </a:lvl5pPr>
            <a:lvl6pPr marL="2282350" indent="0">
              <a:buNone/>
              <a:defRPr sz="1500">
                <a:solidFill>
                  <a:schemeClr val="tx1">
                    <a:tint val="75000"/>
                  </a:schemeClr>
                </a:solidFill>
              </a:defRPr>
            </a:lvl6pPr>
            <a:lvl7pPr marL="2738817" indent="0">
              <a:buNone/>
              <a:defRPr sz="1500">
                <a:solidFill>
                  <a:schemeClr val="tx1">
                    <a:tint val="75000"/>
                  </a:schemeClr>
                </a:solidFill>
              </a:defRPr>
            </a:lvl7pPr>
            <a:lvl8pPr marL="3195280" indent="0">
              <a:buNone/>
              <a:defRPr sz="1500">
                <a:solidFill>
                  <a:schemeClr val="tx1">
                    <a:tint val="75000"/>
                  </a:schemeClr>
                </a:solidFill>
              </a:defRPr>
            </a:lvl8pPr>
            <a:lvl9pPr marL="3651755" indent="0">
              <a:buNone/>
              <a:defRPr sz="1500">
                <a:solidFill>
                  <a:schemeClr val="tx1">
                    <a:tint val="75000"/>
                  </a:schemeClr>
                </a:solidFill>
              </a:defRPr>
            </a:lvl9pPr>
          </a:lstStyle>
          <a:p>
            <a:pPr lvl="0"/>
            <a:r>
              <a:rPr lang="en-US" noProof="0" dirty="0" err="1"/>
              <a:t>Textmasterformat</a:t>
            </a:r>
            <a:r>
              <a:rPr lang="en-US" noProof="0" dirty="0"/>
              <a:t> </a:t>
            </a:r>
            <a:r>
              <a:rPr lang="en-US" noProof="0" dirty="0" err="1"/>
              <a:t>bearbeiten</a:t>
            </a:r>
            <a:endParaRPr lang="en-US" noProof="0" dirty="0"/>
          </a:p>
        </p:txBody>
      </p:sp>
      <p:sp>
        <p:nvSpPr>
          <p:cNvPr id="16" name="Fußzeilenplatzhalter 4"/>
          <p:cNvSpPr>
            <a:spLocks noGrp="1"/>
          </p:cNvSpPr>
          <p:nvPr>
            <p:ph type="ftr" sz="quarter" idx="11"/>
          </p:nvPr>
        </p:nvSpPr>
        <p:spPr>
          <a:xfrm>
            <a:off x="1780161" y="6152561"/>
            <a:ext cx="6828818" cy="360000"/>
          </a:xfrm>
        </p:spPr>
        <p:txBody>
          <a:bodyPr/>
          <a:lstStyle/>
          <a:p>
            <a:endParaRPr lang="en-US" dirty="0">
              <a:solidFill>
                <a:prstClr val="black">
                  <a:tint val="75000"/>
                </a:prstClr>
              </a:solidFill>
            </a:endParaRPr>
          </a:p>
        </p:txBody>
      </p:sp>
      <p:sp>
        <p:nvSpPr>
          <p:cNvPr id="17" name="Foliennummernplatzhalter 5"/>
          <p:cNvSpPr>
            <a:spLocks noGrp="1"/>
          </p:cNvSpPr>
          <p:nvPr>
            <p:ph type="sldNum" sz="quarter" idx="12"/>
          </p:nvPr>
        </p:nvSpPr>
        <p:spPr>
          <a:xfrm>
            <a:off x="516253" y="6152561"/>
            <a:ext cx="914308" cy="360000"/>
          </a:xfrm>
        </p:spPr>
        <p:txBody>
          <a:bodyPr/>
          <a:lstStyle/>
          <a:p>
            <a:fld id="{75A4F164-3A46-4CEE-A25C-CA523D5E42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418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LIDE 6">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endParaRPr lang="en-US"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75A4F164-3A46-4CEE-A25C-CA523D5E42F3}" type="slidenum">
              <a:rPr lang="en-US" smtClean="0">
                <a:solidFill>
                  <a:prstClr val="black">
                    <a:tint val="75000"/>
                  </a:prstClr>
                </a:solidFill>
              </a:rPr>
              <a:pPr/>
              <a:t>‹#›</a:t>
            </a:fld>
            <a:endParaRPr lang="en-US" dirty="0">
              <a:solidFill>
                <a:prstClr val="black">
                  <a:tint val="75000"/>
                </a:prstClr>
              </a:solidFill>
            </a:endParaRPr>
          </a:p>
        </p:txBody>
      </p:sp>
      <p:sp>
        <p:nvSpPr>
          <p:cNvPr id="7" name="Titel 1"/>
          <p:cNvSpPr>
            <a:spLocks noGrp="1"/>
          </p:cNvSpPr>
          <p:nvPr>
            <p:ph type="title"/>
          </p:nvPr>
        </p:nvSpPr>
        <p:spPr>
          <a:xfrm>
            <a:off x="554060" y="410829"/>
            <a:ext cx="11095773" cy="1073123"/>
          </a:xfrm>
        </p:spPr>
        <p:txBody>
          <a:bodyPr/>
          <a:lstStyle>
            <a:lvl1pPr>
              <a:defRPr>
                <a:solidFill>
                  <a:schemeClr val="tx1"/>
                </a:solidFil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8" name="Textplatzhalter 12"/>
          <p:cNvSpPr>
            <a:spLocks noGrp="1"/>
          </p:cNvSpPr>
          <p:nvPr>
            <p:ph type="body" sz="quarter" idx="13" hasCustomPrompt="1"/>
          </p:nvPr>
        </p:nvSpPr>
        <p:spPr>
          <a:xfrm>
            <a:off x="554039" y="942477"/>
            <a:ext cx="11095562" cy="541475"/>
          </a:xfrm>
        </p:spPr>
        <p:txBody>
          <a:bodyPr lIns="10798" anchor="t" anchorCtr="0"/>
          <a:lstStyle>
            <a:lvl1pPr marL="0" indent="0">
              <a:buNone/>
              <a:defRPr>
                <a:solidFill>
                  <a:srgbClr val="7F7F7F"/>
                </a:solidFill>
              </a:defRPr>
            </a:lvl1pPr>
          </a:lstStyle>
          <a:p>
            <a:r>
              <a:rPr lang="en-US" noProof="0" dirty="0">
                <a:latin typeface="Calibri Light" panose="020F0302020204030204" pitchFamily="34" charset="0"/>
              </a:rPr>
              <a:t>Enter your </a:t>
            </a:r>
            <a:r>
              <a:rPr lang="en-US" noProof="0" dirty="0" err="1">
                <a:latin typeface="Calibri Light" panose="020F0302020204030204" pitchFamily="34" charset="0"/>
              </a:rPr>
              <a:t>subheadline</a:t>
            </a:r>
            <a:r>
              <a:rPr lang="en-US" noProof="0" dirty="0">
                <a:latin typeface="Calibri Light" panose="020F0302020204030204" pitchFamily="34" charset="0"/>
              </a:rPr>
              <a:t> here</a:t>
            </a:r>
          </a:p>
        </p:txBody>
      </p:sp>
    </p:spTree>
    <p:extLst>
      <p:ext uri="{BB962C8B-B14F-4D97-AF65-F5344CB8AC3E}">
        <p14:creationId xmlns:p14="http://schemas.microsoft.com/office/powerpoint/2010/main" val="263580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ARK GREY">
    <p:spTree>
      <p:nvGrpSpPr>
        <p:cNvPr id="1" name=""/>
        <p:cNvGrpSpPr/>
        <p:nvPr/>
      </p:nvGrpSpPr>
      <p:grpSpPr>
        <a:xfrm>
          <a:off x="0" y="0"/>
          <a:ext cx="0" cy="0"/>
          <a:chOff x="0" y="0"/>
          <a:chExt cx="0" cy="0"/>
        </a:xfrm>
      </p:grpSpPr>
      <p:sp>
        <p:nvSpPr>
          <p:cNvPr id="7" name="Rechteck 6"/>
          <p:cNvSpPr/>
          <p:nvPr userDrawn="1"/>
        </p:nvSpPr>
        <p:spPr bwMode="auto">
          <a:xfrm>
            <a:off x="0" y="0"/>
            <a:ext cx="12190413" cy="6858000"/>
          </a:xfrm>
          <a:prstGeom prst="rect">
            <a:avLst/>
          </a:prstGeom>
          <a:solidFill>
            <a:srgbClr val="262626"/>
          </a:solidFill>
          <a:ln w="12700">
            <a:noFill/>
            <a:round/>
            <a:headEnd/>
            <a:tailEnd/>
          </a:ln>
        </p:spPr>
        <p:txBody>
          <a:bodyPr rot="0" spcFirstLastPara="0" vert="horz" wrap="square" lIns="91302" tIns="45650" rIns="91302" bIns="4565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prstClr val="black"/>
              </a:solidFill>
            </a:endParaRPr>
          </a:p>
        </p:txBody>
      </p:sp>
      <p:sp>
        <p:nvSpPr>
          <p:cNvPr id="4" name="Fußzeilenplatzhalter 3"/>
          <p:cNvSpPr>
            <a:spLocks noGrp="1"/>
          </p:cNvSpPr>
          <p:nvPr>
            <p:ph type="ftr" sz="quarter" idx="11"/>
          </p:nvPr>
        </p:nvSpPr>
        <p:spPr/>
        <p:txBody>
          <a:bodyPr/>
          <a:lstStyle>
            <a:lvl1pPr>
              <a:defRPr>
                <a:solidFill>
                  <a:srgbClr val="FFFFFF"/>
                </a:solidFill>
              </a:defRPr>
            </a:lvl1pPr>
          </a:lstStyle>
          <a:p>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9" name="Titel 1"/>
          <p:cNvSpPr>
            <a:spLocks noGrp="1"/>
          </p:cNvSpPr>
          <p:nvPr>
            <p:ph type="title"/>
          </p:nvPr>
        </p:nvSpPr>
        <p:spPr>
          <a:xfrm>
            <a:off x="554060" y="410829"/>
            <a:ext cx="11095773" cy="1073123"/>
          </a:xfrm>
        </p:spPr>
        <p:txBody>
          <a:bodyPr/>
          <a:lstStyle>
            <a:lvl1pPr>
              <a:defRPr>
                <a:solidFill>
                  <a:srgbClr val="FFFFFF"/>
                </a:solidFil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0" name="Textplatzhalter 12"/>
          <p:cNvSpPr>
            <a:spLocks noGrp="1"/>
          </p:cNvSpPr>
          <p:nvPr>
            <p:ph type="body" sz="quarter" idx="13" hasCustomPrompt="1"/>
          </p:nvPr>
        </p:nvSpPr>
        <p:spPr>
          <a:xfrm>
            <a:off x="554039" y="942477"/>
            <a:ext cx="11095562" cy="541475"/>
          </a:xfrm>
        </p:spPr>
        <p:txBody>
          <a:bodyPr lIns="10798" anchor="t" anchorCtr="0"/>
          <a:lstStyle>
            <a:lvl1pPr marL="0" indent="0">
              <a:buNone/>
              <a:defRPr>
                <a:solidFill>
                  <a:srgbClr val="7F7F7F"/>
                </a:solidFill>
              </a:defRPr>
            </a:lvl1pPr>
          </a:lstStyle>
          <a:p>
            <a:r>
              <a:rPr lang="en-US" noProof="0" dirty="0">
                <a:latin typeface="Calibri Light" panose="020F0302020204030204" pitchFamily="34" charset="0"/>
              </a:rPr>
              <a:t>Enter your </a:t>
            </a:r>
            <a:r>
              <a:rPr lang="en-US" noProof="0" dirty="0" err="1">
                <a:latin typeface="Calibri Light" panose="020F0302020204030204" pitchFamily="34" charset="0"/>
              </a:rPr>
              <a:t>subheadline</a:t>
            </a:r>
            <a:r>
              <a:rPr lang="en-US" noProof="0" dirty="0">
                <a:latin typeface="Calibri Light" panose="020F0302020204030204" pitchFamily="34" charset="0"/>
              </a:rPr>
              <a:t> here</a:t>
            </a:r>
          </a:p>
        </p:txBody>
      </p:sp>
    </p:spTree>
    <p:extLst>
      <p:ext uri="{BB962C8B-B14F-4D97-AF65-F5344CB8AC3E}">
        <p14:creationId xmlns:p14="http://schemas.microsoft.com/office/powerpoint/2010/main" val="4048196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554038" y="1562103"/>
            <a:ext cx="11095564" cy="4241100"/>
          </a:xfrm>
          <a:noFill/>
        </p:spPr>
        <p:txBody>
          <a:bodyPr/>
          <a:lstStyle>
            <a:lvl1pPr>
              <a:defRPr sz="23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72" y="410829"/>
            <a:ext cx="11133349" cy="1073123"/>
          </a:xfrm>
        </p:spPr>
        <p:txBody>
          <a:bodyPr/>
          <a:lstStyle>
            <a:lvl1pPr>
              <a:defRPr>
                <a:solidFill>
                  <a:schemeClr val="tx1"/>
                </a:solidFill>
              </a:defRPr>
            </a:lvl1pPr>
          </a:lstStyle>
          <a:p>
            <a:r>
              <a:rPr lang="de-DE" dirty="0"/>
              <a:t>Titelmasterformat durch Klicken bearbeiten</a:t>
            </a:r>
            <a:endParaRPr lang="en-US" dirty="0"/>
          </a:p>
        </p:txBody>
      </p:sp>
      <p:sp>
        <p:nvSpPr>
          <p:cNvPr id="5" name="Fußzeilenplatzhalter 4"/>
          <p:cNvSpPr>
            <a:spLocks noGrp="1"/>
          </p:cNvSpPr>
          <p:nvPr>
            <p:ph type="ftr" sz="quarter" idx="11"/>
          </p:nvPr>
        </p:nvSpPr>
        <p:spPr/>
        <p:txBody>
          <a:bodyPr/>
          <a:lstStyle/>
          <a:p>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75A4F164-3A46-4CEE-A25C-CA523D5E42F3}" type="slidenum">
              <a:rPr lang="en-US" smtClean="0">
                <a:solidFill>
                  <a:prstClr val="black">
                    <a:tint val="75000"/>
                  </a:prstClr>
                </a:solidFill>
              </a:rPr>
              <a:pPr/>
              <a:t>‹#›</a:t>
            </a:fld>
            <a:endParaRPr lang="en-US" dirty="0">
              <a:solidFill>
                <a:prstClr val="black">
                  <a:tint val="75000"/>
                </a:prstClr>
              </a:solidFill>
            </a:endParaRPr>
          </a:p>
        </p:txBody>
      </p:sp>
      <p:sp>
        <p:nvSpPr>
          <p:cNvPr id="13" name="Textplatzhalter 12"/>
          <p:cNvSpPr>
            <a:spLocks noGrp="1"/>
          </p:cNvSpPr>
          <p:nvPr>
            <p:ph type="body" sz="quarter" idx="13" hasCustomPrompt="1"/>
          </p:nvPr>
        </p:nvSpPr>
        <p:spPr>
          <a:xfrm>
            <a:off x="516253" y="942477"/>
            <a:ext cx="11133137" cy="541475"/>
          </a:xfrm>
        </p:spPr>
        <p:txBody>
          <a:bodyPr lIns="10798" anchor="t" anchorCtr="0"/>
          <a:lstStyle>
            <a:lvl1pPr marL="0" indent="0">
              <a:buNone/>
              <a:defRPr>
                <a:solidFill>
                  <a:srgbClr val="7F7F7F"/>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2078630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46"/>
            <a:ext cx="10361851"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608698" indent="0" algn="ctr">
              <a:buNone/>
              <a:defRPr>
                <a:solidFill>
                  <a:schemeClr val="tx1">
                    <a:tint val="75000"/>
                  </a:schemeClr>
                </a:solidFill>
              </a:defRPr>
            </a:lvl2pPr>
            <a:lvl3pPr marL="1217376" indent="0" algn="ctr">
              <a:buNone/>
              <a:defRPr>
                <a:solidFill>
                  <a:schemeClr val="tx1">
                    <a:tint val="75000"/>
                  </a:schemeClr>
                </a:solidFill>
              </a:defRPr>
            </a:lvl3pPr>
            <a:lvl4pPr marL="1826060" indent="0" algn="ctr">
              <a:buNone/>
              <a:defRPr>
                <a:solidFill>
                  <a:schemeClr val="tx1">
                    <a:tint val="75000"/>
                  </a:schemeClr>
                </a:solidFill>
              </a:defRPr>
            </a:lvl4pPr>
            <a:lvl5pPr marL="2434741" indent="0" algn="ctr">
              <a:buNone/>
              <a:defRPr>
                <a:solidFill>
                  <a:schemeClr val="tx1">
                    <a:tint val="75000"/>
                  </a:schemeClr>
                </a:solidFill>
              </a:defRPr>
            </a:lvl5pPr>
            <a:lvl6pPr marL="3043438" indent="0" algn="ctr">
              <a:buNone/>
              <a:defRPr>
                <a:solidFill>
                  <a:schemeClr val="tx1">
                    <a:tint val="75000"/>
                  </a:schemeClr>
                </a:solidFill>
              </a:defRPr>
            </a:lvl6pPr>
            <a:lvl7pPr marL="3652120" indent="0" algn="ctr">
              <a:buNone/>
              <a:defRPr>
                <a:solidFill>
                  <a:schemeClr val="tx1">
                    <a:tint val="75000"/>
                  </a:schemeClr>
                </a:solidFill>
              </a:defRPr>
            </a:lvl7pPr>
            <a:lvl8pPr marL="4260807" indent="0" algn="ctr">
              <a:buNone/>
              <a:defRPr>
                <a:solidFill>
                  <a:schemeClr val="tx1">
                    <a:tint val="75000"/>
                  </a:schemeClr>
                </a:solidFill>
              </a:defRPr>
            </a:lvl8pPr>
            <a:lvl9pPr marL="486948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81175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39246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6903"/>
            <a:ext cx="10361851" cy="1362076"/>
          </a:xfrm>
        </p:spPr>
        <p:txBody>
          <a:bodyPr anchor="t"/>
          <a:lstStyle>
            <a:lvl1pPr algn="l">
              <a:defRPr sz="5300" b="1" cap="all"/>
            </a:lvl1pPr>
          </a:lstStyle>
          <a:p>
            <a:r>
              <a:rPr lang="en-US"/>
              <a:t>Click to edit Master title style</a:t>
            </a:r>
            <a:endParaRPr lang="en-GB"/>
          </a:p>
        </p:txBody>
      </p:sp>
      <p:sp>
        <p:nvSpPr>
          <p:cNvPr id="3" name="Text Placeholder 2"/>
          <p:cNvSpPr>
            <a:spLocks noGrp="1"/>
          </p:cNvSpPr>
          <p:nvPr>
            <p:ph type="body" idx="1"/>
          </p:nvPr>
        </p:nvSpPr>
        <p:spPr>
          <a:xfrm>
            <a:off x="962960" y="2906713"/>
            <a:ext cx="10361851" cy="1500187"/>
          </a:xfrm>
        </p:spPr>
        <p:txBody>
          <a:bodyPr anchor="b"/>
          <a:lstStyle>
            <a:lvl1pPr marL="0" indent="0">
              <a:buNone/>
              <a:defRPr sz="2700">
                <a:solidFill>
                  <a:schemeClr val="tx1">
                    <a:tint val="75000"/>
                  </a:schemeClr>
                </a:solidFill>
              </a:defRPr>
            </a:lvl1pPr>
            <a:lvl2pPr marL="608698" indent="0">
              <a:buNone/>
              <a:defRPr sz="2400">
                <a:solidFill>
                  <a:schemeClr val="tx1">
                    <a:tint val="75000"/>
                  </a:schemeClr>
                </a:solidFill>
              </a:defRPr>
            </a:lvl2pPr>
            <a:lvl3pPr marL="1217376" indent="0">
              <a:buNone/>
              <a:defRPr sz="2100">
                <a:solidFill>
                  <a:schemeClr val="tx1">
                    <a:tint val="75000"/>
                  </a:schemeClr>
                </a:solidFill>
              </a:defRPr>
            </a:lvl3pPr>
            <a:lvl4pPr marL="1826060" indent="0">
              <a:buNone/>
              <a:defRPr sz="1900">
                <a:solidFill>
                  <a:schemeClr val="tx1">
                    <a:tint val="75000"/>
                  </a:schemeClr>
                </a:solidFill>
              </a:defRPr>
            </a:lvl4pPr>
            <a:lvl5pPr marL="2434741" indent="0">
              <a:buNone/>
              <a:defRPr sz="1900">
                <a:solidFill>
                  <a:schemeClr val="tx1">
                    <a:tint val="75000"/>
                  </a:schemeClr>
                </a:solidFill>
              </a:defRPr>
            </a:lvl5pPr>
            <a:lvl6pPr marL="3043438" indent="0">
              <a:buNone/>
              <a:defRPr sz="1900">
                <a:solidFill>
                  <a:schemeClr val="tx1">
                    <a:tint val="75000"/>
                  </a:schemeClr>
                </a:solidFill>
              </a:defRPr>
            </a:lvl6pPr>
            <a:lvl7pPr marL="3652120" indent="0">
              <a:buNone/>
              <a:defRPr sz="1900">
                <a:solidFill>
                  <a:schemeClr val="tx1">
                    <a:tint val="75000"/>
                  </a:schemeClr>
                </a:solidFill>
              </a:defRPr>
            </a:lvl7pPr>
            <a:lvl8pPr marL="4260807" indent="0">
              <a:buNone/>
              <a:defRPr sz="1900">
                <a:solidFill>
                  <a:schemeClr val="tx1">
                    <a:tint val="75000"/>
                  </a:schemeClr>
                </a:solidFill>
              </a:defRPr>
            </a:lvl8pPr>
            <a:lvl9pPr marL="486948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16126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522" y="1600201"/>
            <a:ext cx="5384099"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793" y="1600201"/>
            <a:ext cx="5384099"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09686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521" y="1535113"/>
            <a:ext cx="5386216" cy="639763"/>
          </a:xfrm>
        </p:spPr>
        <p:txBody>
          <a:bodyPr anchor="b"/>
          <a:lstStyle>
            <a:lvl1pPr marL="0" indent="0">
              <a:buNone/>
              <a:defRPr sz="3200" b="1"/>
            </a:lvl1pPr>
            <a:lvl2pPr marL="608698" indent="0">
              <a:buNone/>
              <a:defRPr sz="2700" b="1"/>
            </a:lvl2pPr>
            <a:lvl3pPr marL="1217376" indent="0">
              <a:buNone/>
              <a:defRPr sz="2400" b="1"/>
            </a:lvl3pPr>
            <a:lvl4pPr marL="1826060" indent="0">
              <a:buNone/>
              <a:defRPr sz="2100" b="1"/>
            </a:lvl4pPr>
            <a:lvl5pPr marL="2434741" indent="0">
              <a:buNone/>
              <a:defRPr sz="2100" b="1"/>
            </a:lvl5pPr>
            <a:lvl6pPr marL="3043438" indent="0">
              <a:buNone/>
              <a:defRPr sz="2100" b="1"/>
            </a:lvl6pPr>
            <a:lvl7pPr marL="3652120" indent="0">
              <a:buNone/>
              <a:defRPr sz="2100" b="1"/>
            </a:lvl7pPr>
            <a:lvl8pPr marL="4260807" indent="0">
              <a:buNone/>
              <a:defRPr sz="2100" b="1"/>
            </a:lvl8pPr>
            <a:lvl9pPr marL="486948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565" y="1535113"/>
            <a:ext cx="5388332" cy="639763"/>
          </a:xfrm>
        </p:spPr>
        <p:txBody>
          <a:bodyPr anchor="b"/>
          <a:lstStyle>
            <a:lvl1pPr marL="0" indent="0">
              <a:buNone/>
              <a:defRPr sz="3200" b="1"/>
            </a:lvl1pPr>
            <a:lvl2pPr marL="608698" indent="0">
              <a:buNone/>
              <a:defRPr sz="2700" b="1"/>
            </a:lvl2pPr>
            <a:lvl3pPr marL="1217376" indent="0">
              <a:buNone/>
              <a:defRPr sz="2400" b="1"/>
            </a:lvl3pPr>
            <a:lvl4pPr marL="1826060" indent="0">
              <a:buNone/>
              <a:defRPr sz="2100" b="1"/>
            </a:lvl4pPr>
            <a:lvl5pPr marL="2434741" indent="0">
              <a:buNone/>
              <a:defRPr sz="2100" b="1"/>
            </a:lvl5pPr>
            <a:lvl6pPr marL="3043438" indent="0">
              <a:buNone/>
              <a:defRPr sz="2100" b="1"/>
            </a:lvl6pPr>
            <a:lvl7pPr marL="3652120" indent="0">
              <a:buNone/>
              <a:defRPr sz="2100" b="1"/>
            </a:lvl7pPr>
            <a:lvl8pPr marL="4260807" indent="0">
              <a:buNone/>
              <a:defRPr sz="2100" b="1"/>
            </a:lvl8pPr>
            <a:lvl9pPr marL="486948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2565" y="2174875"/>
            <a:ext cx="5388332"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654641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029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0" name="Picture"/>
          <p:cNvSpPr>
            <a:spLocks noGrp="1"/>
          </p:cNvSpPr>
          <p:nvPr>
            <p:ph type="pic" sz="quarter" idx="14"/>
          </p:nvPr>
        </p:nvSpPr>
        <p:spPr bwMode="gray">
          <a:xfrm>
            <a:off x="0" y="0"/>
            <a:ext cx="12190413" cy="6858000"/>
          </a:xfrm>
          <a:solidFill>
            <a:schemeClr val="bg1">
              <a:lumMod val="85000"/>
            </a:schemeClr>
          </a:solidFill>
        </p:spPr>
        <p:txBody>
          <a:bodyPr lIns="143972" tIns="143972" rIns="143972" bIns="143972"/>
          <a:lstStyle>
            <a:lvl1pPr marL="0" indent="0">
              <a:buNone/>
              <a:defRPr/>
            </a:lvl1pPr>
          </a:lstStyle>
          <a:p>
            <a:endParaRPr lang="en-US" dirty="0"/>
          </a:p>
        </p:txBody>
      </p:sp>
      <p:sp>
        <p:nvSpPr>
          <p:cNvPr id="9" name="Agenda"/>
          <p:cNvSpPr>
            <a:spLocks noGrp="1"/>
          </p:cNvSpPr>
          <p:nvPr>
            <p:ph type="body" sz="quarter" idx="15"/>
          </p:nvPr>
        </p:nvSpPr>
        <p:spPr bwMode="gray">
          <a:xfrm>
            <a:off x="7805613" y="0"/>
            <a:ext cx="4384800" cy="6858000"/>
          </a:xfrm>
          <a:solidFill>
            <a:schemeClr val="accent1">
              <a:lumMod val="75000"/>
              <a:alpha val="80000"/>
            </a:schemeClr>
          </a:solidFill>
        </p:spPr>
        <p:txBody>
          <a:bodyPr lIns="539893" tIns="1511698" rIns="539893" bIns="1079784"/>
          <a:lstStyle>
            <a:lvl1pPr marL="359928" indent="-359928">
              <a:lnSpc>
                <a:spcPct val="80000"/>
              </a:lnSpc>
              <a:buFont typeface="+mj-lt"/>
              <a:buAutoNum type="arabicPeriod"/>
              <a:defRPr sz="2800">
                <a:solidFill>
                  <a:schemeClr val="bg1"/>
                </a:solidFill>
                <a:latin typeface="Bebas Neue" panose="020B0506020202020201" pitchFamily="34" charset="0"/>
              </a:defRPr>
            </a:lvl1pPr>
            <a:lvl2pPr marL="907019" indent="-457109">
              <a:buFont typeface="+mj-lt"/>
              <a:buAutoNum type="arabicPeriod"/>
              <a:defRPr sz="2800">
                <a:solidFill>
                  <a:schemeClr val="bg1"/>
                </a:solidFill>
                <a:latin typeface="Bebas Neue" panose="020B0506020202020201" pitchFamily="34" charset="0"/>
              </a:defRPr>
            </a:lvl2pPr>
            <a:lvl3pPr marL="1152670" indent="-342832">
              <a:buFont typeface="+mj-lt"/>
              <a:buAutoNum type="arabicPeriod"/>
              <a:defRPr sz="2400">
                <a:solidFill>
                  <a:schemeClr val="bg1"/>
                </a:solidFill>
                <a:latin typeface="Bebas Neue" panose="020B0506020202020201" pitchFamily="34" charset="0"/>
              </a:defRPr>
            </a:lvl3pPr>
            <a:lvl4pPr marL="1512598" indent="-342832">
              <a:buFont typeface="+mj-lt"/>
              <a:buAutoNum type="arabicPeriod"/>
              <a:defRPr sz="2000">
                <a:solidFill>
                  <a:schemeClr val="bg1"/>
                </a:solidFill>
                <a:latin typeface="Bebas Neue" panose="020B0506020202020201" pitchFamily="34" charset="0"/>
              </a:defRPr>
            </a:lvl4pPr>
            <a:lvl5pPr marL="1872526" indent="-342832">
              <a:buFont typeface="+mj-lt"/>
              <a:buAutoNum type="arabicPeriod"/>
              <a:defRPr sz="2000">
                <a:solidFill>
                  <a:schemeClr val="bg1"/>
                </a:solidFill>
                <a:latin typeface="Bebas Neue" panose="020B0506020202020201" pitchFamily="34" charset="0"/>
              </a:defRPr>
            </a:lvl5pPr>
          </a:lstStyle>
          <a:p>
            <a:pPr lvl="0"/>
            <a:r>
              <a:rPr lang="en-US" dirty="0"/>
              <a:t>Click to edit Master text styles</a:t>
            </a:r>
          </a:p>
        </p:txBody>
      </p:sp>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428758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7439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5" y="273052"/>
            <a:ext cx="4010562" cy="1162051"/>
          </a:xfrm>
        </p:spPr>
        <p:txBody>
          <a:bodyPr anchor="b"/>
          <a:lstStyle>
            <a:lvl1pPr algn="l">
              <a:defRPr sz="2700" b="1"/>
            </a:lvl1pPr>
          </a:lstStyle>
          <a:p>
            <a:r>
              <a:rPr lang="en-US"/>
              <a:t>Click to edit Master title style</a:t>
            </a:r>
            <a:endParaRPr lang="en-GB"/>
          </a:p>
        </p:txBody>
      </p:sp>
      <p:sp>
        <p:nvSpPr>
          <p:cNvPr id="3" name="Content Placeholder 2"/>
          <p:cNvSpPr>
            <a:spLocks noGrp="1"/>
          </p:cNvSpPr>
          <p:nvPr>
            <p:ph idx="1"/>
          </p:nvPr>
        </p:nvSpPr>
        <p:spPr>
          <a:xfrm>
            <a:off x="4766113" y="273065"/>
            <a:ext cx="6814779"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525" y="1435104"/>
            <a:ext cx="4010562" cy="4691063"/>
          </a:xfrm>
        </p:spPr>
        <p:txBody>
          <a:bodyPr/>
          <a:lstStyle>
            <a:lvl1pPr marL="0" indent="0">
              <a:buNone/>
              <a:defRPr sz="1900"/>
            </a:lvl1pPr>
            <a:lvl2pPr marL="608698" indent="0">
              <a:buNone/>
              <a:defRPr sz="1600"/>
            </a:lvl2pPr>
            <a:lvl3pPr marL="1217376" indent="0">
              <a:buNone/>
              <a:defRPr sz="1300"/>
            </a:lvl3pPr>
            <a:lvl4pPr marL="1826060" indent="0">
              <a:buNone/>
              <a:defRPr sz="1200"/>
            </a:lvl4pPr>
            <a:lvl5pPr marL="2434741" indent="0">
              <a:buNone/>
              <a:defRPr sz="1200"/>
            </a:lvl5pPr>
            <a:lvl6pPr marL="3043438" indent="0">
              <a:buNone/>
              <a:defRPr sz="1200"/>
            </a:lvl6pPr>
            <a:lvl7pPr marL="3652120" indent="0">
              <a:buNone/>
              <a:defRPr sz="1200"/>
            </a:lvl7pPr>
            <a:lvl8pPr marL="4260807" indent="0">
              <a:buNone/>
              <a:defRPr sz="1200"/>
            </a:lvl8pPr>
            <a:lvl9pPr marL="486948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28177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1"/>
            <a:ext cx="7314248" cy="566739"/>
          </a:xfrm>
        </p:spPr>
        <p:txBody>
          <a:bodyPr anchor="b"/>
          <a:lstStyle>
            <a:lvl1pPr algn="l">
              <a:defRPr sz="2700" b="1"/>
            </a:lvl1pPr>
          </a:lstStyle>
          <a:p>
            <a:r>
              <a:rPr lang="en-US"/>
              <a:t>Click to edit Master title style</a:t>
            </a:r>
            <a:endParaRPr lang="en-GB"/>
          </a:p>
        </p:txBody>
      </p:sp>
      <p:sp>
        <p:nvSpPr>
          <p:cNvPr id="3" name="Picture Placeholder 2"/>
          <p:cNvSpPr>
            <a:spLocks noGrp="1"/>
          </p:cNvSpPr>
          <p:nvPr>
            <p:ph type="pic" idx="1"/>
          </p:nvPr>
        </p:nvSpPr>
        <p:spPr>
          <a:xfrm>
            <a:off x="2389406" y="612775"/>
            <a:ext cx="7314248" cy="4114800"/>
          </a:xfrm>
        </p:spPr>
        <p:txBody>
          <a:bodyPr/>
          <a:lstStyle>
            <a:lvl1pPr marL="0" indent="0">
              <a:buNone/>
              <a:defRPr sz="4300"/>
            </a:lvl1pPr>
            <a:lvl2pPr marL="608698" indent="0">
              <a:buNone/>
              <a:defRPr sz="3700"/>
            </a:lvl2pPr>
            <a:lvl3pPr marL="1217376" indent="0">
              <a:buNone/>
              <a:defRPr sz="3200"/>
            </a:lvl3pPr>
            <a:lvl4pPr marL="1826060" indent="0">
              <a:buNone/>
              <a:defRPr sz="2700"/>
            </a:lvl4pPr>
            <a:lvl5pPr marL="2434741" indent="0">
              <a:buNone/>
              <a:defRPr sz="2700"/>
            </a:lvl5pPr>
            <a:lvl6pPr marL="3043438" indent="0">
              <a:buNone/>
              <a:defRPr sz="2700"/>
            </a:lvl6pPr>
            <a:lvl7pPr marL="3652120" indent="0">
              <a:buNone/>
              <a:defRPr sz="2700"/>
            </a:lvl7pPr>
            <a:lvl8pPr marL="4260807" indent="0">
              <a:buNone/>
              <a:defRPr sz="2700"/>
            </a:lvl8pPr>
            <a:lvl9pPr marL="4869488" indent="0">
              <a:buNone/>
              <a:defRPr sz="2700"/>
            </a:lvl9pPr>
          </a:lstStyle>
          <a:p>
            <a:endParaRPr lang="en-GB" dirty="0"/>
          </a:p>
        </p:txBody>
      </p:sp>
      <p:sp>
        <p:nvSpPr>
          <p:cNvPr id="4" name="Text Placeholder 3"/>
          <p:cNvSpPr>
            <a:spLocks noGrp="1"/>
          </p:cNvSpPr>
          <p:nvPr>
            <p:ph type="body" sz="half" idx="2"/>
          </p:nvPr>
        </p:nvSpPr>
        <p:spPr>
          <a:xfrm>
            <a:off x="2389406" y="5367340"/>
            <a:ext cx="7314248" cy="804861"/>
          </a:xfrm>
        </p:spPr>
        <p:txBody>
          <a:bodyPr/>
          <a:lstStyle>
            <a:lvl1pPr marL="0" indent="0">
              <a:buNone/>
              <a:defRPr sz="1900"/>
            </a:lvl1pPr>
            <a:lvl2pPr marL="608698" indent="0">
              <a:buNone/>
              <a:defRPr sz="1600"/>
            </a:lvl2pPr>
            <a:lvl3pPr marL="1217376" indent="0">
              <a:buNone/>
              <a:defRPr sz="1300"/>
            </a:lvl3pPr>
            <a:lvl4pPr marL="1826060" indent="0">
              <a:buNone/>
              <a:defRPr sz="1200"/>
            </a:lvl4pPr>
            <a:lvl5pPr marL="2434741" indent="0">
              <a:buNone/>
              <a:defRPr sz="1200"/>
            </a:lvl5pPr>
            <a:lvl6pPr marL="3043438" indent="0">
              <a:buNone/>
              <a:defRPr sz="1200"/>
            </a:lvl6pPr>
            <a:lvl7pPr marL="3652120" indent="0">
              <a:buNone/>
              <a:defRPr sz="1200"/>
            </a:lvl7pPr>
            <a:lvl8pPr marL="4260807" indent="0">
              <a:buNone/>
              <a:defRPr sz="1200"/>
            </a:lvl8pPr>
            <a:lvl9pPr marL="486948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26895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9785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40"/>
            <a:ext cx="274284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522" y="274640"/>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8727C-D9E1-4344-A935-67B181E8BC9B}" type="datetimeFigureOut">
              <a:rPr lang="en-GB" smtClean="0">
                <a:solidFill>
                  <a:prstClr val="black">
                    <a:tint val="75000"/>
                  </a:prstClr>
                </a:solidFill>
              </a:rPr>
              <a:pPr/>
              <a:t>24/07/2020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A617BE-5983-40B8-8B68-C975B74CE3C7}"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532251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7" name="Rechteck 6"/>
          <p:cNvSpPr/>
          <p:nvPr userDrawn="1"/>
        </p:nvSpPr>
        <p:spPr bwMode="auto">
          <a:xfrm>
            <a:off x="2" y="0"/>
            <a:ext cx="12190410" cy="5803200"/>
          </a:xfrm>
          <a:prstGeom prst="rect">
            <a:avLst/>
          </a:prstGeom>
          <a:solidFill>
            <a:srgbClr val="262626"/>
          </a:solidFill>
          <a:ln w="15875" cap="flat">
            <a:noFill/>
            <a:prstDash val="solid"/>
            <a:miter lim="800000"/>
            <a:headEnd/>
            <a:tailEnd/>
          </a:ln>
        </p:spPr>
        <p:txBody>
          <a:bodyPr vert="horz" wrap="square" lIns="91310" tIns="45654" rIns="91310" bIns="45654" numCol="1" anchor="t" anchorCtr="0" compatLnSpc="1">
            <a:prstTxWarp prst="textNoShape">
              <a:avLst/>
            </a:prstTxWarp>
          </a:bodyPr>
          <a:lstStyle/>
          <a:p>
            <a:pPr defTabSz="1217376"/>
            <a:endParaRPr lang="en-US" sz="2400" dirty="0">
              <a:solidFill>
                <a:prstClr val="black"/>
              </a:solidFill>
            </a:endParaRPr>
          </a:p>
        </p:txBody>
      </p:sp>
      <p:sp>
        <p:nvSpPr>
          <p:cNvPr id="9" name="Rechteck 8"/>
          <p:cNvSpPr/>
          <p:nvPr userDrawn="1"/>
        </p:nvSpPr>
        <p:spPr bwMode="auto">
          <a:xfrm flipV="1">
            <a:off x="2" y="5803200"/>
            <a:ext cx="12190410" cy="1054800"/>
          </a:xfrm>
          <a:prstGeom prst="rect">
            <a:avLst/>
          </a:prstGeom>
          <a:solidFill>
            <a:srgbClr val="EAEAEA"/>
          </a:solidFill>
          <a:ln w="15875" cap="flat">
            <a:noFill/>
            <a:prstDash val="solid"/>
            <a:miter lim="800000"/>
            <a:headEnd/>
            <a:tailEnd/>
          </a:ln>
        </p:spPr>
        <p:txBody>
          <a:bodyPr vert="horz" wrap="square" lIns="91310" tIns="45654" rIns="91310" bIns="45654" numCol="1" anchor="t" anchorCtr="0" compatLnSpc="1">
            <a:prstTxWarp prst="textNoShape">
              <a:avLst/>
            </a:prstTxWarp>
          </a:bodyPr>
          <a:lstStyle/>
          <a:p>
            <a:pPr defTabSz="1217376"/>
            <a:endParaRPr lang="en-US" sz="2400" dirty="0">
              <a:solidFill>
                <a:prstClr val="black"/>
              </a:solidFill>
            </a:endParaRPr>
          </a:p>
        </p:txBody>
      </p:sp>
      <p:sp>
        <p:nvSpPr>
          <p:cNvPr id="6" name="Textfeld 5"/>
          <p:cNvSpPr txBox="1"/>
          <p:nvPr userDrawn="1"/>
        </p:nvSpPr>
        <p:spPr>
          <a:xfrm>
            <a:off x="-104502" y="-2129245"/>
            <a:ext cx="184728" cy="461665"/>
          </a:xfrm>
          <a:prstGeom prst="rect">
            <a:avLst/>
          </a:prstGeom>
          <a:noFill/>
        </p:spPr>
        <p:txBody>
          <a:bodyPr wrap="none" lIns="91318" tIns="45658" rIns="91318" bIns="45658" rtlCol="0">
            <a:spAutoFit/>
          </a:bodyPr>
          <a:lstStyle/>
          <a:p>
            <a:pPr defTabSz="1217376"/>
            <a:endParaRPr lang="en-US" sz="2400" dirty="0">
              <a:solidFill>
                <a:prstClr val="black"/>
              </a:solidFill>
            </a:endParaRPr>
          </a:p>
        </p:txBody>
      </p:sp>
      <p:sp>
        <p:nvSpPr>
          <p:cNvPr id="10" name="Titel 1"/>
          <p:cNvSpPr>
            <a:spLocks noGrp="1"/>
          </p:cNvSpPr>
          <p:nvPr>
            <p:ph type="title"/>
          </p:nvPr>
        </p:nvSpPr>
        <p:spPr>
          <a:xfrm>
            <a:off x="1044376" y="13"/>
            <a:ext cx="10101664" cy="3741441"/>
          </a:xfrm>
        </p:spPr>
        <p:txBody>
          <a:bodyPr anchor="b" anchorCtr="0">
            <a:noAutofit/>
          </a:bodyPr>
          <a:lstStyle>
            <a:lvl1pPr algn="l">
              <a:lnSpc>
                <a:spcPct val="80000"/>
              </a:lnSpc>
              <a:defRPr sz="8800" b="0" cap="all">
                <a:solidFill>
                  <a:srgbClr val="FFFFFF"/>
                </a:solidFill>
                <a:latin typeface="Bebas Neue" pitchFamily="34" charset="0"/>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1" name="Textplatzhalter 2"/>
          <p:cNvSpPr>
            <a:spLocks noGrp="1"/>
          </p:cNvSpPr>
          <p:nvPr>
            <p:ph type="body" idx="1"/>
          </p:nvPr>
        </p:nvSpPr>
        <p:spPr>
          <a:xfrm>
            <a:off x="1044376" y="3741454"/>
            <a:ext cx="10101664" cy="2061759"/>
          </a:xfrm>
        </p:spPr>
        <p:txBody>
          <a:bodyPr anchor="t" anchorCtr="0"/>
          <a:lstStyle>
            <a:lvl1pPr marL="0" indent="0">
              <a:lnSpc>
                <a:spcPct val="80000"/>
              </a:lnSpc>
              <a:buNone/>
              <a:defRPr sz="4400">
                <a:solidFill>
                  <a:srgbClr val="B2B2B2"/>
                </a:solidFill>
              </a:defRPr>
            </a:lvl1pPr>
            <a:lvl2pPr marL="456520" indent="0">
              <a:buNone/>
              <a:defRPr sz="1900">
                <a:solidFill>
                  <a:schemeClr val="tx1">
                    <a:tint val="75000"/>
                  </a:schemeClr>
                </a:solidFill>
              </a:defRPr>
            </a:lvl2pPr>
            <a:lvl3pPr marL="913023" indent="0">
              <a:buNone/>
              <a:defRPr sz="1600">
                <a:solidFill>
                  <a:schemeClr val="tx1">
                    <a:tint val="75000"/>
                  </a:schemeClr>
                </a:solidFill>
              </a:defRPr>
            </a:lvl3pPr>
            <a:lvl4pPr marL="1369558" indent="0">
              <a:buNone/>
              <a:defRPr sz="1500">
                <a:solidFill>
                  <a:schemeClr val="tx1">
                    <a:tint val="75000"/>
                  </a:schemeClr>
                </a:solidFill>
              </a:defRPr>
            </a:lvl4pPr>
            <a:lvl5pPr marL="1826060" indent="0">
              <a:buNone/>
              <a:defRPr sz="1500">
                <a:solidFill>
                  <a:schemeClr val="tx1">
                    <a:tint val="75000"/>
                  </a:schemeClr>
                </a:solidFill>
              </a:defRPr>
            </a:lvl5pPr>
            <a:lvl6pPr marL="2282578" indent="0">
              <a:buNone/>
              <a:defRPr sz="1500">
                <a:solidFill>
                  <a:schemeClr val="tx1">
                    <a:tint val="75000"/>
                  </a:schemeClr>
                </a:solidFill>
              </a:defRPr>
            </a:lvl6pPr>
            <a:lvl7pPr marL="2739091" indent="0">
              <a:buNone/>
              <a:defRPr sz="1500">
                <a:solidFill>
                  <a:schemeClr val="tx1">
                    <a:tint val="75000"/>
                  </a:schemeClr>
                </a:solidFill>
              </a:defRPr>
            </a:lvl7pPr>
            <a:lvl8pPr marL="3195600" indent="0">
              <a:buNone/>
              <a:defRPr sz="1500">
                <a:solidFill>
                  <a:schemeClr val="tx1">
                    <a:tint val="75000"/>
                  </a:schemeClr>
                </a:solidFill>
              </a:defRPr>
            </a:lvl8pPr>
            <a:lvl9pPr marL="3652120" indent="0">
              <a:buNone/>
              <a:defRPr sz="1500">
                <a:solidFill>
                  <a:schemeClr val="tx1">
                    <a:tint val="75000"/>
                  </a:schemeClr>
                </a:solidFill>
              </a:defRPr>
            </a:lvl9pPr>
          </a:lstStyle>
          <a:p>
            <a:pPr lvl="0"/>
            <a:r>
              <a:rPr lang="en-US" noProof="0" dirty="0" err="1"/>
              <a:t>Textmasterformat</a:t>
            </a:r>
            <a:r>
              <a:rPr lang="en-US" noProof="0" dirty="0"/>
              <a:t> </a:t>
            </a:r>
            <a:r>
              <a:rPr lang="en-US" noProof="0" dirty="0" err="1"/>
              <a:t>bearbeiten</a:t>
            </a:r>
            <a:endParaRPr lang="en-US" noProof="0" dirty="0"/>
          </a:p>
        </p:txBody>
      </p:sp>
      <p:sp>
        <p:nvSpPr>
          <p:cNvPr id="16" name="Fußzeilenplatzhalter 4"/>
          <p:cNvSpPr>
            <a:spLocks noGrp="1"/>
          </p:cNvSpPr>
          <p:nvPr>
            <p:ph type="ftr" sz="quarter" idx="11"/>
          </p:nvPr>
        </p:nvSpPr>
        <p:spPr>
          <a:xfrm>
            <a:off x="1780161" y="6152561"/>
            <a:ext cx="6828818" cy="360000"/>
          </a:xfrm>
        </p:spPr>
        <p:txBody>
          <a:bodyPr/>
          <a:lstStyle/>
          <a:p>
            <a:endParaRPr lang="en-US" dirty="0">
              <a:solidFill>
                <a:prstClr val="black">
                  <a:tint val="75000"/>
                </a:prstClr>
              </a:solidFill>
            </a:endParaRPr>
          </a:p>
        </p:txBody>
      </p:sp>
      <p:sp>
        <p:nvSpPr>
          <p:cNvPr id="17" name="Foliennummernplatzhalter 5"/>
          <p:cNvSpPr>
            <a:spLocks noGrp="1"/>
          </p:cNvSpPr>
          <p:nvPr>
            <p:ph type="sldNum" sz="quarter" idx="12"/>
          </p:nvPr>
        </p:nvSpPr>
        <p:spPr>
          <a:xfrm>
            <a:off x="516253" y="6152561"/>
            <a:ext cx="914308" cy="360000"/>
          </a:xfrm>
        </p:spPr>
        <p:txBody>
          <a:bodyPr/>
          <a:lstStyle/>
          <a:p>
            <a:fld id="{75A4F164-3A46-4CEE-A25C-CA523D5E42F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3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LIDE 6">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endParaRPr lang="en-US"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75A4F164-3A46-4CEE-A25C-CA523D5E42F3}" type="slidenum">
              <a:rPr lang="en-US" smtClean="0">
                <a:solidFill>
                  <a:prstClr val="black">
                    <a:tint val="75000"/>
                  </a:prstClr>
                </a:solidFill>
              </a:rPr>
              <a:pPr/>
              <a:t>‹#›</a:t>
            </a:fld>
            <a:endParaRPr lang="en-US" dirty="0">
              <a:solidFill>
                <a:prstClr val="black">
                  <a:tint val="75000"/>
                </a:prstClr>
              </a:solidFill>
            </a:endParaRPr>
          </a:p>
        </p:txBody>
      </p:sp>
      <p:sp>
        <p:nvSpPr>
          <p:cNvPr id="7" name="Titel 1"/>
          <p:cNvSpPr>
            <a:spLocks noGrp="1"/>
          </p:cNvSpPr>
          <p:nvPr>
            <p:ph type="title"/>
          </p:nvPr>
        </p:nvSpPr>
        <p:spPr>
          <a:xfrm>
            <a:off x="554059" y="410829"/>
            <a:ext cx="11095773" cy="1073123"/>
          </a:xfrm>
        </p:spPr>
        <p:txBody>
          <a:bodyPr/>
          <a:lstStyle>
            <a:lvl1pPr>
              <a:defRPr>
                <a:solidFill>
                  <a:schemeClr val="tx1"/>
                </a:solidFil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8" name="Textplatzhalter 12"/>
          <p:cNvSpPr>
            <a:spLocks noGrp="1"/>
          </p:cNvSpPr>
          <p:nvPr>
            <p:ph type="body" sz="quarter" idx="13" hasCustomPrompt="1"/>
          </p:nvPr>
        </p:nvSpPr>
        <p:spPr>
          <a:xfrm>
            <a:off x="554039" y="942477"/>
            <a:ext cx="11095562" cy="541475"/>
          </a:xfrm>
        </p:spPr>
        <p:txBody>
          <a:bodyPr lIns="10798" anchor="t" anchorCtr="0"/>
          <a:lstStyle>
            <a:lvl1pPr marL="0" indent="0">
              <a:buNone/>
              <a:defRPr>
                <a:solidFill>
                  <a:srgbClr val="7F7F7F"/>
                </a:solidFill>
              </a:defRPr>
            </a:lvl1pPr>
          </a:lstStyle>
          <a:p>
            <a:r>
              <a:rPr lang="en-US" noProof="0" dirty="0">
                <a:latin typeface="Calibri Light" panose="020F0302020204030204" pitchFamily="34" charset="0"/>
              </a:rPr>
              <a:t>Enter your </a:t>
            </a:r>
            <a:r>
              <a:rPr lang="en-US" noProof="0" dirty="0" err="1">
                <a:latin typeface="Calibri Light" panose="020F0302020204030204" pitchFamily="34" charset="0"/>
              </a:rPr>
              <a:t>subheadline</a:t>
            </a:r>
            <a:r>
              <a:rPr lang="en-US" noProof="0" dirty="0">
                <a:latin typeface="Calibri Light" panose="020F0302020204030204" pitchFamily="34" charset="0"/>
              </a:rPr>
              <a:t> here</a:t>
            </a:r>
          </a:p>
        </p:txBody>
      </p:sp>
    </p:spTree>
    <p:extLst>
      <p:ext uri="{BB962C8B-B14F-4D97-AF65-F5344CB8AC3E}">
        <p14:creationId xmlns:p14="http://schemas.microsoft.com/office/powerpoint/2010/main" val="38931443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ARK GREY">
    <p:spTree>
      <p:nvGrpSpPr>
        <p:cNvPr id="1" name=""/>
        <p:cNvGrpSpPr/>
        <p:nvPr/>
      </p:nvGrpSpPr>
      <p:grpSpPr>
        <a:xfrm>
          <a:off x="0" y="0"/>
          <a:ext cx="0" cy="0"/>
          <a:chOff x="0" y="0"/>
          <a:chExt cx="0" cy="0"/>
        </a:xfrm>
      </p:grpSpPr>
      <p:sp>
        <p:nvSpPr>
          <p:cNvPr id="7" name="Rechteck 6"/>
          <p:cNvSpPr/>
          <p:nvPr userDrawn="1"/>
        </p:nvSpPr>
        <p:spPr bwMode="auto">
          <a:xfrm>
            <a:off x="0" y="0"/>
            <a:ext cx="12190413" cy="6858000"/>
          </a:xfrm>
          <a:prstGeom prst="rect">
            <a:avLst/>
          </a:prstGeom>
          <a:solidFill>
            <a:srgbClr val="262626"/>
          </a:solidFill>
          <a:ln w="12700">
            <a:noFill/>
            <a:round/>
            <a:headEnd/>
            <a:tailEnd/>
          </a:ln>
        </p:spPr>
        <p:txBody>
          <a:bodyPr rot="0" spcFirstLastPara="0" vert="horz" wrap="square" lIns="91310" tIns="45654" rIns="91310" bIns="45654"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prstClr val="black"/>
              </a:solidFill>
            </a:endParaRPr>
          </a:p>
        </p:txBody>
      </p:sp>
      <p:sp>
        <p:nvSpPr>
          <p:cNvPr id="4" name="Fußzeilenplatzhalter 3"/>
          <p:cNvSpPr>
            <a:spLocks noGrp="1"/>
          </p:cNvSpPr>
          <p:nvPr>
            <p:ph type="ftr" sz="quarter" idx="11"/>
          </p:nvPr>
        </p:nvSpPr>
        <p:spPr/>
        <p:txBody>
          <a:bodyPr/>
          <a:lstStyle>
            <a:lvl1pPr>
              <a:defRPr>
                <a:solidFill>
                  <a:srgbClr val="FFFFFF"/>
                </a:solidFill>
              </a:defRPr>
            </a:lvl1pPr>
          </a:lstStyle>
          <a:p>
            <a:endParaRPr lang="en-US" dirty="0"/>
          </a:p>
        </p:txBody>
      </p:sp>
      <p:sp>
        <p:nvSpPr>
          <p:cNvPr id="5" name="Foliennummernplatzhalter 4"/>
          <p:cNvSpPr>
            <a:spLocks noGrp="1"/>
          </p:cNvSpPr>
          <p:nvPr>
            <p:ph type="sldNum" sz="quarter" idx="12"/>
          </p:nvPr>
        </p:nvSpPr>
        <p:spPr/>
        <p:txBody>
          <a:bodyPr/>
          <a:lstStyle>
            <a:lvl1pPr>
              <a:defRPr>
                <a:solidFill>
                  <a:srgbClr val="FFFFFF"/>
                </a:solidFill>
              </a:defRPr>
            </a:lvl1pPr>
          </a:lstStyle>
          <a:p>
            <a:fld id="{75A4F164-3A46-4CEE-A25C-CA523D5E42F3}" type="slidenum">
              <a:rPr lang="en-US" smtClean="0"/>
              <a:pPr/>
              <a:t>‹#›</a:t>
            </a:fld>
            <a:endParaRPr lang="en-US" dirty="0"/>
          </a:p>
        </p:txBody>
      </p:sp>
      <p:sp>
        <p:nvSpPr>
          <p:cNvPr id="9" name="Titel 1"/>
          <p:cNvSpPr>
            <a:spLocks noGrp="1"/>
          </p:cNvSpPr>
          <p:nvPr>
            <p:ph type="title"/>
          </p:nvPr>
        </p:nvSpPr>
        <p:spPr>
          <a:xfrm>
            <a:off x="554059" y="410829"/>
            <a:ext cx="11095773" cy="1073123"/>
          </a:xfrm>
        </p:spPr>
        <p:txBody>
          <a:bodyPr/>
          <a:lstStyle>
            <a:lvl1pPr>
              <a:defRPr>
                <a:solidFill>
                  <a:srgbClr val="FFFFFF"/>
                </a:solidFill>
              </a:defRPr>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0" name="Textplatzhalter 12"/>
          <p:cNvSpPr>
            <a:spLocks noGrp="1"/>
          </p:cNvSpPr>
          <p:nvPr>
            <p:ph type="body" sz="quarter" idx="13" hasCustomPrompt="1"/>
          </p:nvPr>
        </p:nvSpPr>
        <p:spPr>
          <a:xfrm>
            <a:off x="554039" y="942477"/>
            <a:ext cx="11095562" cy="541475"/>
          </a:xfrm>
        </p:spPr>
        <p:txBody>
          <a:bodyPr lIns="10798" anchor="t" anchorCtr="0"/>
          <a:lstStyle>
            <a:lvl1pPr marL="0" indent="0">
              <a:buNone/>
              <a:defRPr>
                <a:solidFill>
                  <a:srgbClr val="7F7F7F"/>
                </a:solidFill>
              </a:defRPr>
            </a:lvl1pPr>
          </a:lstStyle>
          <a:p>
            <a:r>
              <a:rPr lang="en-US" noProof="0" dirty="0">
                <a:latin typeface="Calibri Light" panose="020F0302020204030204" pitchFamily="34" charset="0"/>
              </a:rPr>
              <a:t>Enter your </a:t>
            </a:r>
            <a:r>
              <a:rPr lang="en-US" noProof="0" dirty="0" err="1">
                <a:latin typeface="Calibri Light" panose="020F0302020204030204" pitchFamily="34" charset="0"/>
              </a:rPr>
              <a:t>subheadline</a:t>
            </a:r>
            <a:r>
              <a:rPr lang="en-US" noProof="0" dirty="0">
                <a:latin typeface="Calibri Light" panose="020F0302020204030204" pitchFamily="34" charset="0"/>
              </a:rPr>
              <a:t> here</a:t>
            </a:r>
          </a:p>
        </p:txBody>
      </p:sp>
    </p:spTree>
    <p:extLst>
      <p:ext uri="{BB962C8B-B14F-4D97-AF65-F5344CB8AC3E}">
        <p14:creationId xmlns:p14="http://schemas.microsoft.com/office/powerpoint/2010/main" val="1565259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554038" y="1562103"/>
            <a:ext cx="11095564" cy="4241100"/>
          </a:xfrm>
          <a:noFill/>
        </p:spPr>
        <p:txBody>
          <a:bodyPr/>
          <a:lstStyle>
            <a:lvl1pPr>
              <a:defRPr sz="230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8" name="Titel 1"/>
          <p:cNvSpPr>
            <a:spLocks noGrp="1"/>
          </p:cNvSpPr>
          <p:nvPr>
            <p:ph type="title"/>
          </p:nvPr>
        </p:nvSpPr>
        <p:spPr>
          <a:xfrm>
            <a:off x="516271" y="410829"/>
            <a:ext cx="11133349" cy="1073123"/>
          </a:xfrm>
        </p:spPr>
        <p:txBody>
          <a:bodyPr/>
          <a:lstStyle>
            <a:lvl1pPr>
              <a:defRPr>
                <a:solidFill>
                  <a:schemeClr val="tx1"/>
                </a:solidFill>
              </a:defRPr>
            </a:lvl1pPr>
          </a:lstStyle>
          <a:p>
            <a:r>
              <a:rPr lang="de-DE" dirty="0"/>
              <a:t>Titelmasterformat durch Klicken bearbeiten</a:t>
            </a:r>
            <a:endParaRPr lang="en-US" dirty="0"/>
          </a:p>
        </p:txBody>
      </p:sp>
      <p:sp>
        <p:nvSpPr>
          <p:cNvPr id="5" name="Fußzeilenplatzhalter 4"/>
          <p:cNvSpPr>
            <a:spLocks noGrp="1"/>
          </p:cNvSpPr>
          <p:nvPr>
            <p:ph type="ftr" sz="quarter" idx="11"/>
          </p:nvPr>
        </p:nvSpPr>
        <p:spPr/>
        <p:txBody>
          <a:bodyPr/>
          <a:lstStyle/>
          <a:p>
            <a:endParaRPr lang="en-US" dirty="0">
              <a:solidFill>
                <a:prstClr val="black">
                  <a:tint val="75000"/>
                </a:prstClr>
              </a:solidFill>
            </a:endParaRPr>
          </a:p>
        </p:txBody>
      </p:sp>
      <p:sp>
        <p:nvSpPr>
          <p:cNvPr id="6" name="Foliennummernplatzhalter 5"/>
          <p:cNvSpPr>
            <a:spLocks noGrp="1"/>
          </p:cNvSpPr>
          <p:nvPr>
            <p:ph type="sldNum" sz="quarter" idx="12"/>
          </p:nvPr>
        </p:nvSpPr>
        <p:spPr/>
        <p:txBody>
          <a:bodyPr/>
          <a:lstStyle/>
          <a:p>
            <a:fld id="{75A4F164-3A46-4CEE-A25C-CA523D5E42F3}" type="slidenum">
              <a:rPr lang="en-US" smtClean="0">
                <a:solidFill>
                  <a:prstClr val="black">
                    <a:tint val="75000"/>
                  </a:prstClr>
                </a:solidFill>
              </a:rPr>
              <a:pPr/>
              <a:t>‹#›</a:t>
            </a:fld>
            <a:endParaRPr lang="en-US" dirty="0">
              <a:solidFill>
                <a:prstClr val="black">
                  <a:tint val="75000"/>
                </a:prstClr>
              </a:solidFill>
            </a:endParaRPr>
          </a:p>
        </p:txBody>
      </p:sp>
      <p:sp>
        <p:nvSpPr>
          <p:cNvPr id="13" name="Textplatzhalter 12"/>
          <p:cNvSpPr>
            <a:spLocks noGrp="1"/>
          </p:cNvSpPr>
          <p:nvPr>
            <p:ph type="body" sz="quarter" idx="13" hasCustomPrompt="1"/>
          </p:nvPr>
        </p:nvSpPr>
        <p:spPr>
          <a:xfrm>
            <a:off x="516253" y="942477"/>
            <a:ext cx="11133137" cy="541475"/>
          </a:xfrm>
        </p:spPr>
        <p:txBody>
          <a:bodyPr lIns="10798" anchor="t" anchorCtr="0"/>
          <a:lstStyle>
            <a:lvl1pPr marL="0" indent="0">
              <a:buNone/>
              <a:defRPr>
                <a:solidFill>
                  <a:srgbClr val="7F7F7F"/>
                </a:solidFill>
              </a:defRPr>
            </a:lvl1pPr>
          </a:lstStyle>
          <a:p>
            <a:r>
              <a:rPr lang="en-US" noProof="1">
                <a:latin typeface="Calibri Light" panose="020F0302020204030204" pitchFamily="34" charset="0"/>
              </a:rPr>
              <a:t>Enter your subheadline here</a:t>
            </a:r>
          </a:p>
        </p:txBody>
      </p:sp>
    </p:spTree>
    <p:extLst>
      <p:ext uri="{BB962C8B-B14F-4D97-AF65-F5344CB8AC3E}">
        <p14:creationId xmlns:p14="http://schemas.microsoft.com/office/powerpoint/2010/main" val="353872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13" name="Subtitl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14710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8"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1"/>
          <p:cNvSpPr>
            <a:spLocks noGrp="1"/>
          </p:cNvSpPr>
          <p:nvPr>
            <p:ph sz="half" idx="1"/>
          </p:nvPr>
        </p:nvSpPr>
        <p:spPr>
          <a:xfrm>
            <a:off x="540000" y="1512000"/>
            <a:ext cx="5346000" cy="4298400"/>
          </a:xfrm>
        </p:spPr>
        <p:txBody>
          <a:bodyPr/>
          <a:lstStyle>
            <a:lvl1pPr>
              <a:defRPr sz="23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303599" y="1512000"/>
            <a:ext cx="5346000" cy="4298400"/>
          </a:xfrm>
        </p:spPr>
        <p:txBody>
          <a:bodyPr/>
          <a:lstStyle>
            <a:lvl1pPr>
              <a:defRPr sz="23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6" name="Footer"/>
          <p:cNvSpPr>
            <a:spLocks noGrp="1"/>
          </p:cNvSpPr>
          <p:nvPr>
            <p:ph type="ftr" sz="quarter" idx="11"/>
          </p:nvPr>
        </p:nvSpPr>
        <p:spPr/>
        <p:txBody>
          <a:bodyPr/>
          <a:lstStyle/>
          <a:p>
            <a:endParaRPr lang="en-US" dirty="0"/>
          </a:p>
        </p:txBody>
      </p:sp>
      <p:sp>
        <p:nvSpPr>
          <p:cNvPr id="7"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107991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EXTBOXES">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lvl1pPr>
              <a:defRPr/>
            </a:lvl1pPr>
          </a:lstStyle>
          <a:p>
            <a:r>
              <a:rPr lang="en-US" dirty="0"/>
              <a:t>Click to edit Master title style</a:t>
            </a:r>
          </a:p>
        </p:txBody>
      </p:sp>
      <p:sp>
        <p:nvSpPr>
          <p:cNvPr id="10"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Text 1"/>
          <p:cNvSpPr>
            <a:spLocks noGrp="1"/>
          </p:cNvSpPr>
          <p:nvPr>
            <p:ph type="body" idx="1"/>
          </p:nvPr>
        </p:nvSpPr>
        <p:spPr bwMode="gray">
          <a:xfrm>
            <a:off x="540000" y="1512000"/>
            <a:ext cx="5346000" cy="360000"/>
          </a:xfrm>
          <a:solidFill>
            <a:schemeClr val="bg1">
              <a:lumMod val="65000"/>
            </a:schemeClr>
          </a:solidFill>
        </p:spPr>
        <p:txBody>
          <a:bodyPr lIns="251949" rIns="143972" anchor="ctr"/>
          <a:lstStyle>
            <a:lvl1pPr marL="0" indent="0">
              <a:buNone/>
              <a:defRPr sz="2000" b="0">
                <a:solidFill>
                  <a:schemeClr val="bg1"/>
                </a:solidFill>
                <a:latin typeface="+mj-lt"/>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4" name="Content 1"/>
          <p:cNvSpPr>
            <a:spLocks noGrp="1"/>
          </p:cNvSpPr>
          <p:nvPr>
            <p:ph sz="half" idx="2"/>
          </p:nvPr>
        </p:nvSpPr>
        <p:spPr bwMode="gray">
          <a:xfrm>
            <a:off x="540000" y="1872002"/>
            <a:ext cx="5346000" cy="19507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2"/>
          <p:cNvSpPr>
            <a:spLocks noGrp="1"/>
          </p:cNvSpPr>
          <p:nvPr>
            <p:ph type="body" sz="quarter" idx="3"/>
          </p:nvPr>
        </p:nvSpPr>
        <p:spPr bwMode="gray">
          <a:xfrm>
            <a:off x="6303599" y="1512000"/>
            <a:ext cx="5346000" cy="360000"/>
          </a:xfrm>
          <a:solidFill>
            <a:schemeClr val="bg1">
              <a:lumMod val="65000"/>
            </a:schemeClr>
          </a:solidFill>
        </p:spPr>
        <p:txBody>
          <a:bodyPr lIns="251949" rIns="143972" anchor="ctr"/>
          <a:lstStyle>
            <a:lvl1pPr marL="0" indent="0">
              <a:buNone/>
              <a:defRPr sz="2000" b="0">
                <a:solidFill>
                  <a:schemeClr val="bg1"/>
                </a:solidFill>
                <a:latin typeface="+mj-lt"/>
              </a:defRPr>
            </a:lvl1pPr>
            <a:lvl2pPr marL="457109" indent="0">
              <a:buNone/>
              <a:defRPr sz="2000" b="1"/>
            </a:lvl2pPr>
            <a:lvl3pPr marL="914218" indent="0">
              <a:buNone/>
              <a:defRPr sz="1900" b="1"/>
            </a:lvl3pPr>
            <a:lvl4pPr marL="1371326" indent="0">
              <a:buNone/>
              <a:defRPr sz="1600" b="1"/>
            </a:lvl4pPr>
            <a:lvl5pPr marL="1828434" indent="0">
              <a:buNone/>
              <a:defRPr sz="1600" b="1"/>
            </a:lvl5pPr>
            <a:lvl6pPr marL="2285542" indent="0">
              <a:buNone/>
              <a:defRPr sz="1600" b="1"/>
            </a:lvl6pPr>
            <a:lvl7pPr marL="2742652" indent="0">
              <a:buNone/>
              <a:defRPr sz="1600" b="1"/>
            </a:lvl7pPr>
            <a:lvl8pPr marL="3199760" indent="0">
              <a:buNone/>
              <a:defRPr sz="1600" b="1"/>
            </a:lvl8pPr>
            <a:lvl9pPr marL="3656869" indent="0">
              <a:buNone/>
              <a:defRPr sz="1600" b="1"/>
            </a:lvl9pPr>
          </a:lstStyle>
          <a:p>
            <a:pPr lvl="0"/>
            <a:r>
              <a:rPr lang="en-US" dirty="0"/>
              <a:t>Click to edit Master text styles</a:t>
            </a:r>
          </a:p>
        </p:txBody>
      </p:sp>
      <p:sp>
        <p:nvSpPr>
          <p:cNvPr id="6" name="Content 2"/>
          <p:cNvSpPr>
            <a:spLocks noGrp="1"/>
          </p:cNvSpPr>
          <p:nvPr>
            <p:ph sz="quarter" idx="4"/>
          </p:nvPr>
        </p:nvSpPr>
        <p:spPr bwMode="gray">
          <a:xfrm>
            <a:off x="6303599" y="1872002"/>
            <a:ext cx="5346000" cy="1950700"/>
          </a:xfrm>
          <a:solidFill>
            <a:schemeClr val="bg1">
              <a:lumMod val="95000"/>
            </a:schemeClr>
          </a:solidFill>
        </p:spPr>
        <p:txBody>
          <a:bodyPr lIns="251949" tIns="251949" rIns="251949" bIns="251949"/>
          <a:lstStyle>
            <a:lvl1pPr>
              <a:defRPr sz="1600"/>
            </a:lvl1pPr>
            <a:lvl2pPr>
              <a:defRPr sz="15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8" name="Footer"/>
          <p:cNvSpPr>
            <a:spLocks noGrp="1"/>
          </p:cNvSpPr>
          <p:nvPr>
            <p:ph type="ftr" sz="quarter" idx="11"/>
          </p:nvPr>
        </p:nvSpPr>
        <p:spPr/>
        <p:txBody>
          <a:bodyPr/>
          <a:lstStyle/>
          <a:p>
            <a:endParaRPr lang="en-US" dirty="0"/>
          </a:p>
        </p:txBody>
      </p:sp>
      <p:sp>
        <p:nvSpPr>
          <p:cNvPr id="9" name="Slide Number"/>
          <p:cNvSpPr>
            <a:spLocks noGrp="1"/>
          </p:cNvSpPr>
          <p:nvPr>
            <p:ph type="sldNum" sz="quarter" idx="12"/>
          </p:nvPr>
        </p:nvSpPr>
        <p:spPr>
          <a:xfrm>
            <a:off x="540000" y="6084000"/>
            <a:ext cx="900000" cy="360000"/>
          </a:xfrm>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70394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EXTBOXES">
    <p:spTree>
      <p:nvGrpSpPr>
        <p:cNvPr id="1" name=""/>
        <p:cNvGrpSpPr/>
        <p:nvPr/>
      </p:nvGrpSpPr>
      <p:grpSpPr>
        <a:xfrm>
          <a:off x="0" y="0"/>
          <a:ext cx="0" cy="0"/>
          <a:chOff x="0" y="0"/>
          <a:chExt cx="0" cy="0"/>
        </a:xfrm>
      </p:grpSpPr>
      <p:sp>
        <p:nvSpPr>
          <p:cNvPr id="2" name="Title"/>
          <p:cNvSpPr>
            <a:spLocks noGrp="1"/>
          </p:cNvSpPr>
          <p:nvPr>
            <p:ph type="title"/>
          </p:nvPr>
        </p:nvSpPr>
        <p:spPr>
          <a:xfrm>
            <a:off x="540001" y="432000"/>
            <a:ext cx="11109600" cy="1080000"/>
          </a:xfrm>
        </p:spPr>
        <p:txBody>
          <a:bodyPr/>
          <a:lstStyle/>
          <a:p>
            <a:r>
              <a:rPr lang="en-US" dirty="0"/>
              <a:t>Click to edit Master title style</a:t>
            </a:r>
          </a:p>
        </p:txBody>
      </p:sp>
      <p:sp>
        <p:nvSpPr>
          <p:cNvPr id="13" name="Subline"/>
          <p:cNvSpPr>
            <a:spLocks noGrp="1"/>
          </p:cNvSpPr>
          <p:nvPr>
            <p:ph type="body" sz="quarter" idx="13" hasCustomPrompt="1"/>
          </p:nvPr>
        </p:nvSpPr>
        <p:spPr>
          <a:xfrm>
            <a:off x="540001" y="972000"/>
            <a:ext cx="11109600" cy="540000"/>
          </a:xfrm>
        </p:spPr>
        <p:txBody>
          <a:bodyPr/>
          <a:lstStyle>
            <a:lvl1pPr marL="0" indent="0">
              <a:buNone/>
              <a:defRPr baseline="0">
                <a:solidFill>
                  <a:srgbClr val="7F7F7F"/>
                </a:solidFill>
              </a:defRPr>
            </a:lvl1pPr>
          </a:lstStyle>
          <a:p>
            <a:pPr lvl="0"/>
            <a:r>
              <a:rPr lang="en-US" dirty="0"/>
              <a:t>Enter your subtitle here</a:t>
            </a:r>
          </a:p>
        </p:txBody>
      </p:sp>
      <p:sp>
        <p:nvSpPr>
          <p:cNvPr id="3" name="Content"/>
          <p:cNvSpPr>
            <a:spLocks noGrp="1"/>
          </p:cNvSpPr>
          <p:nvPr>
            <p:ph idx="1"/>
          </p:nvPr>
        </p:nvSpPr>
        <p:spPr>
          <a:xfrm>
            <a:off x="540001" y="1512000"/>
            <a:ext cx="11109600" cy="207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1"/>
          <p:cNvSpPr>
            <a:spLocks noGrp="1"/>
          </p:cNvSpPr>
          <p:nvPr>
            <p:ph sz="half" idx="15"/>
          </p:nvPr>
        </p:nvSpPr>
        <p:spPr bwMode="gray">
          <a:xfrm>
            <a:off x="540000" y="3740400"/>
            <a:ext cx="3420000" cy="2070000"/>
          </a:xfrm>
          <a:solidFill>
            <a:schemeClr val="bg1">
              <a:lumMod val="95000"/>
            </a:schemeClr>
          </a:solidFill>
        </p:spPr>
        <p:txBody>
          <a:bodyPr lIns="251949" tIns="251949" rIns="251949" bIns="251949"/>
          <a:lstStyle>
            <a:lvl1pPr marL="0" indent="0">
              <a:buNone/>
              <a:defRPr sz="1900"/>
            </a:lvl1pPr>
            <a:lvl2pPr marL="449910" indent="0">
              <a:buNone/>
              <a:defRPr sz="1600"/>
            </a:lvl2pPr>
            <a:lvl3pPr marL="809838" indent="0">
              <a:buNone/>
              <a:defRPr sz="1500"/>
            </a:lvl3pPr>
            <a:lvl4pPr marL="1169766" indent="0">
              <a:buNone/>
              <a:defRPr sz="1200"/>
            </a:lvl4pPr>
            <a:lvl5pPr marL="1529694" indent="0">
              <a:buNone/>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46" name="Content 2"/>
          <p:cNvSpPr>
            <a:spLocks noGrp="1"/>
          </p:cNvSpPr>
          <p:nvPr>
            <p:ph sz="half" idx="16"/>
          </p:nvPr>
        </p:nvSpPr>
        <p:spPr bwMode="gray">
          <a:xfrm>
            <a:off x="4384800" y="3740400"/>
            <a:ext cx="3420000" cy="2070000"/>
          </a:xfrm>
          <a:solidFill>
            <a:schemeClr val="bg1">
              <a:lumMod val="95000"/>
            </a:schemeClr>
          </a:solidFill>
        </p:spPr>
        <p:txBody>
          <a:bodyPr lIns="251949" tIns="251949" rIns="251949" bIns="251949"/>
          <a:lstStyle>
            <a:lvl1pPr marL="0" indent="0">
              <a:buNone/>
              <a:defRPr sz="1900"/>
            </a:lvl1pPr>
            <a:lvl2pPr marL="449910" indent="0">
              <a:buNone/>
              <a:defRPr sz="1600"/>
            </a:lvl2pPr>
            <a:lvl3pPr marL="809838" indent="0">
              <a:buNone/>
              <a:defRPr sz="1500"/>
            </a:lvl3pPr>
            <a:lvl4pPr marL="1169766" indent="0">
              <a:buNone/>
              <a:defRPr sz="1200"/>
            </a:lvl4pPr>
            <a:lvl5pPr marL="1529694" indent="0">
              <a:buNone/>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47" name="Content 3"/>
          <p:cNvSpPr>
            <a:spLocks noGrp="1"/>
          </p:cNvSpPr>
          <p:nvPr>
            <p:ph sz="half" idx="17"/>
          </p:nvPr>
        </p:nvSpPr>
        <p:spPr bwMode="gray">
          <a:xfrm>
            <a:off x="8229599" y="3740400"/>
            <a:ext cx="3420000" cy="2070000"/>
          </a:xfrm>
          <a:solidFill>
            <a:schemeClr val="bg1">
              <a:lumMod val="95000"/>
            </a:schemeClr>
          </a:solidFill>
        </p:spPr>
        <p:txBody>
          <a:bodyPr lIns="251949" tIns="251949" rIns="251949" bIns="251949"/>
          <a:lstStyle>
            <a:lvl1pPr marL="0" indent="0">
              <a:buNone/>
              <a:defRPr sz="1900"/>
            </a:lvl1pPr>
            <a:lvl2pPr marL="449910" indent="0">
              <a:buNone/>
              <a:defRPr sz="1600"/>
            </a:lvl2pPr>
            <a:lvl3pPr marL="809838" indent="0">
              <a:buNone/>
              <a:defRPr sz="1500"/>
            </a:lvl3pPr>
            <a:lvl4pPr marL="1169766" indent="0">
              <a:buNone/>
              <a:defRPr sz="1200"/>
            </a:lvl4pPr>
            <a:lvl5pPr marL="1529694" indent="0">
              <a:buNone/>
              <a:defRPr sz="1200"/>
            </a:lvl5pPr>
            <a:lvl6pPr>
              <a:defRPr sz="1600"/>
            </a:lvl6pPr>
            <a:lvl7pPr>
              <a:defRPr sz="1600"/>
            </a:lvl7pPr>
            <a:lvl8pPr>
              <a:defRPr sz="1600"/>
            </a:lvl8pPr>
            <a:lvl9pPr>
              <a:defRPr sz="1600"/>
            </a:lvl9pPr>
          </a:lstStyle>
          <a:p>
            <a:pPr lvl="0"/>
            <a:r>
              <a:rPr lang="en-US" dirty="0"/>
              <a:t>Click to edit Master text styles</a:t>
            </a:r>
          </a:p>
        </p:txBody>
      </p:sp>
      <p:sp>
        <p:nvSpPr>
          <p:cNvPr id="4" name="Date"/>
          <p:cNvSpPr>
            <a:spLocks noGrp="1"/>
          </p:cNvSpPr>
          <p:nvPr>
            <p:ph type="dt" sz="half" idx="10"/>
          </p:nvPr>
        </p:nvSpPr>
        <p:spPr/>
        <p:txBody>
          <a:bodyPr/>
          <a:lstStyle/>
          <a:p>
            <a:fld id="{27FC3DAB-407D-4279-8EB6-232635B61438}" type="datetimeFigureOut">
              <a:rPr lang="en-US" smtClean="0"/>
              <a:t>7/24/2020</a:t>
            </a:fld>
            <a:endParaRPr lang="en-US" dirty="0"/>
          </a:p>
        </p:txBody>
      </p:sp>
      <p:sp>
        <p:nvSpPr>
          <p:cNvPr id="5" name="Footer"/>
          <p:cNvSpPr>
            <a:spLocks noGrp="1"/>
          </p:cNvSpPr>
          <p:nvPr>
            <p:ph type="ftr" sz="quarter" idx="11"/>
          </p:nvPr>
        </p:nvSpPr>
        <p:spPr/>
        <p:txBody>
          <a:bodyPr/>
          <a:lstStyle/>
          <a:p>
            <a:endParaRPr lang="en-US" dirty="0"/>
          </a:p>
        </p:txBody>
      </p:sp>
      <p:sp>
        <p:nvSpPr>
          <p:cNvPr id="6" name="Slide Number"/>
          <p:cNvSpPr>
            <a:spLocks noGrp="1"/>
          </p:cNvSpPr>
          <p:nvPr>
            <p:ph type="sldNum" sz="quarter" idx="12"/>
          </p:nvPr>
        </p:nvSpPr>
        <p:spPr/>
        <p:txBody>
          <a:bodyPr/>
          <a:lstStyle/>
          <a:p>
            <a:fld id="{02CEFE82-39F2-4F47-8A0C-D5AB3496FA5C}" type="slidenum">
              <a:rPr lang="en-US" smtClean="0"/>
              <a:t>‹#›</a:t>
            </a:fld>
            <a:endParaRPr lang="en-US" dirty="0"/>
          </a:p>
        </p:txBody>
      </p:sp>
    </p:spTree>
    <p:extLst>
      <p:ext uri="{BB962C8B-B14F-4D97-AF65-F5344CB8AC3E}">
        <p14:creationId xmlns:p14="http://schemas.microsoft.com/office/powerpoint/2010/main" val="1880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540001" y="432000"/>
            <a:ext cx="11109600" cy="1080000"/>
          </a:xfrm>
          <a:prstGeom prst="rect">
            <a:avLst/>
          </a:prstGeom>
        </p:spPr>
        <p:txBody>
          <a:bodyPr vert="horz" lIns="0" tIns="0" rIns="0" bIns="0" rtlCol="0" anchor="t">
            <a:noAutofit/>
          </a:bodyPr>
          <a:lstStyle/>
          <a:p>
            <a:r>
              <a:rPr lang="en-US" dirty="0"/>
              <a:t>CLICK TO EDIT MASTER TITLE STYLE</a:t>
            </a:r>
          </a:p>
        </p:txBody>
      </p:sp>
      <p:sp>
        <p:nvSpPr>
          <p:cNvPr id="3" name="Content"/>
          <p:cNvSpPr>
            <a:spLocks noGrp="1"/>
          </p:cNvSpPr>
          <p:nvPr>
            <p:ph type="body" idx="1"/>
          </p:nvPr>
        </p:nvSpPr>
        <p:spPr bwMode="gray">
          <a:xfrm>
            <a:off x="540001" y="1512000"/>
            <a:ext cx="11109600" cy="42984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cNvSpPr>
            <a:spLocks noGrp="1"/>
          </p:cNvSpPr>
          <p:nvPr>
            <p:ph type="dt" sz="half" idx="2"/>
          </p:nvPr>
        </p:nvSpPr>
        <p:spPr bwMode="gray">
          <a:xfrm>
            <a:off x="10209602" y="6084000"/>
            <a:ext cx="1440001" cy="360000"/>
          </a:xfrm>
          <a:prstGeom prst="rect">
            <a:avLst/>
          </a:prstGeom>
        </p:spPr>
        <p:txBody>
          <a:bodyPr vert="horz" lIns="0" tIns="0" rIns="0" bIns="0" rtlCol="0" anchor="b"/>
          <a:lstStyle>
            <a:lvl1pPr algn="r">
              <a:defRPr sz="1200">
                <a:solidFill>
                  <a:schemeClr val="bg1">
                    <a:lumMod val="50000"/>
                  </a:schemeClr>
                </a:solidFill>
              </a:defRPr>
            </a:lvl1pPr>
          </a:lstStyle>
          <a:p>
            <a:fld id="{27FC3DAB-407D-4279-8EB6-232635B61438}" type="datetimeFigureOut">
              <a:rPr lang="en-US" smtClean="0"/>
              <a:pPr/>
              <a:t>7/24/2020</a:t>
            </a:fld>
            <a:endParaRPr lang="en-US" dirty="0"/>
          </a:p>
        </p:txBody>
      </p:sp>
      <p:sp>
        <p:nvSpPr>
          <p:cNvPr id="5" name="Footer"/>
          <p:cNvSpPr>
            <a:spLocks noGrp="1"/>
          </p:cNvSpPr>
          <p:nvPr>
            <p:ph type="ftr" sz="quarter" idx="3"/>
          </p:nvPr>
        </p:nvSpPr>
        <p:spPr bwMode="gray">
          <a:xfrm>
            <a:off x="3934800" y="6084000"/>
            <a:ext cx="4320000" cy="360000"/>
          </a:xfrm>
          <a:prstGeom prst="rect">
            <a:avLst/>
          </a:prstGeom>
        </p:spPr>
        <p:txBody>
          <a:bodyPr vert="horz" lIns="0" tIns="0" rIns="0" bIns="0" rtlCol="0" anchor="b"/>
          <a:lstStyle>
            <a:lvl1pPr algn="ctr">
              <a:defRPr sz="1200">
                <a:solidFill>
                  <a:schemeClr val="bg1">
                    <a:lumMod val="50000"/>
                  </a:schemeClr>
                </a:solidFill>
              </a:defRPr>
            </a:lvl1pPr>
          </a:lstStyle>
          <a:p>
            <a:endParaRPr lang="en-US" dirty="0"/>
          </a:p>
        </p:txBody>
      </p:sp>
      <p:sp>
        <p:nvSpPr>
          <p:cNvPr id="6" name="Slide Number"/>
          <p:cNvSpPr>
            <a:spLocks noGrp="1"/>
          </p:cNvSpPr>
          <p:nvPr>
            <p:ph type="sldNum" sz="quarter" idx="4"/>
          </p:nvPr>
        </p:nvSpPr>
        <p:spPr bwMode="gray">
          <a:xfrm>
            <a:off x="540000" y="6084000"/>
            <a:ext cx="900000" cy="360000"/>
          </a:xfrm>
          <a:prstGeom prst="rect">
            <a:avLst/>
          </a:prstGeom>
        </p:spPr>
        <p:txBody>
          <a:bodyPr vert="horz" lIns="0" tIns="0" rIns="0" bIns="0" rtlCol="0" anchor="b"/>
          <a:lstStyle>
            <a:lvl1pPr algn="l">
              <a:defRPr sz="1200">
                <a:solidFill>
                  <a:schemeClr val="bg1">
                    <a:lumMod val="50000"/>
                  </a:schemeClr>
                </a:solidFill>
              </a:defRPr>
            </a:lvl1pPr>
          </a:lstStyle>
          <a:p>
            <a:fld id="{02CEFE82-39F2-4F47-8A0C-D5AB3496FA5C}" type="slidenum">
              <a:rPr lang="en-US" smtClean="0"/>
              <a:pPr/>
              <a:t>‹#›</a:t>
            </a:fld>
            <a:endParaRPr lang="en-US" dirty="0"/>
          </a:p>
        </p:txBody>
      </p:sp>
    </p:spTree>
    <p:extLst>
      <p:ext uri="{BB962C8B-B14F-4D97-AF65-F5344CB8AC3E}">
        <p14:creationId xmlns:p14="http://schemas.microsoft.com/office/powerpoint/2010/main" val="2615922609"/>
      </p:ext>
    </p:extLst>
  </p:cSld>
  <p:clrMap bg1="lt1" tx1="dk1" bg2="lt2" tx2="dk2" accent1="accent1" accent2="accent2" accent3="accent3" accent4="accent4" accent5="accent5" accent6="accent6" hlink="hlink" folHlink="folHlink"/>
  <p:sldLayoutIdLst>
    <p:sldLayoutId id="2147483738" r:id="rId1"/>
    <p:sldLayoutId id="2147483649" r:id="rId2"/>
    <p:sldLayoutId id="2147483654" r:id="rId3"/>
    <p:sldLayoutId id="2147483655" r:id="rId4"/>
    <p:sldLayoutId id="2147483702" r:id="rId5"/>
    <p:sldLayoutId id="2147483650" r:id="rId6"/>
    <p:sldLayoutId id="2147483652" r:id="rId7"/>
    <p:sldLayoutId id="2147483741" r:id="rId8"/>
    <p:sldLayoutId id="2147483723" r:id="rId9"/>
    <p:sldLayoutId id="2147483737" r:id="rId10"/>
    <p:sldLayoutId id="2147483684" r:id="rId11"/>
    <p:sldLayoutId id="2147483672" r:id="rId12"/>
    <p:sldLayoutId id="2147483742" r:id="rId13"/>
    <p:sldLayoutId id="2147483663" r:id="rId14"/>
    <p:sldLayoutId id="2147483721" r:id="rId15"/>
    <p:sldLayoutId id="2147483734" r:id="rId16"/>
    <p:sldLayoutId id="2147483722" r:id="rId17"/>
    <p:sldLayoutId id="2147483669" r:id="rId18"/>
    <p:sldLayoutId id="2147483682" r:id="rId19"/>
    <p:sldLayoutId id="2147483688" r:id="rId20"/>
    <p:sldLayoutId id="2147483743" r:id="rId21"/>
    <p:sldLayoutId id="2147483674" r:id="rId22"/>
    <p:sldLayoutId id="2147483675" r:id="rId23"/>
    <p:sldLayoutId id="2147483740" r:id="rId24"/>
    <p:sldLayoutId id="2147483733" r:id="rId25"/>
    <p:sldLayoutId id="2147483739" r:id="rId26"/>
    <p:sldLayoutId id="2147483746" r:id="rId27"/>
    <p:sldLayoutId id="214748376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218"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69946" indent="-269946" algn="l" defTabSz="914218" rtl="0" eaLnBrk="1" latinLnBrk="0" hangingPunct="1">
        <a:lnSpc>
          <a:spcPct val="90000"/>
        </a:lnSpc>
        <a:spcBef>
          <a:spcPts val="0"/>
        </a:spcBef>
        <a:spcAft>
          <a:spcPts val="1000"/>
        </a:spcAft>
        <a:buFont typeface="Wingdings" panose="05000000000000000000" pitchFamily="2" charset="2"/>
        <a:buChar char="§"/>
        <a:defRPr sz="2300" kern="1200">
          <a:solidFill>
            <a:schemeClr val="tx1"/>
          </a:solidFill>
          <a:latin typeface="+mn-lt"/>
          <a:ea typeface="+mn-ea"/>
          <a:cs typeface="+mn-cs"/>
        </a:defRPr>
      </a:lvl1pPr>
      <a:lvl2pPr marL="719856" indent="-269946" algn="l" defTabSz="914218"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79784" indent="-269946" algn="l" defTabSz="914218" rtl="0" eaLnBrk="1" latinLnBrk="0" hangingPunct="1">
        <a:lnSpc>
          <a:spcPct val="90000"/>
        </a:lnSpc>
        <a:spcBef>
          <a:spcPts val="0"/>
        </a:spcBef>
        <a:spcAft>
          <a:spcPts val="1000"/>
        </a:spcAft>
        <a:buFont typeface="Calibri Light" panose="020F0302020204030204" pitchFamily="34" charset="0"/>
        <a:buChar char="–"/>
        <a:defRPr sz="1900" kern="1200">
          <a:solidFill>
            <a:schemeClr val="tx1"/>
          </a:solidFill>
          <a:latin typeface="+mn-lt"/>
          <a:ea typeface="+mn-ea"/>
          <a:cs typeface="+mn-cs"/>
        </a:defRPr>
      </a:lvl3pPr>
      <a:lvl4pPr marL="1439712" indent="-269946" algn="l" defTabSz="914218"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799640" indent="-269946" algn="l" defTabSz="914218"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098" indent="-228554"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06" indent="-228554"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14" indent="-228554"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22" indent="-228554" algn="l" defTabSz="9142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900" kern="1200">
          <a:solidFill>
            <a:schemeClr val="tx1"/>
          </a:solidFill>
          <a:latin typeface="+mn-lt"/>
          <a:ea typeface="+mn-ea"/>
          <a:cs typeface="+mn-cs"/>
        </a:defRPr>
      </a:lvl1pPr>
      <a:lvl2pPr marL="457109" algn="l" defTabSz="914218" rtl="0" eaLnBrk="1" latinLnBrk="0" hangingPunct="1">
        <a:defRPr sz="1900" kern="1200">
          <a:solidFill>
            <a:schemeClr val="tx1"/>
          </a:solidFill>
          <a:latin typeface="+mn-lt"/>
          <a:ea typeface="+mn-ea"/>
          <a:cs typeface="+mn-cs"/>
        </a:defRPr>
      </a:lvl2pPr>
      <a:lvl3pPr marL="914218" algn="l" defTabSz="914218" rtl="0" eaLnBrk="1" latinLnBrk="0" hangingPunct="1">
        <a:defRPr sz="1900" kern="1200">
          <a:solidFill>
            <a:schemeClr val="tx1"/>
          </a:solidFill>
          <a:latin typeface="+mn-lt"/>
          <a:ea typeface="+mn-ea"/>
          <a:cs typeface="+mn-cs"/>
        </a:defRPr>
      </a:lvl3pPr>
      <a:lvl4pPr marL="1371326" algn="l" defTabSz="914218" rtl="0" eaLnBrk="1" latinLnBrk="0" hangingPunct="1">
        <a:defRPr sz="1900" kern="1200">
          <a:solidFill>
            <a:schemeClr val="tx1"/>
          </a:solidFill>
          <a:latin typeface="+mn-lt"/>
          <a:ea typeface="+mn-ea"/>
          <a:cs typeface="+mn-cs"/>
        </a:defRPr>
      </a:lvl4pPr>
      <a:lvl5pPr marL="1828434" algn="l" defTabSz="914218" rtl="0" eaLnBrk="1" latinLnBrk="0" hangingPunct="1">
        <a:defRPr sz="1900" kern="1200">
          <a:solidFill>
            <a:schemeClr val="tx1"/>
          </a:solidFill>
          <a:latin typeface="+mn-lt"/>
          <a:ea typeface="+mn-ea"/>
          <a:cs typeface="+mn-cs"/>
        </a:defRPr>
      </a:lvl5pPr>
      <a:lvl6pPr marL="2285542" algn="l" defTabSz="914218" rtl="0" eaLnBrk="1" latinLnBrk="0" hangingPunct="1">
        <a:defRPr sz="1900" kern="1200">
          <a:solidFill>
            <a:schemeClr val="tx1"/>
          </a:solidFill>
          <a:latin typeface="+mn-lt"/>
          <a:ea typeface="+mn-ea"/>
          <a:cs typeface="+mn-cs"/>
        </a:defRPr>
      </a:lvl6pPr>
      <a:lvl7pPr marL="2742652" algn="l" defTabSz="914218" rtl="0" eaLnBrk="1" latinLnBrk="0" hangingPunct="1">
        <a:defRPr sz="1900" kern="1200">
          <a:solidFill>
            <a:schemeClr val="tx1"/>
          </a:solidFill>
          <a:latin typeface="+mn-lt"/>
          <a:ea typeface="+mn-ea"/>
          <a:cs typeface="+mn-cs"/>
        </a:defRPr>
      </a:lvl7pPr>
      <a:lvl8pPr marL="3199760" algn="l" defTabSz="914218" rtl="0" eaLnBrk="1" latinLnBrk="0" hangingPunct="1">
        <a:defRPr sz="1900" kern="1200">
          <a:solidFill>
            <a:schemeClr val="tx1"/>
          </a:solidFill>
          <a:latin typeface="+mn-lt"/>
          <a:ea typeface="+mn-ea"/>
          <a:cs typeface="+mn-cs"/>
        </a:defRPr>
      </a:lvl8pPr>
      <a:lvl9pPr marL="3656869" algn="l" defTabSz="91421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7"/>
            <a:ext cx="10971372" cy="1143000"/>
          </a:xfrm>
          <a:prstGeom prst="rect">
            <a:avLst/>
          </a:prstGeom>
        </p:spPr>
        <p:txBody>
          <a:bodyPr vert="horz" lIns="121728" tIns="60865" rIns="121728" bIns="6086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1" y="1600201"/>
            <a:ext cx="10971372" cy="4525963"/>
          </a:xfrm>
          <a:prstGeom prst="rect">
            <a:avLst/>
          </a:prstGeom>
        </p:spPr>
        <p:txBody>
          <a:bodyPr vert="horz" lIns="121728" tIns="60865" rIns="121728" bIns="608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1" y="6356352"/>
            <a:ext cx="2844430" cy="365125"/>
          </a:xfrm>
          <a:prstGeom prst="rect">
            <a:avLst/>
          </a:prstGeom>
        </p:spPr>
        <p:txBody>
          <a:bodyPr vert="horz" lIns="121728" tIns="60865" rIns="121728" bIns="60865" rtlCol="0" anchor="ctr"/>
          <a:lstStyle>
            <a:lvl1pPr algn="l">
              <a:defRPr sz="1600">
                <a:solidFill>
                  <a:schemeClr val="tx1">
                    <a:tint val="75000"/>
                  </a:schemeClr>
                </a:solidFill>
              </a:defRPr>
            </a:lvl1pPr>
          </a:lstStyle>
          <a:p>
            <a:pPr defTabSz="1217254"/>
            <a:fld id="{84B8727C-D9E1-4344-A935-67B181E8BC9B}" type="datetimeFigureOut">
              <a:rPr lang="en-GB" smtClean="0">
                <a:solidFill>
                  <a:prstClr val="black">
                    <a:tint val="75000"/>
                  </a:prstClr>
                </a:solidFill>
              </a:rPr>
              <a:pPr defTabSz="1217254"/>
              <a:t>24/07/2020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6356352"/>
            <a:ext cx="3860297" cy="365125"/>
          </a:xfrm>
          <a:prstGeom prst="rect">
            <a:avLst/>
          </a:prstGeom>
        </p:spPr>
        <p:txBody>
          <a:bodyPr vert="horz" lIns="121728" tIns="60865" rIns="121728" bIns="60865" rtlCol="0" anchor="ctr"/>
          <a:lstStyle>
            <a:lvl1pPr algn="ctr">
              <a:defRPr sz="1600">
                <a:solidFill>
                  <a:schemeClr val="tx1">
                    <a:tint val="75000"/>
                  </a:schemeClr>
                </a:solidFill>
              </a:defRPr>
            </a:lvl1pPr>
          </a:lstStyle>
          <a:p>
            <a:pPr defTabSz="1217254"/>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121728" tIns="60865" rIns="121728" bIns="60865" rtlCol="0" anchor="ctr"/>
          <a:lstStyle>
            <a:lvl1pPr algn="r">
              <a:defRPr sz="1600">
                <a:solidFill>
                  <a:schemeClr val="tx1">
                    <a:tint val="75000"/>
                  </a:schemeClr>
                </a:solidFill>
              </a:defRPr>
            </a:lvl1pPr>
          </a:lstStyle>
          <a:p>
            <a:pPr defTabSz="1217254"/>
            <a:fld id="{35A617BE-5983-40B8-8B68-C975B74CE3C7}" type="slidenum">
              <a:rPr lang="en-GB" smtClean="0">
                <a:solidFill>
                  <a:prstClr val="black">
                    <a:tint val="75000"/>
                  </a:prstClr>
                </a:solidFill>
              </a:rPr>
              <a:pPr defTabSz="1217254"/>
              <a:t>‹#›</a:t>
            </a:fld>
            <a:endParaRPr lang="en-GB" dirty="0">
              <a:solidFill>
                <a:prstClr val="black">
                  <a:tint val="75000"/>
                </a:prstClr>
              </a:solidFill>
            </a:endParaRPr>
          </a:p>
        </p:txBody>
      </p:sp>
    </p:spTree>
    <p:extLst>
      <p:ext uri="{BB962C8B-B14F-4D97-AF65-F5344CB8AC3E}">
        <p14:creationId xmlns:p14="http://schemas.microsoft.com/office/powerpoint/2010/main" val="274534313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xStyles>
    <p:titleStyle>
      <a:lvl1pPr algn="ctr" defTabSz="1217254" rtl="0" eaLnBrk="1" latinLnBrk="0" hangingPunct="1">
        <a:spcBef>
          <a:spcPct val="0"/>
        </a:spcBef>
        <a:buNone/>
        <a:defRPr sz="5900" kern="1200">
          <a:solidFill>
            <a:schemeClr val="tx1"/>
          </a:solidFill>
          <a:latin typeface="+mj-lt"/>
          <a:ea typeface="+mj-ea"/>
          <a:cs typeface="+mj-cs"/>
        </a:defRPr>
      </a:lvl1pPr>
    </p:titleStyle>
    <p:bodyStyle>
      <a:lvl1pPr marL="456474" indent="-456474" algn="l" defTabSz="121725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21" indent="-380393" algn="l" defTabSz="121725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8" indent="-304320" algn="l" defTabSz="121725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94" indent="-304320" algn="l" defTabSz="121725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7" indent="-304320" algn="l" defTabSz="121725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43" indent="-304320" algn="l" defTabSz="121725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4" indent="-304320" algn="l" defTabSz="121725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702" indent="-304320" algn="l" defTabSz="121725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19" indent="-304320" algn="l" defTabSz="121725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54" rtl="0" eaLnBrk="1" latinLnBrk="0" hangingPunct="1">
        <a:defRPr sz="2400" kern="1200">
          <a:solidFill>
            <a:schemeClr val="tx1"/>
          </a:solidFill>
          <a:latin typeface="+mn-lt"/>
          <a:ea typeface="+mn-ea"/>
          <a:cs typeface="+mn-cs"/>
        </a:defRPr>
      </a:lvl1pPr>
      <a:lvl2pPr marL="608638" algn="l" defTabSz="1217254" rtl="0" eaLnBrk="1" latinLnBrk="0" hangingPunct="1">
        <a:defRPr sz="2400" kern="1200">
          <a:solidFill>
            <a:schemeClr val="tx1"/>
          </a:solidFill>
          <a:latin typeface="+mn-lt"/>
          <a:ea typeface="+mn-ea"/>
          <a:cs typeface="+mn-cs"/>
        </a:defRPr>
      </a:lvl2pPr>
      <a:lvl3pPr marL="1217254" algn="l" defTabSz="1217254" rtl="0" eaLnBrk="1" latinLnBrk="0" hangingPunct="1">
        <a:defRPr sz="2400" kern="1200">
          <a:solidFill>
            <a:schemeClr val="tx1"/>
          </a:solidFill>
          <a:latin typeface="+mn-lt"/>
          <a:ea typeface="+mn-ea"/>
          <a:cs typeface="+mn-cs"/>
        </a:defRPr>
      </a:lvl3pPr>
      <a:lvl4pPr marL="1825877" algn="l" defTabSz="1217254" rtl="0" eaLnBrk="1" latinLnBrk="0" hangingPunct="1">
        <a:defRPr sz="2400" kern="1200">
          <a:solidFill>
            <a:schemeClr val="tx1"/>
          </a:solidFill>
          <a:latin typeface="+mn-lt"/>
          <a:ea typeface="+mn-ea"/>
          <a:cs typeface="+mn-cs"/>
        </a:defRPr>
      </a:lvl4pPr>
      <a:lvl5pPr marL="2434498" algn="l" defTabSz="1217254" rtl="0" eaLnBrk="1" latinLnBrk="0" hangingPunct="1">
        <a:defRPr sz="2400" kern="1200">
          <a:solidFill>
            <a:schemeClr val="tx1"/>
          </a:solidFill>
          <a:latin typeface="+mn-lt"/>
          <a:ea typeface="+mn-ea"/>
          <a:cs typeface="+mn-cs"/>
        </a:defRPr>
      </a:lvl5pPr>
      <a:lvl6pPr marL="3043134" algn="l" defTabSz="1217254" rtl="0" eaLnBrk="1" latinLnBrk="0" hangingPunct="1">
        <a:defRPr sz="2400" kern="1200">
          <a:solidFill>
            <a:schemeClr val="tx1"/>
          </a:solidFill>
          <a:latin typeface="+mn-lt"/>
          <a:ea typeface="+mn-ea"/>
          <a:cs typeface="+mn-cs"/>
        </a:defRPr>
      </a:lvl6pPr>
      <a:lvl7pPr marL="3651755" algn="l" defTabSz="1217254" rtl="0" eaLnBrk="1" latinLnBrk="0" hangingPunct="1">
        <a:defRPr sz="2400" kern="1200">
          <a:solidFill>
            <a:schemeClr val="tx1"/>
          </a:solidFill>
          <a:latin typeface="+mn-lt"/>
          <a:ea typeface="+mn-ea"/>
          <a:cs typeface="+mn-cs"/>
        </a:defRPr>
      </a:lvl7pPr>
      <a:lvl8pPr marL="4260381" algn="l" defTabSz="1217254" rtl="0" eaLnBrk="1" latinLnBrk="0" hangingPunct="1">
        <a:defRPr sz="2400" kern="1200">
          <a:solidFill>
            <a:schemeClr val="tx1"/>
          </a:solidFill>
          <a:latin typeface="+mn-lt"/>
          <a:ea typeface="+mn-ea"/>
          <a:cs typeface="+mn-cs"/>
        </a:defRPr>
      </a:lvl8pPr>
      <a:lvl9pPr marL="4869001" algn="l" defTabSz="1217254"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7"/>
            <a:ext cx="10971372" cy="1143000"/>
          </a:xfrm>
          <a:prstGeom prst="rect">
            <a:avLst/>
          </a:prstGeom>
        </p:spPr>
        <p:txBody>
          <a:bodyPr vert="horz" lIns="121740" tIns="60871" rIns="121740" bIns="60871"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1" y="1600201"/>
            <a:ext cx="10971372" cy="4525963"/>
          </a:xfrm>
          <a:prstGeom prst="rect">
            <a:avLst/>
          </a:prstGeom>
        </p:spPr>
        <p:txBody>
          <a:bodyPr vert="horz" lIns="121740" tIns="60871" rIns="121740" bIns="608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1" y="6356352"/>
            <a:ext cx="2844430" cy="365125"/>
          </a:xfrm>
          <a:prstGeom prst="rect">
            <a:avLst/>
          </a:prstGeom>
        </p:spPr>
        <p:txBody>
          <a:bodyPr vert="horz" lIns="121740" tIns="60871" rIns="121740" bIns="60871" rtlCol="0" anchor="ctr"/>
          <a:lstStyle>
            <a:lvl1pPr algn="l">
              <a:defRPr sz="1600">
                <a:solidFill>
                  <a:schemeClr val="tx1">
                    <a:tint val="75000"/>
                  </a:schemeClr>
                </a:solidFill>
              </a:defRPr>
            </a:lvl1pPr>
          </a:lstStyle>
          <a:p>
            <a:pPr defTabSz="1217376"/>
            <a:fld id="{84B8727C-D9E1-4344-A935-67B181E8BC9B}" type="datetimeFigureOut">
              <a:rPr lang="en-GB" smtClean="0">
                <a:solidFill>
                  <a:prstClr val="black">
                    <a:tint val="75000"/>
                  </a:prstClr>
                </a:solidFill>
              </a:rPr>
              <a:pPr defTabSz="1217376"/>
              <a:t>24/07/2020</a:t>
            </a:fld>
            <a:endParaRPr lang="en-GB" dirty="0">
              <a:solidFill>
                <a:prstClr val="black">
                  <a:tint val="75000"/>
                </a:prstClr>
              </a:solidFill>
            </a:endParaRPr>
          </a:p>
        </p:txBody>
      </p:sp>
      <p:sp>
        <p:nvSpPr>
          <p:cNvPr id="5" name="Footer Placeholder 4"/>
          <p:cNvSpPr>
            <a:spLocks noGrp="1"/>
          </p:cNvSpPr>
          <p:nvPr>
            <p:ph type="ftr" sz="quarter" idx="3"/>
          </p:nvPr>
        </p:nvSpPr>
        <p:spPr>
          <a:xfrm>
            <a:off x="4165058" y="6356352"/>
            <a:ext cx="3860297" cy="365125"/>
          </a:xfrm>
          <a:prstGeom prst="rect">
            <a:avLst/>
          </a:prstGeom>
        </p:spPr>
        <p:txBody>
          <a:bodyPr vert="horz" lIns="121740" tIns="60871" rIns="121740" bIns="60871" rtlCol="0" anchor="ctr"/>
          <a:lstStyle>
            <a:lvl1pPr algn="ctr">
              <a:defRPr sz="1600">
                <a:solidFill>
                  <a:schemeClr val="tx1">
                    <a:tint val="75000"/>
                  </a:schemeClr>
                </a:solidFill>
              </a:defRPr>
            </a:lvl1pPr>
          </a:lstStyle>
          <a:p>
            <a:pPr defTabSz="1217376"/>
            <a:endParaRPr lang="en-GB" dirty="0">
              <a:solidFill>
                <a:prstClr val="black">
                  <a:tint val="75000"/>
                </a:prstClr>
              </a:solidFill>
            </a:endParaRPr>
          </a:p>
        </p:txBody>
      </p:sp>
      <p:sp>
        <p:nvSpPr>
          <p:cNvPr id="6" name="Slide Number Placeholder 5"/>
          <p:cNvSpPr>
            <a:spLocks noGrp="1"/>
          </p:cNvSpPr>
          <p:nvPr>
            <p:ph type="sldNum" sz="quarter" idx="4"/>
          </p:nvPr>
        </p:nvSpPr>
        <p:spPr>
          <a:xfrm>
            <a:off x="8736463" y="6356352"/>
            <a:ext cx="2844430" cy="365125"/>
          </a:xfrm>
          <a:prstGeom prst="rect">
            <a:avLst/>
          </a:prstGeom>
        </p:spPr>
        <p:txBody>
          <a:bodyPr vert="horz" lIns="121740" tIns="60871" rIns="121740" bIns="60871" rtlCol="0" anchor="ctr"/>
          <a:lstStyle>
            <a:lvl1pPr algn="r">
              <a:defRPr sz="1600">
                <a:solidFill>
                  <a:schemeClr val="tx1">
                    <a:tint val="75000"/>
                  </a:schemeClr>
                </a:solidFill>
              </a:defRPr>
            </a:lvl1pPr>
          </a:lstStyle>
          <a:p>
            <a:pPr defTabSz="1217376"/>
            <a:fld id="{35A617BE-5983-40B8-8B68-C975B74CE3C7}" type="slidenum">
              <a:rPr lang="en-GB" smtClean="0">
                <a:solidFill>
                  <a:prstClr val="black">
                    <a:tint val="75000"/>
                  </a:prstClr>
                </a:solidFill>
              </a:rPr>
              <a:pPr defTabSz="1217376"/>
              <a:t>‹#›</a:t>
            </a:fld>
            <a:endParaRPr lang="en-GB" dirty="0">
              <a:solidFill>
                <a:prstClr val="black">
                  <a:tint val="75000"/>
                </a:prstClr>
              </a:solidFill>
            </a:endParaRPr>
          </a:p>
        </p:txBody>
      </p:sp>
    </p:spTree>
    <p:extLst>
      <p:ext uri="{BB962C8B-B14F-4D97-AF65-F5344CB8AC3E}">
        <p14:creationId xmlns:p14="http://schemas.microsoft.com/office/powerpoint/2010/main" val="314555900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txStyles>
    <p:titleStyle>
      <a:lvl1pPr algn="ctr" defTabSz="1217376" rtl="0" eaLnBrk="1" latinLnBrk="0" hangingPunct="1">
        <a:spcBef>
          <a:spcPct val="0"/>
        </a:spcBef>
        <a:buNone/>
        <a:defRPr sz="5900" kern="1200">
          <a:solidFill>
            <a:schemeClr val="tx1"/>
          </a:solidFill>
          <a:latin typeface="+mj-lt"/>
          <a:ea typeface="+mj-ea"/>
          <a:cs typeface="+mj-cs"/>
        </a:defRPr>
      </a:lvl1pPr>
    </p:titleStyle>
    <p:bodyStyle>
      <a:lvl1pPr marL="456520" indent="-456520" algn="l" defTabSz="121737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120" indent="-380431" algn="l" defTabSz="1217376"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720" indent="-304350" algn="l" defTabSz="121737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406" indent="-304350" algn="l" defTabSz="121737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9091" indent="-304350" algn="l" defTabSz="121737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777" indent="-304350" algn="l" defTabSz="121737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460" indent="-304350" algn="l" defTabSz="121737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5158" indent="-304350" algn="l" defTabSz="121737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836" indent="-304350" algn="l" defTabSz="121737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376" rtl="0" eaLnBrk="1" latinLnBrk="0" hangingPunct="1">
        <a:defRPr sz="2400" kern="1200">
          <a:solidFill>
            <a:schemeClr val="tx1"/>
          </a:solidFill>
          <a:latin typeface="+mn-lt"/>
          <a:ea typeface="+mn-ea"/>
          <a:cs typeface="+mn-cs"/>
        </a:defRPr>
      </a:lvl1pPr>
      <a:lvl2pPr marL="608698" algn="l" defTabSz="1217376" rtl="0" eaLnBrk="1" latinLnBrk="0" hangingPunct="1">
        <a:defRPr sz="2400" kern="1200">
          <a:solidFill>
            <a:schemeClr val="tx1"/>
          </a:solidFill>
          <a:latin typeface="+mn-lt"/>
          <a:ea typeface="+mn-ea"/>
          <a:cs typeface="+mn-cs"/>
        </a:defRPr>
      </a:lvl2pPr>
      <a:lvl3pPr marL="1217376" algn="l" defTabSz="1217376" rtl="0" eaLnBrk="1" latinLnBrk="0" hangingPunct="1">
        <a:defRPr sz="2400" kern="1200">
          <a:solidFill>
            <a:schemeClr val="tx1"/>
          </a:solidFill>
          <a:latin typeface="+mn-lt"/>
          <a:ea typeface="+mn-ea"/>
          <a:cs typeface="+mn-cs"/>
        </a:defRPr>
      </a:lvl3pPr>
      <a:lvl4pPr marL="1826060" algn="l" defTabSz="1217376" rtl="0" eaLnBrk="1" latinLnBrk="0" hangingPunct="1">
        <a:defRPr sz="2400" kern="1200">
          <a:solidFill>
            <a:schemeClr val="tx1"/>
          </a:solidFill>
          <a:latin typeface="+mn-lt"/>
          <a:ea typeface="+mn-ea"/>
          <a:cs typeface="+mn-cs"/>
        </a:defRPr>
      </a:lvl4pPr>
      <a:lvl5pPr marL="2434741" algn="l" defTabSz="1217376" rtl="0" eaLnBrk="1" latinLnBrk="0" hangingPunct="1">
        <a:defRPr sz="2400" kern="1200">
          <a:solidFill>
            <a:schemeClr val="tx1"/>
          </a:solidFill>
          <a:latin typeface="+mn-lt"/>
          <a:ea typeface="+mn-ea"/>
          <a:cs typeface="+mn-cs"/>
        </a:defRPr>
      </a:lvl5pPr>
      <a:lvl6pPr marL="3043438" algn="l" defTabSz="1217376" rtl="0" eaLnBrk="1" latinLnBrk="0" hangingPunct="1">
        <a:defRPr sz="2400" kern="1200">
          <a:solidFill>
            <a:schemeClr val="tx1"/>
          </a:solidFill>
          <a:latin typeface="+mn-lt"/>
          <a:ea typeface="+mn-ea"/>
          <a:cs typeface="+mn-cs"/>
        </a:defRPr>
      </a:lvl6pPr>
      <a:lvl7pPr marL="3652120" algn="l" defTabSz="1217376" rtl="0" eaLnBrk="1" latinLnBrk="0" hangingPunct="1">
        <a:defRPr sz="2400" kern="1200">
          <a:solidFill>
            <a:schemeClr val="tx1"/>
          </a:solidFill>
          <a:latin typeface="+mn-lt"/>
          <a:ea typeface="+mn-ea"/>
          <a:cs typeface="+mn-cs"/>
        </a:defRPr>
      </a:lvl7pPr>
      <a:lvl8pPr marL="4260807" algn="l" defTabSz="1217376" rtl="0" eaLnBrk="1" latinLnBrk="0" hangingPunct="1">
        <a:defRPr sz="2400" kern="1200">
          <a:solidFill>
            <a:schemeClr val="tx1"/>
          </a:solidFill>
          <a:latin typeface="+mn-lt"/>
          <a:ea typeface="+mn-ea"/>
          <a:cs typeface="+mn-cs"/>
        </a:defRPr>
      </a:lvl8pPr>
      <a:lvl9pPr marL="4869488" algn="l" defTabSz="121737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4.xml"/><Relationship Id="rId4" Type="http://schemas.openxmlformats.org/officeDocument/2006/relationships/hyperlink" Target="https://www.ifsqn.com/forum/index.php/store/product/78-practical-supplier-auditor-train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ifs-certification.com/images/standards/ifs_food6/documents/FoodFraud-Guide_1805.pdf"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hyperlink" Target="https://www.ifs-certification.com/images/standards/ifs_food6/documents/IFS_Food_DefenseGL_eng_web.pdf"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hyperlink" Target="https://www.instagram.com/addictedtofoodvlog/" TargetMode="External"/><Relationship Id="rId5" Type="http://schemas.openxmlformats.org/officeDocument/2006/relationships/hyperlink" Target="https://www.facebook.com/addictedtofoods" TargetMode="External"/><Relationship Id="rId4" Type="http://schemas.openxmlformats.org/officeDocument/2006/relationships/hyperlink" Target="https://www.linkedin.com/in/vladimirsurcinsk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covid19.who.int/?gclid=CjwKCAjwx9_4BRAHEiwApAt0zpZRU3HGX-2nL8motapKY3h6wMv4O3zoGpnDl7wYZZl3yEsBNyDl0RoCHU4QAvD_Bw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169" y="2634765"/>
            <a:ext cx="11369842" cy="1470025"/>
          </a:xfrm>
        </p:spPr>
        <p:txBody>
          <a:bodyPr>
            <a:noAutofit/>
          </a:bodyPr>
          <a:lstStyle/>
          <a:p>
            <a:r>
              <a:rPr lang="en-GB" sz="4800" dirty="0"/>
              <a:t>A review of the main requirements of the IFS Logistics Standard</a:t>
            </a:r>
            <a:endParaRPr lang="en-US" sz="4800" dirty="0"/>
          </a:p>
        </p:txBody>
      </p:sp>
      <p:sp>
        <p:nvSpPr>
          <p:cNvPr id="3" name="Subtitle 2"/>
          <p:cNvSpPr>
            <a:spLocks noGrp="1"/>
          </p:cNvSpPr>
          <p:nvPr>
            <p:ph type="subTitle" idx="1"/>
          </p:nvPr>
        </p:nvSpPr>
        <p:spPr>
          <a:xfrm>
            <a:off x="1830635" y="4507667"/>
            <a:ext cx="8533289" cy="1270992"/>
          </a:xfrm>
        </p:spPr>
        <p:txBody>
          <a:bodyPr>
            <a:normAutofit fontScale="85000" lnSpcReduction="10000"/>
          </a:bodyPr>
          <a:lstStyle/>
          <a:p>
            <a:r>
              <a:rPr lang="en-GB" dirty="0">
                <a:latin typeface="+mj-lt"/>
              </a:rPr>
              <a:t>Vladimir Sur</a:t>
            </a:r>
            <a:r>
              <a:rPr lang="sr-Latn-RS" dirty="0">
                <a:latin typeface="+mj-lt"/>
              </a:rPr>
              <a:t>činski</a:t>
            </a:r>
          </a:p>
          <a:p>
            <a:r>
              <a:rPr lang="sr-Latn-RS" dirty="0">
                <a:latin typeface="+mj-lt"/>
              </a:rPr>
              <a:t>FOOD SAFETY EXPERT, AUDITOR, TRAINER</a:t>
            </a:r>
          </a:p>
          <a:p>
            <a:endParaRPr lang="en-GB" dirty="0">
              <a:latin typeface="Bebas Neue" pitchFamily="34" charset="0"/>
            </a:endParaRPr>
          </a:p>
        </p:txBody>
      </p:sp>
      <p:sp>
        <p:nvSpPr>
          <p:cNvPr id="6" name="Rectangle 5"/>
          <p:cNvSpPr/>
          <p:nvPr/>
        </p:nvSpPr>
        <p:spPr>
          <a:xfrm>
            <a:off x="2073" y="144001"/>
            <a:ext cx="12190413" cy="116648"/>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4" tIns="60853" rIns="121704" bIns="60853" rtlCol="0" anchor="ctr"/>
          <a:lstStyle/>
          <a:p>
            <a:pPr algn="ctr" defTabSz="912839"/>
            <a:endParaRPr lang="en-GB" dirty="0">
              <a:solidFill>
                <a:prstClr val="white"/>
              </a:solidFill>
            </a:endParaRPr>
          </a:p>
        </p:txBody>
      </p:sp>
      <p:sp>
        <p:nvSpPr>
          <p:cNvPr id="8" name="Rectangle 7"/>
          <p:cNvSpPr/>
          <p:nvPr/>
        </p:nvSpPr>
        <p:spPr>
          <a:xfrm>
            <a:off x="2073" y="0"/>
            <a:ext cx="12190413" cy="144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4" tIns="60853" rIns="121704" bIns="60853" rtlCol="0" anchor="ctr"/>
          <a:lstStyle/>
          <a:p>
            <a:pPr algn="ctr" defTabSz="912839"/>
            <a:endParaRPr lang="en-GB"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649" y="1031364"/>
            <a:ext cx="5103261" cy="1066397"/>
          </a:xfrm>
          <a:prstGeom prst="rect">
            <a:avLst/>
          </a:prstGeom>
        </p:spPr>
      </p:pic>
    </p:spTree>
    <p:extLst>
      <p:ext uri="{BB962C8B-B14F-4D97-AF65-F5344CB8AC3E}">
        <p14:creationId xmlns:p14="http://schemas.microsoft.com/office/powerpoint/2010/main" val="420849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8"/>
          <p:cNvSpPr txBox="1">
            <a:spLocks/>
          </p:cNvSpPr>
          <p:nvPr/>
        </p:nvSpPr>
        <p:spPr bwMode="gray">
          <a:xfrm>
            <a:off x="540005" y="324937"/>
            <a:ext cx="11095773" cy="1073123"/>
          </a:xfrm>
          <a:prstGeom prst="rect">
            <a:avLst/>
          </a:prstGeom>
        </p:spPr>
        <p:txBody>
          <a:bodyPr lIns="91422" tIns="45710" rIns="91422" bIns="4571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sr-Latn-RS" dirty="0">
                <a:latin typeface="Calibri" panose="020F0502020204030204" pitchFamily="34" charset="0"/>
              </a:rPr>
              <a:t>GFSI- Explore certification programmes </a:t>
            </a:r>
            <a:endParaRPr lang="en-US" dirty="0">
              <a:latin typeface="Calibri" panose="020F050202020403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33929" y="1013048"/>
            <a:ext cx="10466831" cy="5431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8" name="Rectangle 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423677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gray"/>
        <p:txBody>
          <a:bodyPr/>
          <a:lstStyle/>
          <a:p>
            <a:r>
              <a:rPr lang="sr-Latn-RS" dirty="0"/>
              <a:t>IFS LOGISTIC 2.2</a:t>
            </a:r>
            <a:endParaRPr lang="en-US" dirty="0"/>
          </a:p>
        </p:txBody>
      </p:sp>
      <p:sp>
        <p:nvSpPr>
          <p:cNvPr id="78" name="Content Placeholder 1"/>
          <p:cNvSpPr>
            <a:spLocks noGrp="1"/>
          </p:cNvSpPr>
          <p:nvPr>
            <p:ph sz="half" idx="15"/>
          </p:nvPr>
        </p:nvSpPr>
        <p:spPr bwMode="gray"/>
        <p:txBody>
          <a:bodyPr/>
          <a:lstStyle/>
          <a:p>
            <a:pPr algn="just"/>
            <a:r>
              <a:rPr lang="en-GB" sz="1500" dirty="0"/>
              <a:t>In order to prevent logistics companies from being overwhelmed by</a:t>
            </a:r>
            <a:r>
              <a:rPr lang="sr-Latn-RS" sz="1500" dirty="0"/>
              <a:t> </a:t>
            </a:r>
            <a:r>
              <a:rPr lang="en-GB" sz="1500" dirty="0"/>
              <a:t>different requirements, the German and French retailers, supported by</a:t>
            </a:r>
            <a:r>
              <a:rPr lang="sr-Latn-RS" sz="1500" dirty="0"/>
              <a:t> </a:t>
            </a:r>
            <a:r>
              <a:rPr lang="en-GB" sz="1500" dirty="0"/>
              <a:t>other international retailers, developed the IFS Logistics Version 1 in</a:t>
            </a:r>
            <a:r>
              <a:rPr lang="sr-Latn-RS" sz="1500" dirty="0"/>
              <a:t> </a:t>
            </a:r>
            <a:r>
              <a:rPr lang="en-GB" sz="1500" dirty="0"/>
              <a:t>2006. Version 2 was a collaboration of three retail federations from</a:t>
            </a:r>
            <a:r>
              <a:rPr lang="sr-Latn-RS" sz="1500" dirty="0"/>
              <a:t> </a:t>
            </a:r>
            <a:r>
              <a:rPr lang="en-GB" sz="1500" dirty="0"/>
              <a:t>France, Germany and Italy and the IFS North America working group.</a:t>
            </a:r>
            <a:endParaRPr lang="en-US" sz="1500" dirty="0"/>
          </a:p>
        </p:txBody>
      </p:sp>
      <p:sp>
        <p:nvSpPr>
          <p:cNvPr id="80" name="Content Placeholder 2"/>
          <p:cNvSpPr>
            <a:spLocks noGrp="1"/>
          </p:cNvSpPr>
          <p:nvPr>
            <p:ph sz="quarter" idx="17"/>
          </p:nvPr>
        </p:nvSpPr>
        <p:spPr bwMode="gray"/>
        <p:txBody>
          <a:bodyPr/>
          <a:lstStyle/>
          <a:p>
            <a:pPr algn="just"/>
            <a:r>
              <a:rPr lang="en-GB" dirty="0"/>
              <a:t>The IFS Logistics Standard applies to food and non-food</a:t>
            </a:r>
            <a:r>
              <a:rPr lang="sr-Latn-RS" dirty="0"/>
              <a:t> </a:t>
            </a:r>
            <a:r>
              <a:rPr lang="en-GB" dirty="0"/>
              <a:t>products. The IFS Logistics includes all logistical activities like loading,</a:t>
            </a:r>
            <a:r>
              <a:rPr lang="sr-Latn-RS" dirty="0"/>
              <a:t> </a:t>
            </a:r>
            <a:r>
              <a:rPr lang="en-GB" dirty="0"/>
              <a:t>transportation, off-loading, storage, handling and further distribution.</a:t>
            </a:r>
            <a:r>
              <a:rPr lang="sr-Latn-RS" dirty="0"/>
              <a:t> </a:t>
            </a:r>
            <a:r>
              <a:rPr lang="en-GB" dirty="0"/>
              <a:t>The Standard is applicable for all types of transport: truck, train, ship,</a:t>
            </a:r>
            <a:r>
              <a:rPr lang="sr-Latn-RS" dirty="0"/>
              <a:t> </a:t>
            </a:r>
            <a:r>
              <a:rPr lang="en-GB" dirty="0"/>
              <a:t>plane or any other types of transportation, temperature controlled or</a:t>
            </a:r>
            <a:r>
              <a:rPr lang="sr-Latn-RS" dirty="0"/>
              <a:t> </a:t>
            </a:r>
            <a:r>
              <a:rPr lang="en-GB" dirty="0"/>
              <a:t>ambient stable.</a:t>
            </a:r>
            <a:endParaRPr lang="en-US" dirty="0"/>
          </a:p>
        </p:txBody>
      </p:sp>
      <p:pic>
        <p:nvPicPr>
          <p:cNvPr id="87" name="Bildplatzhalter 8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6613" b="16613"/>
          <a:stretch>
            <a:fillRect/>
          </a:stretch>
        </p:blipFill>
        <p:spPr bwMode="gray"/>
      </p:pic>
      <p:pic>
        <p:nvPicPr>
          <p:cNvPr id="86" name="Bildplatzhalter 85"/>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20447" b="20447"/>
          <a:stretch>
            <a:fillRect/>
          </a:stretch>
        </p:blipFill>
        <p:spPr bwMode="gray"/>
      </p:pic>
      <p:sp>
        <p:nvSpPr>
          <p:cNvPr id="84" name="Inhaltsplatzhalter 83"/>
          <p:cNvSpPr>
            <a:spLocks noGrp="1"/>
          </p:cNvSpPr>
          <p:nvPr>
            <p:ph sz="half" idx="19"/>
          </p:nvPr>
        </p:nvSpPr>
        <p:spPr bwMode="gray">
          <a:xfrm>
            <a:off x="540000" y="1512003"/>
            <a:ext cx="5346000" cy="2368799"/>
          </a:xfrm>
          <a:solidFill>
            <a:srgbClr val="0070C0">
              <a:alpha val="75000"/>
            </a:srgbClr>
          </a:solidFill>
        </p:spPr>
        <p:txBody>
          <a:bodyPr/>
          <a:lstStyle/>
          <a:p>
            <a:r>
              <a:rPr lang="sr-Latn-RS" dirty="0"/>
              <a:t>SUPPLY CHAIN</a:t>
            </a:r>
            <a:endParaRPr lang="en-US" dirty="0"/>
          </a:p>
        </p:txBody>
      </p:sp>
      <p:sp>
        <p:nvSpPr>
          <p:cNvPr id="85" name="Inhaltsplatzhalter 84"/>
          <p:cNvSpPr>
            <a:spLocks noGrp="1"/>
          </p:cNvSpPr>
          <p:nvPr>
            <p:ph sz="quarter" idx="20"/>
          </p:nvPr>
        </p:nvSpPr>
        <p:spPr bwMode="gray">
          <a:xfrm>
            <a:off x="6303599" y="1512003"/>
            <a:ext cx="5346000" cy="2368799"/>
          </a:xfrm>
          <a:solidFill>
            <a:srgbClr val="0070C0">
              <a:alpha val="75000"/>
            </a:srgbClr>
          </a:solidFill>
        </p:spPr>
        <p:txBody>
          <a:bodyPr/>
          <a:lstStyle/>
          <a:p>
            <a:r>
              <a:rPr lang="sr-Latn-RS" dirty="0"/>
              <a:t>application of standard</a:t>
            </a:r>
            <a:endParaRPr lang="en-US" dirty="0"/>
          </a:p>
        </p:txBody>
      </p:sp>
      <p:grpSp>
        <p:nvGrpSpPr>
          <p:cNvPr id="1038" name="Gruppieren 1037"/>
          <p:cNvGrpSpPr/>
          <p:nvPr/>
        </p:nvGrpSpPr>
        <p:grpSpPr bwMode="gray">
          <a:xfrm>
            <a:off x="4637774" y="3215167"/>
            <a:ext cx="1000578" cy="456084"/>
            <a:chOff x="3236085" y="1728622"/>
            <a:chExt cx="2113649" cy="963447"/>
          </a:xfrm>
          <a:noFill/>
        </p:grpSpPr>
        <p:sp>
          <p:nvSpPr>
            <p:cNvPr id="105" name="Ellipse 104"/>
            <p:cNvSpPr/>
            <p:nvPr/>
          </p:nvSpPr>
          <p:spPr bwMode="gray">
            <a:xfrm>
              <a:off x="3711209" y="1930402"/>
              <a:ext cx="323850" cy="323850"/>
            </a:xfrm>
            <a:prstGeom prst="ellips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133" name="Ellipse 132"/>
            <p:cNvSpPr/>
            <p:nvPr/>
          </p:nvSpPr>
          <p:spPr bwMode="gray">
            <a:xfrm>
              <a:off x="3236085" y="2368219"/>
              <a:ext cx="323850" cy="323850"/>
            </a:xfrm>
            <a:prstGeom prst="ellips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134" name="Ellipse 133"/>
            <p:cNvSpPr/>
            <p:nvPr/>
          </p:nvSpPr>
          <p:spPr bwMode="gray">
            <a:xfrm>
              <a:off x="4409075" y="2062564"/>
              <a:ext cx="323850" cy="323850"/>
            </a:xfrm>
            <a:prstGeom prst="ellips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135" name="Ellipse 134"/>
            <p:cNvSpPr/>
            <p:nvPr/>
          </p:nvSpPr>
          <p:spPr bwMode="gray">
            <a:xfrm>
              <a:off x="5025884" y="1728622"/>
              <a:ext cx="323850" cy="323850"/>
            </a:xfrm>
            <a:prstGeom prst="ellips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cxnSp>
          <p:nvCxnSpPr>
            <p:cNvPr id="1024" name="Gerade Verbindung 1023"/>
            <p:cNvCxnSpPr>
              <a:stCxn id="133" idx="7"/>
              <a:endCxn id="105" idx="3"/>
            </p:cNvCxnSpPr>
            <p:nvPr/>
          </p:nvCxnSpPr>
          <p:spPr bwMode="gray">
            <a:xfrm flipV="1">
              <a:off x="3512508" y="2206824"/>
              <a:ext cx="246128" cy="208822"/>
            </a:xfrm>
            <a:prstGeom prst="line">
              <a:avLst/>
            </a:prstGeom>
            <a:grpFill/>
            <a:ln w="28575">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028" name="Gerade Verbindung 1027"/>
            <p:cNvCxnSpPr>
              <a:stCxn id="105" idx="6"/>
              <a:endCxn id="134" idx="2"/>
            </p:cNvCxnSpPr>
            <p:nvPr/>
          </p:nvCxnSpPr>
          <p:spPr bwMode="gray">
            <a:xfrm>
              <a:off x="4035059" y="2092328"/>
              <a:ext cx="374016" cy="132163"/>
            </a:xfrm>
            <a:prstGeom prst="line">
              <a:avLst/>
            </a:prstGeom>
            <a:grpFill/>
            <a:ln w="28575">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032" name="Gerade Verbindung 1031"/>
            <p:cNvCxnSpPr>
              <a:stCxn id="134" idx="6"/>
              <a:endCxn id="135" idx="3"/>
            </p:cNvCxnSpPr>
            <p:nvPr/>
          </p:nvCxnSpPr>
          <p:spPr bwMode="gray">
            <a:xfrm flipV="1">
              <a:off x="4732926" y="2005045"/>
              <a:ext cx="340386" cy="219445"/>
            </a:xfrm>
            <a:prstGeom prst="line">
              <a:avLst/>
            </a:prstGeom>
            <a:grpFill/>
            <a:ln w="28575">
              <a:solidFill>
                <a:schemeClr val="bg2"/>
              </a:solidFill>
              <a:tailEnd type="none"/>
            </a:ln>
          </p:spPr>
          <p:style>
            <a:lnRef idx="1">
              <a:schemeClr val="accent1"/>
            </a:lnRef>
            <a:fillRef idx="0">
              <a:schemeClr val="accent1"/>
            </a:fillRef>
            <a:effectRef idx="0">
              <a:schemeClr val="accent1"/>
            </a:effectRef>
            <a:fontRef idx="minor">
              <a:schemeClr val="tx1"/>
            </a:fontRef>
          </p:style>
        </p:cxnSp>
      </p:grpSp>
      <p:grpSp>
        <p:nvGrpSpPr>
          <p:cNvPr id="162" name="Gruppieren 161"/>
          <p:cNvGrpSpPr/>
          <p:nvPr/>
        </p:nvGrpSpPr>
        <p:grpSpPr bwMode="gray">
          <a:xfrm>
            <a:off x="10401373" y="3093864"/>
            <a:ext cx="1000578" cy="577387"/>
            <a:chOff x="3236085" y="1606552"/>
            <a:chExt cx="2113649" cy="1219686"/>
          </a:xfrm>
          <a:noFill/>
        </p:grpSpPr>
        <p:sp>
          <p:nvSpPr>
            <p:cNvPr id="163" name="Ellipse 162"/>
            <p:cNvSpPr/>
            <p:nvPr/>
          </p:nvSpPr>
          <p:spPr bwMode="gray">
            <a:xfrm>
              <a:off x="3758636" y="1952842"/>
              <a:ext cx="323850" cy="323850"/>
            </a:xfrm>
            <a:prstGeom prst="ellips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164" name="Ellipse 163"/>
            <p:cNvSpPr/>
            <p:nvPr/>
          </p:nvSpPr>
          <p:spPr bwMode="gray">
            <a:xfrm>
              <a:off x="3236085" y="2368219"/>
              <a:ext cx="323850" cy="323850"/>
            </a:xfrm>
            <a:prstGeom prst="ellips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165" name="Ellipse 164"/>
            <p:cNvSpPr/>
            <p:nvPr/>
          </p:nvSpPr>
          <p:spPr bwMode="gray">
            <a:xfrm>
              <a:off x="4409075" y="2062564"/>
              <a:ext cx="323850" cy="323850"/>
            </a:xfrm>
            <a:prstGeom prst="ellips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166" name="Ellipse 165"/>
            <p:cNvSpPr/>
            <p:nvPr/>
          </p:nvSpPr>
          <p:spPr bwMode="gray">
            <a:xfrm>
              <a:off x="5025884" y="1728622"/>
              <a:ext cx="323850" cy="323850"/>
            </a:xfrm>
            <a:prstGeom prst="ellips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cxnSp>
          <p:nvCxnSpPr>
            <p:cNvPr id="167" name="Gerade Verbindung 166"/>
            <p:cNvCxnSpPr>
              <a:stCxn id="164" idx="7"/>
              <a:endCxn id="163" idx="3"/>
            </p:cNvCxnSpPr>
            <p:nvPr/>
          </p:nvCxnSpPr>
          <p:spPr bwMode="gray">
            <a:xfrm flipV="1">
              <a:off x="3512508" y="2229265"/>
              <a:ext cx="293556" cy="186382"/>
            </a:xfrm>
            <a:prstGeom prst="line">
              <a:avLst/>
            </a:prstGeom>
            <a:grpFill/>
            <a:ln w="28575">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68" name="Gerade Verbindung 167"/>
            <p:cNvCxnSpPr>
              <a:stCxn id="163" idx="6"/>
              <a:endCxn id="165" idx="2"/>
            </p:cNvCxnSpPr>
            <p:nvPr/>
          </p:nvCxnSpPr>
          <p:spPr bwMode="gray">
            <a:xfrm>
              <a:off x="4082487" y="2114768"/>
              <a:ext cx="326589" cy="109723"/>
            </a:xfrm>
            <a:prstGeom prst="line">
              <a:avLst/>
            </a:prstGeom>
            <a:grpFill/>
            <a:ln w="28575">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69" name="Gerade Verbindung 168"/>
            <p:cNvCxnSpPr>
              <a:stCxn id="165" idx="6"/>
              <a:endCxn id="166" idx="3"/>
            </p:cNvCxnSpPr>
            <p:nvPr/>
          </p:nvCxnSpPr>
          <p:spPr bwMode="gray">
            <a:xfrm flipV="1">
              <a:off x="4732926" y="2005045"/>
              <a:ext cx="340386" cy="219445"/>
            </a:xfrm>
            <a:prstGeom prst="line">
              <a:avLst/>
            </a:prstGeom>
            <a:grpFill/>
            <a:ln w="28575">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72" name="Gleichschenkliges Dreieck 171"/>
            <p:cNvSpPr/>
            <p:nvPr/>
          </p:nvSpPr>
          <p:spPr bwMode="gray">
            <a:xfrm>
              <a:off x="3311721" y="1606552"/>
              <a:ext cx="323850" cy="323850"/>
            </a:xfrm>
            <a:prstGeom prst="triangle">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cxnSp>
          <p:nvCxnSpPr>
            <p:cNvPr id="175" name="Gerade Verbindung 174"/>
            <p:cNvCxnSpPr>
              <a:endCxn id="163" idx="1"/>
            </p:cNvCxnSpPr>
            <p:nvPr/>
          </p:nvCxnSpPr>
          <p:spPr bwMode="gray">
            <a:xfrm>
              <a:off x="3588144" y="1882975"/>
              <a:ext cx="217920" cy="117294"/>
            </a:xfrm>
            <a:prstGeom prst="line">
              <a:avLst/>
            </a:prstGeom>
            <a:grpFill/>
            <a:ln w="28575">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78" name="Rechteck 177"/>
            <p:cNvSpPr/>
            <p:nvPr/>
          </p:nvSpPr>
          <p:spPr bwMode="gray">
            <a:xfrm rot="14004743">
              <a:off x="4743941" y="2578310"/>
              <a:ext cx="247930" cy="247926"/>
            </a:xfrm>
            <a:prstGeom prst="rect">
              <a:avLst/>
            </a:prstGeom>
            <a:grp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cxnSp>
          <p:nvCxnSpPr>
            <p:cNvPr id="179" name="Gerade Verbindung 178"/>
            <p:cNvCxnSpPr>
              <a:stCxn id="178" idx="3"/>
              <a:endCxn id="165" idx="5"/>
            </p:cNvCxnSpPr>
            <p:nvPr/>
          </p:nvCxnSpPr>
          <p:spPr bwMode="gray">
            <a:xfrm flipH="1" flipV="1">
              <a:off x="4685498" y="2338986"/>
              <a:ext cx="108517" cy="263750"/>
            </a:xfrm>
            <a:prstGeom prst="line">
              <a:avLst/>
            </a:prstGeom>
            <a:grpFill/>
            <a:ln w="28575">
              <a:solidFill>
                <a:schemeClr val="bg2"/>
              </a:solidFill>
              <a:tailEnd type="none"/>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33" name="Rectangle 32"/>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59017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bwMode="gray"/>
        <p:txBody>
          <a:bodyPr/>
          <a:lstStyle/>
          <a:p>
            <a:r>
              <a:rPr lang="sr-Latn-RS" dirty="0"/>
              <a:t>IFS Logistic 2.2</a:t>
            </a:r>
            <a:endParaRPr lang="en-US" dirty="0"/>
          </a:p>
        </p:txBody>
      </p:sp>
      <p:sp>
        <p:nvSpPr>
          <p:cNvPr id="4" name="Subtitle"/>
          <p:cNvSpPr>
            <a:spLocks noGrp="1"/>
          </p:cNvSpPr>
          <p:nvPr>
            <p:ph type="body" sz="quarter" idx="13"/>
          </p:nvPr>
        </p:nvSpPr>
        <p:spPr bwMode="gray"/>
        <p:txBody>
          <a:bodyPr/>
          <a:lstStyle/>
          <a:p>
            <a:r>
              <a:rPr lang="sr-Latn-RS" dirty="0"/>
              <a:t>Objectives</a:t>
            </a:r>
            <a:endParaRPr lang="en-US" dirty="0"/>
          </a:p>
        </p:txBody>
      </p:sp>
      <p:sp>
        <p:nvSpPr>
          <p:cNvPr id="6" name="Content 1"/>
          <p:cNvSpPr>
            <a:spLocks noGrp="1"/>
          </p:cNvSpPr>
          <p:nvPr>
            <p:ph sz="half" idx="1"/>
          </p:nvPr>
        </p:nvSpPr>
        <p:spPr bwMode="gray"/>
        <p:txBody>
          <a:bodyPr/>
          <a:lstStyle/>
          <a:p>
            <a:pPr>
              <a:buClr>
                <a:srgbClr val="0070C0"/>
              </a:buClr>
              <a:buFont typeface="Wingdings" panose="05000000000000000000" pitchFamily="2" charset="2"/>
              <a:buChar char="ü"/>
            </a:pPr>
            <a:r>
              <a:rPr lang="en-GB" sz="2000" dirty="0"/>
              <a:t>to check the requirements for understanding</a:t>
            </a:r>
          </a:p>
          <a:p>
            <a:pPr>
              <a:buClr>
                <a:srgbClr val="0070C0"/>
              </a:buClr>
              <a:buFont typeface="Wingdings" panose="05000000000000000000" pitchFamily="2" charset="2"/>
              <a:buChar char="ü"/>
            </a:pPr>
            <a:r>
              <a:rPr lang="en-GB" sz="2000" dirty="0"/>
              <a:t>to adapt the Standard to meet current legislation</a:t>
            </a:r>
          </a:p>
          <a:p>
            <a:pPr>
              <a:buClr>
                <a:srgbClr val="0070C0"/>
              </a:buClr>
              <a:buFont typeface="Wingdings" panose="05000000000000000000" pitchFamily="2" charset="2"/>
              <a:buChar char="ü"/>
            </a:pPr>
            <a:r>
              <a:rPr lang="en-GB" sz="2000" dirty="0"/>
              <a:t>to include the Erratum</a:t>
            </a:r>
          </a:p>
          <a:p>
            <a:pPr>
              <a:buClr>
                <a:srgbClr val="0070C0"/>
              </a:buClr>
              <a:buFont typeface="Wingdings" panose="05000000000000000000" pitchFamily="2" charset="2"/>
              <a:buChar char="ü"/>
            </a:pPr>
            <a:r>
              <a:rPr lang="en-GB" sz="2000" dirty="0"/>
              <a:t>to include all IFS doctrines</a:t>
            </a:r>
          </a:p>
          <a:p>
            <a:pPr>
              <a:buClr>
                <a:srgbClr val="0070C0"/>
              </a:buClr>
              <a:buFont typeface="Wingdings" panose="05000000000000000000" pitchFamily="2" charset="2"/>
              <a:buChar char="ü"/>
            </a:pPr>
            <a:r>
              <a:rPr lang="en-GB" sz="2000" dirty="0"/>
              <a:t>to improve understanding of audit protocol</a:t>
            </a:r>
          </a:p>
          <a:p>
            <a:pPr>
              <a:buClr>
                <a:srgbClr val="0070C0"/>
              </a:buClr>
              <a:buFont typeface="Wingdings" panose="05000000000000000000" pitchFamily="2" charset="2"/>
              <a:buChar char="ü"/>
            </a:pPr>
            <a:r>
              <a:rPr lang="en-GB" sz="2000" dirty="0"/>
              <a:t>to specify the applicability for the logistical handling of unpacked</a:t>
            </a:r>
            <a:r>
              <a:rPr lang="sr-Latn-RS" sz="2000" dirty="0"/>
              <a:t> </a:t>
            </a:r>
            <a:r>
              <a:rPr lang="en-GB" sz="2000" dirty="0"/>
              <a:t>food products (e.g. bread in boxes, meat carcasses) and </a:t>
            </a:r>
            <a:r>
              <a:rPr lang="en-GB" sz="2000" dirty="0" err="1"/>
              <a:t>nonfood</a:t>
            </a:r>
            <a:r>
              <a:rPr lang="sr-Latn-RS" sz="2000" dirty="0"/>
              <a:t> </a:t>
            </a:r>
            <a:r>
              <a:rPr lang="en-GB" sz="2000" dirty="0"/>
              <a:t>products</a:t>
            </a:r>
          </a:p>
          <a:p>
            <a:pPr>
              <a:buClr>
                <a:srgbClr val="0070C0"/>
              </a:buClr>
              <a:buFont typeface="Wingdings" panose="05000000000000000000" pitchFamily="2" charset="2"/>
              <a:buChar char="ü"/>
            </a:pPr>
            <a:r>
              <a:rPr lang="en-GB" sz="2000" dirty="0"/>
              <a:t>to include specific requirements for freezing and thawing as a</a:t>
            </a:r>
            <a:r>
              <a:rPr lang="sr-Latn-RS" sz="2000" dirty="0"/>
              <a:t> </a:t>
            </a:r>
            <a:r>
              <a:rPr lang="en-GB" sz="2000" dirty="0"/>
              <a:t>service</a:t>
            </a:r>
          </a:p>
          <a:p>
            <a:pPr>
              <a:buClr>
                <a:srgbClr val="0070C0"/>
              </a:buClr>
              <a:buFont typeface="Wingdings" panose="05000000000000000000" pitchFamily="2" charset="2"/>
              <a:buChar char="ü"/>
            </a:pPr>
            <a:r>
              <a:rPr lang="en-GB" sz="2000" dirty="0"/>
              <a:t>to update the Standard, in accordance with new version of GFSI</a:t>
            </a:r>
          </a:p>
          <a:p>
            <a:pPr>
              <a:buClr>
                <a:srgbClr val="0070C0"/>
              </a:buClr>
              <a:buFont typeface="Wingdings" panose="05000000000000000000" pitchFamily="2" charset="2"/>
              <a:buChar char="ü"/>
            </a:pPr>
            <a:r>
              <a:rPr lang="en-GB" sz="2000" dirty="0"/>
              <a:t>Guidance Document and benchmark procedure for storage and</a:t>
            </a:r>
            <a:r>
              <a:rPr lang="sr-Latn-RS" sz="2000" dirty="0"/>
              <a:t> </a:t>
            </a:r>
            <a:r>
              <a:rPr lang="en-GB" sz="2000" dirty="0"/>
              <a:t>distribution standards.</a:t>
            </a:r>
            <a:endParaRPr lang="en-US" sz="2000" dirty="0"/>
          </a:p>
        </p:txBody>
      </p:sp>
      <p:pic>
        <p:nvPicPr>
          <p:cNvPr id="12" name="Bildplatzhalter 1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9" r="19"/>
          <a:stretch>
            <a:fillRect/>
          </a:stretch>
        </p:blipFill>
        <p:spPr bwMode="gray"/>
      </p:pic>
      <p:sp>
        <p:nvSpPr>
          <p:cNvPr id="7" name="Rechteck 6"/>
          <p:cNvSpPr/>
          <p:nvPr/>
        </p:nvSpPr>
        <p:spPr bwMode="gray">
          <a:xfrm>
            <a:off x="6304414" y="-1"/>
            <a:ext cx="5885999" cy="6858001"/>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8" name="Rectangle 7"/>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9" name="Rectangle 8"/>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94545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1"/>
          <p:cNvSpPr txBox="1">
            <a:spLocks/>
          </p:cNvSpPr>
          <p:nvPr/>
        </p:nvSpPr>
        <p:spPr bwMode="gray">
          <a:xfrm>
            <a:off x="684002" y="-667608"/>
            <a:ext cx="10823430" cy="643539"/>
          </a:xfrm>
          <a:prstGeom prst="rect">
            <a:avLst/>
          </a:prstGeom>
        </p:spPr>
        <p:txBody>
          <a:bodyPr lIns="0" tIns="45706" rIns="91414" bIns="45706"/>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4" name="Rechteck 23"/>
          <p:cNvSpPr/>
          <p:nvPr/>
        </p:nvSpPr>
        <p:spPr bwMode="gray">
          <a:xfrm>
            <a:off x="540003" y="1555203"/>
            <a:ext cx="3415198" cy="190799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251949" tIns="251949" rIns="251949" bIns="107979" rtlCol="0" anchor="t" anchorCtr="0"/>
          <a:lstStyle/>
          <a:p>
            <a:pPr algn="just">
              <a:spcAft>
                <a:spcPts val="400"/>
              </a:spcAft>
            </a:pPr>
            <a:r>
              <a:rPr lang="en-GB" sz="1200" dirty="0">
                <a:solidFill>
                  <a:srgbClr val="000000"/>
                </a:solidFill>
                <a:latin typeface="Calibri Light" panose="020F0302020204030204" pitchFamily="34" charset="0"/>
              </a:rPr>
              <a:t>An </a:t>
            </a:r>
            <a:r>
              <a:rPr lang="en-GB" sz="1200" b="1" dirty="0">
                <a:solidFill>
                  <a:srgbClr val="000000"/>
                </a:solidFill>
                <a:latin typeface="+mj-lt"/>
              </a:rPr>
              <a:t>initial audit </a:t>
            </a:r>
            <a:r>
              <a:rPr lang="en-GB" sz="1200" dirty="0">
                <a:solidFill>
                  <a:srgbClr val="000000"/>
                </a:solidFill>
                <a:latin typeface="Calibri Light" panose="020F0302020204030204" pitchFamily="34" charset="0"/>
              </a:rPr>
              <a:t>is a company’s first audit</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to IFS Logistics. It is performed</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at a time and date agreed between the company</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and the selected certification</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body. During this audit, the entire company is audited, both in</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relation to its</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documentation and the processes</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themselves. During the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audit, all IFS</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requirements shall be assessed by the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auditor.</a:t>
            </a:r>
            <a:endParaRPr lang="en-US" sz="1200" dirty="0">
              <a:solidFill>
                <a:srgbClr val="000000"/>
              </a:solidFill>
              <a:latin typeface="Calibri Light" panose="020F0302020204030204" pitchFamily="34" charset="0"/>
            </a:endParaRPr>
          </a:p>
        </p:txBody>
      </p:sp>
      <p:sp>
        <p:nvSpPr>
          <p:cNvPr id="25" name="Rechteck 24"/>
          <p:cNvSpPr/>
          <p:nvPr/>
        </p:nvSpPr>
        <p:spPr bwMode="gray">
          <a:xfrm>
            <a:off x="4387204" y="1555203"/>
            <a:ext cx="3415198" cy="190799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251949" tIns="251949" rIns="251949" bIns="107979" rtlCol="0" anchor="t" anchorCtr="0"/>
          <a:lstStyle/>
          <a:p>
            <a:pPr algn="just">
              <a:spcAft>
                <a:spcPts val="400"/>
              </a:spcAft>
            </a:pPr>
            <a:r>
              <a:rPr lang="en-GB" sz="1200" dirty="0">
                <a:solidFill>
                  <a:srgbClr val="000000"/>
                </a:solidFill>
                <a:latin typeface="Calibri Light" panose="020F0302020204030204" pitchFamily="34" charset="0"/>
              </a:rPr>
              <a:t>A </a:t>
            </a:r>
            <a:r>
              <a:rPr lang="en-GB" sz="1200" b="1" dirty="0">
                <a:solidFill>
                  <a:srgbClr val="000000"/>
                </a:solidFill>
                <a:latin typeface="+mj-lt"/>
              </a:rPr>
              <a:t>follow-up audit </a:t>
            </a:r>
            <a:r>
              <a:rPr lang="en-GB" sz="1200" dirty="0">
                <a:solidFill>
                  <a:srgbClr val="000000"/>
                </a:solidFill>
                <a:latin typeface="Calibri Light" panose="020F0302020204030204" pitchFamily="34" charset="0"/>
              </a:rPr>
              <a:t>is required in a specific</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situation when the results of</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the audit (an initial audit or a renewal audit) have been insufficient to</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allow the award of the certificate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During the follow-up</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audit, the auditor focuses on the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implementation of the actions taken to</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correct the Major non-conformity</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determined during the previous audit.</a:t>
            </a:r>
            <a:endParaRPr lang="en-US" sz="1200" dirty="0">
              <a:solidFill>
                <a:srgbClr val="000000"/>
              </a:solidFill>
              <a:latin typeface="Calibri Light" panose="020F0302020204030204" pitchFamily="34" charset="0"/>
            </a:endParaRPr>
          </a:p>
        </p:txBody>
      </p:sp>
      <p:sp>
        <p:nvSpPr>
          <p:cNvPr id="26" name="Rechteck 25"/>
          <p:cNvSpPr/>
          <p:nvPr/>
        </p:nvSpPr>
        <p:spPr bwMode="gray">
          <a:xfrm>
            <a:off x="540003" y="3895201"/>
            <a:ext cx="3415198" cy="214779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251949" tIns="251949" rIns="251949" bIns="107979" rtlCol="0" anchor="t" anchorCtr="0"/>
          <a:lstStyle/>
          <a:p>
            <a:pPr algn="just">
              <a:spcAft>
                <a:spcPts val="400"/>
              </a:spcAft>
            </a:pPr>
            <a:r>
              <a:rPr lang="en-GB" sz="1200" b="1" dirty="0">
                <a:solidFill>
                  <a:srgbClr val="000000"/>
                </a:solidFill>
                <a:latin typeface="+mj-lt"/>
              </a:rPr>
              <a:t>Renewal audits </a:t>
            </a:r>
            <a:r>
              <a:rPr lang="en-GB" sz="1200" dirty="0">
                <a:solidFill>
                  <a:srgbClr val="000000"/>
                </a:solidFill>
                <a:latin typeface="Calibri Light" panose="020F0302020204030204" pitchFamily="34" charset="0"/>
              </a:rPr>
              <a:t>are those which are performed after the initial audit. The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period in which a renewal audit shall be performed is shown on the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certificate. A renewal audit involves a full and</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thorough audit of a company</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resulting in the issue of a new certificate. During the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audit, all IFS</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requirements shall be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assessed by the auditor.</a:t>
            </a:r>
            <a:endParaRPr lang="en-US" sz="1200" dirty="0">
              <a:solidFill>
                <a:srgbClr val="000000"/>
              </a:solidFill>
              <a:latin typeface="Calibri Light" panose="020F0302020204030204" pitchFamily="34" charset="0"/>
            </a:endParaRPr>
          </a:p>
        </p:txBody>
      </p:sp>
      <p:sp>
        <p:nvSpPr>
          <p:cNvPr id="27" name="Rechteck 26"/>
          <p:cNvSpPr/>
          <p:nvPr/>
        </p:nvSpPr>
        <p:spPr bwMode="gray">
          <a:xfrm>
            <a:off x="4387204" y="3895201"/>
            <a:ext cx="3415198" cy="214779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251949" tIns="251949" rIns="251949" bIns="107979" rtlCol="0" anchor="t" anchorCtr="0"/>
          <a:lstStyle/>
          <a:p>
            <a:pPr algn="just">
              <a:spcAft>
                <a:spcPts val="400"/>
              </a:spcAft>
            </a:pPr>
            <a:r>
              <a:rPr lang="en-GB" sz="1200" dirty="0">
                <a:solidFill>
                  <a:srgbClr val="000000"/>
                </a:solidFill>
                <a:latin typeface="Calibri Light" panose="020F0302020204030204" pitchFamily="34" charset="0"/>
              </a:rPr>
              <a:t>If, between two certification audits, new products / services different</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from those included in the scope of the current IFS</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audit are added in</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the logistical services, the certified company shall immediately inform</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its certification body, who shall perform a risk assessment to decide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whether an </a:t>
            </a:r>
            <a:r>
              <a:rPr lang="en-GB" sz="1200" b="1" dirty="0">
                <a:solidFill>
                  <a:srgbClr val="000000"/>
                </a:solidFill>
                <a:latin typeface="+mj-lt"/>
              </a:rPr>
              <a:t>extension audit </a:t>
            </a:r>
            <a:r>
              <a:rPr lang="en-GB" sz="1200" dirty="0">
                <a:solidFill>
                  <a:srgbClr val="000000"/>
                </a:solidFill>
                <a:latin typeface="Calibri Light" panose="020F0302020204030204" pitchFamily="34" charset="0"/>
              </a:rPr>
              <a:t>should be</a:t>
            </a: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performed or not.</a:t>
            </a:r>
            <a:endParaRPr lang="en-US" sz="1200" b="1" dirty="0">
              <a:solidFill>
                <a:srgbClr val="000000"/>
              </a:solidFill>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200" r="15"/>
          <a:stretch/>
        </p:blipFill>
        <p:spPr bwMode="gray">
          <a:xfrm>
            <a:off x="8234403" y="1"/>
            <a:ext cx="395601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ieren 10"/>
          <p:cNvGrpSpPr/>
          <p:nvPr/>
        </p:nvGrpSpPr>
        <p:grpSpPr bwMode="gray">
          <a:xfrm>
            <a:off x="3287852" y="1330188"/>
            <a:ext cx="492359" cy="494749"/>
            <a:chOff x="6871585" y="5150222"/>
            <a:chExt cx="533821" cy="536412"/>
          </a:xfrm>
        </p:grpSpPr>
        <p:sp>
          <p:nvSpPr>
            <p:cNvPr id="12" name="Freeform 856"/>
            <p:cNvSpPr>
              <a:spLocks noEditPoints="1"/>
            </p:cNvSpPr>
            <p:nvPr/>
          </p:nvSpPr>
          <p:spPr bwMode="gray">
            <a:xfrm>
              <a:off x="6871585" y="5150222"/>
              <a:ext cx="533821" cy="536412"/>
            </a:xfrm>
            <a:custGeom>
              <a:avLst/>
              <a:gdLst>
                <a:gd name="T0" fmla="*/ 215 w 289"/>
                <a:gd name="T1" fmla="*/ 42 h 289"/>
                <a:gd name="T2" fmla="*/ 217 w 289"/>
                <a:gd name="T3" fmla="*/ 117 h 289"/>
                <a:gd name="T4" fmla="*/ 286 w 289"/>
                <a:gd name="T5" fmla="*/ 159 h 289"/>
                <a:gd name="T6" fmla="*/ 289 w 289"/>
                <a:gd name="T7" fmla="*/ 244 h 289"/>
                <a:gd name="T8" fmla="*/ 218 w 289"/>
                <a:gd name="T9" fmla="*/ 287 h 289"/>
                <a:gd name="T10" fmla="*/ 149 w 289"/>
                <a:gd name="T11" fmla="*/ 250 h 289"/>
                <a:gd name="T12" fmla="*/ 77 w 289"/>
                <a:gd name="T13" fmla="*/ 287 h 289"/>
                <a:gd name="T14" fmla="*/ 3 w 289"/>
                <a:gd name="T15" fmla="*/ 248 h 289"/>
                <a:gd name="T16" fmla="*/ 0 w 289"/>
                <a:gd name="T17" fmla="*/ 163 h 289"/>
                <a:gd name="T18" fmla="*/ 70 w 289"/>
                <a:gd name="T19" fmla="*/ 123 h 289"/>
                <a:gd name="T20" fmla="*/ 72 w 289"/>
                <a:gd name="T21" fmla="*/ 46 h 289"/>
                <a:gd name="T22" fmla="*/ 144 w 289"/>
                <a:gd name="T23" fmla="*/ 0 h 289"/>
                <a:gd name="T24" fmla="*/ 83 w 289"/>
                <a:gd name="T25" fmla="*/ 267 h 289"/>
                <a:gd name="T26" fmla="*/ 138 w 289"/>
                <a:gd name="T27" fmla="*/ 233 h 289"/>
                <a:gd name="T28" fmla="*/ 138 w 289"/>
                <a:gd name="T29" fmla="*/ 175 h 289"/>
                <a:gd name="T30" fmla="*/ 84 w 289"/>
                <a:gd name="T31" fmla="*/ 205 h 289"/>
                <a:gd name="T32" fmla="*/ 81 w 289"/>
                <a:gd name="T33" fmla="*/ 265 h 289"/>
                <a:gd name="T34" fmla="*/ 130 w 289"/>
                <a:gd name="T35" fmla="*/ 163 h 289"/>
                <a:gd name="T36" fmla="*/ 82 w 289"/>
                <a:gd name="T37" fmla="*/ 135 h 289"/>
                <a:gd name="T38" fmla="*/ 29 w 289"/>
                <a:gd name="T39" fmla="*/ 160 h 289"/>
                <a:gd name="T40" fmla="*/ 23 w 289"/>
                <a:gd name="T41" fmla="*/ 164 h 289"/>
                <a:gd name="T42" fmla="*/ 76 w 289"/>
                <a:gd name="T43" fmla="*/ 194 h 289"/>
                <a:gd name="T44" fmla="*/ 268 w 289"/>
                <a:gd name="T45" fmla="*/ 165 h 289"/>
                <a:gd name="T46" fmla="*/ 213 w 289"/>
                <a:gd name="T47" fmla="*/ 135 h 289"/>
                <a:gd name="T48" fmla="*/ 163 w 289"/>
                <a:gd name="T49" fmla="*/ 160 h 289"/>
                <a:gd name="T50" fmla="*/ 214 w 289"/>
                <a:gd name="T51" fmla="*/ 194 h 289"/>
                <a:gd name="T52" fmla="*/ 245 w 289"/>
                <a:gd name="T53" fmla="*/ 178 h 289"/>
                <a:gd name="T54" fmla="*/ 276 w 289"/>
                <a:gd name="T55" fmla="*/ 177 h 289"/>
                <a:gd name="T56" fmla="*/ 224 w 289"/>
                <a:gd name="T57" fmla="*/ 206 h 289"/>
                <a:gd name="T58" fmla="*/ 222 w 289"/>
                <a:gd name="T59" fmla="*/ 265 h 289"/>
                <a:gd name="T60" fmla="*/ 274 w 289"/>
                <a:gd name="T61" fmla="*/ 239 h 289"/>
                <a:gd name="T62" fmla="*/ 276 w 289"/>
                <a:gd name="T63" fmla="*/ 218 h 289"/>
                <a:gd name="T64" fmla="*/ 151 w 289"/>
                <a:gd name="T65" fmla="*/ 149 h 289"/>
                <a:gd name="T66" fmla="*/ 201 w 289"/>
                <a:gd name="T67" fmla="*/ 122 h 289"/>
                <a:gd name="T68" fmla="*/ 203 w 289"/>
                <a:gd name="T69" fmla="*/ 63 h 289"/>
                <a:gd name="T70" fmla="*/ 199 w 289"/>
                <a:gd name="T71" fmla="*/ 62 h 289"/>
                <a:gd name="T72" fmla="*/ 151 w 289"/>
                <a:gd name="T73" fmla="*/ 94 h 289"/>
                <a:gd name="T74" fmla="*/ 151 w 289"/>
                <a:gd name="T75" fmla="*/ 149 h 289"/>
                <a:gd name="T76" fmla="*/ 96 w 289"/>
                <a:gd name="T77" fmla="*/ 48 h 289"/>
                <a:gd name="T78" fmla="*/ 147 w 289"/>
                <a:gd name="T79" fmla="*/ 76 h 289"/>
                <a:gd name="T80" fmla="*/ 195 w 289"/>
                <a:gd name="T81" fmla="*/ 47 h 289"/>
                <a:gd name="T82" fmla="*/ 147 w 289"/>
                <a:gd name="T83" fmla="*/ 18 h 289"/>
                <a:gd name="T84" fmla="*/ 101 w 289"/>
                <a:gd name="T85" fmla="*/ 4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89">
                  <a:moveTo>
                    <a:pt x="144" y="0"/>
                  </a:moveTo>
                  <a:cubicBezTo>
                    <a:pt x="168" y="14"/>
                    <a:pt x="192" y="28"/>
                    <a:pt x="215" y="42"/>
                  </a:cubicBezTo>
                  <a:cubicBezTo>
                    <a:pt x="216" y="43"/>
                    <a:pt x="217" y="45"/>
                    <a:pt x="217" y="46"/>
                  </a:cubicBezTo>
                  <a:cubicBezTo>
                    <a:pt x="217" y="70"/>
                    <a:pt x="217" y="93"/>
                    <a:pt x="217" y="117"/>
                  </a:cubicBezTo>
                  <a:cubicBezTo>
                    <a:pt x="217" y="120"/>
                    <a:pt x="218" y="121"/>
                    <a:pt x="220" y="122"/>
                  </a:cubicBezTo>
                  <a:cubicBezTo>
                    <a:pt x="242" y="134"/>
                    <a:pt x="264" y="147"/>
                    <a:pt x="286" y="159"/>
                  </a:cubicBezTo>
                  <a:cubicBezTo>
                    <a:pt x="288" y="160"/>
                    <a:pt x="289" y="161"/>
                    <a:pt x="289" y="164"/>
                  </a:cubicBezTo>
                  <a:cubicBezTo>
                    <a:pt x="289" y="190"/>
                    <a:pt x="289" y="217"/>
                    <a:pt x="289" y="244"/>
                  </a:cubicBezTo>
                  <a:cubicBezTo>
                    <a:pt x="289" y="246"/>
                    <a:pt x="288" y="247"/>
                    <a:pt x="286" y="248"/>
                  </a:cubicBezTo>
                  <a:cubicBezTo>
                    <a:pt x="263" y="261"/>
                    <a:pt x="241" y="274"/>
                    <a:pt x="218" y="287"/>
                  </a:cubicBezTo>
                  <a:cubicBezTo>
                    <a:pt x="216" y="289"/>
                    <a:pt x="215" y="288"/>
                    <a:pt x="213" y="287"/>
                  </a:cubicBezTo>
                  <a:cubicBezTo>
                    <a:pt x="191" y="275"/>
                    <a:pt x="170" y="263"/>
                    <a:pt x="149" y="250"/>
                  </a:cubicBezTo>
                  <a:cubicBezTo>
                    <a:pt x="146" y="248"/>
                    <a:pt x="144" y="249"/>
                    <a:pt x="141" y="250"/>
                  </a:cubicBezTo>
                  <a:cubicBezTo>
                    <a:pt x="120" y="263"/>
                    <a:pt x="98" y="275"/>
                    <a:pt x="77" y="287"/>
                  </a:cubicBezTo>
                  <a:cubicBezTo>
                    <a:pt x="75" y="288"/>
                    <a:pt x="74" y="289"/>
                    <a:pt x="72" y="287"/>
                  </a:cubicBezTo>
                  <a:cubicBezTo>
                    <a:pt x="49" y="274"/>
                    <a:pt x="26" y="261"/>
                    <a:pt x="3" y="248"/>
                  </a:cubicBezTo>
                  <a:cubicBezTo>
                    <a:pt x="1" y="247"/>
                    <a:pt x="0" y="246"/>
                    <a:pt x="0" y="243"/>
                  </a:cubicBezTo>
                  <a:cubicBezTo>
                    <a:pt x="0" y="217"/>
                    <a:pt x="0" y="190"/>
                    <a:pt x="0" y="163"/>
                  </a:cubicBezTo>
                  <a:cubicBezTo>
                    <a:pt x="0" y="161"/>
                    <a:pt x="1" y="159"/>
                    <a:pt x="3" y="158"/>
                  </a:cubicBezTo>
                  <a:cubicBezTo>
                    <a:pt x="25" y="146"/>
                    <a:pt x="47" y="134"/>
                    <a:pt x="70" y="123"/>
                  </a:cubicBezTo>
                  <a:cubicBezTo>
                    <a:pt x="72" y="122"/>
                    <a:pt x="73" y="120"/>
                    <a:pt x="73" y="118"/>
                  </a:cubicBezTo>
                  <a:cubicBezTo>
                    <a:pt x="72" y="94"/>
                    <a:pt x="73" y="70"/>
                    <a:pt x="72" y="46"/>
                  </a:cubicBezTo>
                  <a:cubicBezTo>
                    <a:pt x="72" y="44"/>
                    <a:pt x="73" y="42"/>
                    <a:pt x="75" y="41"/>
                  </a:cubicBezTo>
                  <a:cubicBezTo>
                    <a:pt x="98" y="27"/>
                    <a:pt x="121" y="14"/>
                    <a:pt x="144" y="0"/>
                  </a:cubicBezTo>
                  <a:close/>
                  <a:moveTo>
                    <a:pt x="81" y="268"/>
                  </a:moveTo>
                  <a:cubicBezTo>
                    <a:pt x="82" y="268"/>
                    <a:pt x="83" y="268"/>
                    <a:pt x="83" y="267"/>
                  </a:cubicBezTo>
                  <a:cubicBezTo>
                    <a:pt x="101" y="257"/>
                    <a:pt x="119" y="247"/>
                    <a:pt x="136" y="237"/>
                  </a:cubicBezTo>
                  <a:cubicBezTo>
                    <a:pt x="137" y="236"/>
                    <a:pt x="138" y="234"/>
                    <a:pt x="138" y="233"/>
                  </a:cubicBezTo>
                  <a:cubicBezTo>
                    <a:pt x="138" y="215"/>
                    <a:pt x="138" y="197"/>
                    <a:pt x="138" y="179"/>
                  </a:cubicBezTo>
                  <a:cubicBezTo>
                    <a:pt x="138" y="178"/>
                    <a:pt x="138" y="177"/>
                    <a:pt x="138" y="175"/>
                  </a:cubicBezTo>
                  <a:cubicBezTo>
                    <a:pt x="136" y="176"/>
                    <a:pt x="135" y="176"/>
                    <a:pt x="134" y="177"/>
                  </a:cubicBezTo>
                  <a:cubicBezTo>
                    <a:pt x="118" y="186"/>
                    <a:pt x="101" y="196"/>
                    <a:pt x="84" y="205"/>
                  </a:cubicBezTo>
                  <a:cubicBezTo>
                    <a:pt x="82" y="207"/>
                    <a:pt x="81" y="208"/>
                    <a:pt x="81" y="211"/>
                  </a:cubicBezTo>
                  <a:cubicBezTo>
                    <a:pt x="81" y="229"/>
                    <a:pt x="81" y="247"/>
                    <a:pt x="81" y="265"/>
                  </a:cubicBezTo>
                  <a:cubicBezTo>
                    <a:pt x="81" y="266"/>
                    <a:pt x="81" y="267"/>
                    <a:pt x="81" y="268"/>
                  </a:cubicBezTo>
                  <a:close/>
                  <a:moveTo>
                    <a:pt x="130" y="163"/>
                  </a:moveTo>
                  <a:cubicBezTo>
                    <a:pt x="129" y="162"/>
                    <a:pt x="129" y="162"/>
                    <a:pt x="128" y="161"/>
                  </a:cubicBezTo>
                  <a:cubicBezTo>
                    <a:pt x="113" y="153"/>
                    <a:pt x="97" y="144"/>
                    <a:pt x="82" y="135"/>
                  </a:cubicBezTo>
                  <a:cubicBezTo>
                    <a:pt x="80" y="134"/>
                    <a:pt x="79" y="134"/>
                    <a:pt x="77" y="135"/>
                  </a:cubicBezTo>
                  <a:cubicBezTo>
                    <a:pt x="61" y="143"/>
                    <a:pt x="45" y="152"/>
                    <a:pt x="29" y="160"/>
                  </a:cubicBezTo>
                  <a:cubicBezTo>
                    <a:pt x="27" y="161"/>
                    <a:pt x="25" y="162"/>
                    <a:pt x="23" y="164"/>
                  </a:cubicBezTo>
                  <a:cubicBezTo>
                    <a:pt x="23" y="164"/>
                    <a:pt x="23" y="164"/>
                    <a:pt x="23" y="164"/>
                  </a:cubicBezTo>
                  <a:cubicBezTo>
                    <a:pt x="40" y="174"/>
                    <a:pt x="56" y="184"/>
                    <a:pt x="73" y="194"/>
                  </a:cubicBezTo>
                  <a:cubicBezTo>
                    <a:pt x="74" y="194"/>
                    <a:pt x="75" y="194"/>
                    <a:pt x="76" y="194"/>
                  </a:cubicBezTo>
                  <a:cubicBezTo>
                    <a:pt x="94" y="184"/>
                    <a:pt x="112" y="173"/>
                    <a:pt x="130" y="163"/>
                  </a:cubicBezTo>
                  <a:close/>
                  <a:moveTo>
                    <a:pt x="268" y="165"/>
                  </a:moveTo>
                  <a:cubicBezTo>
                    <a:pt x="267" y="164"/>
                    <a:pt x="266" y="164"/>
                    <a:pt x="266" y="163"/>
                  </a:cubicBezTo>
                  <a:cubicBezTo>
                    <a:pt x="248" y="154"/>
                    <a:pt x="230" y="144"/>
                    <a:pt x="213" y="135"/>
                  </a:cubicBezTo>
                  <a:cubicBezTo>
                    <a:pt x="211" y="134"/>
                    <a:pt x="209" y="134"/>
                    <a:pt x="208" y="135"/>
                  </a:cubicBezTo>
                  <a:cubicBezTo>
                    <a:pt x="193" y="143"/>
                    <a:pt x="178" y="152"/>
                    <a:pt x="163" y="160"/>
                  </a:cubicBezTo>
                  <a:cubicBezTo>
                    <a:pt x="162" y="161"/>
                    <a:pt x="161" y="162"/>
                    <a:pt x="160" y="162"/>
                  </a:cubicBezTo>
                  <a:cubicBezTo>
                    <a:pt x="178" y="173"/>
                    <a:pt x="196" y="183"/>
                    <a:pt x="214" y="194"/>
                  </a:cubicBezTo>
                  <a:cubicBezTo>
                    <a:pt x="215" y="194"/>
                    <a:pt x="217" y="194"/>
                    <a:pt x="218" y="193"/>
                  </a:cubicBezTo>
                  <a:cubicBezTo>
                    <a:pt x="227" y="188"/>
                    <a:pt x="236" y="183"/>
                    <a:pt x="245" y="178"/>
                  </a:cubicBezTo>
                  <a:cubicBezTo>
                    <a:pt x="253" y="173"/>
                    <a:pt x="260" y="169"/>
                    <a:pt x="268" y="165"/>
                  </a:cubicBezTo>
                  <a:close/>
                  <a:moveTo>
                    <a:pt x="276" y="177"/>
                  </a:moveTo>
                  <a:cubicBezTo>
                    <a:pt x="274" y="177"/>
                    <a:pt x="274" y="178"/>
                    <a:pt x="273" y="178"/>
                  </a:cubicBezTo>
                  <a:cubicBezTo>
                    <a:pt x="257" y="187"/>
                    <a:pt x="241" y="197"/>
                    <a:pt x="224" y="206"/>
                  </a:cubicBezTo>
                  <a:cubicBezTo>
                    <a:pt x="223" y="207"/>
                    <a:pt x="222" y="209"/>
                    <a:pt x="222" y="210"/>
                  </a:cubicBezTo>
                  <a:cubicBezTo>
                    <a:pt x="222" y="228"/>
                    <a:pt x="222" y="247"/>
                    <a:pt x="222" y="265"/>
                  </a:cubicBezTo>
                  <a:cubicBezTo>
                    <a:pt x="222" y="266"/>
                    <a:pt x="222" y="267"/>
                    <a:pt x="223" y="269"/>
                  </a:cubicBezTo>
                  <a:cubicBezTo>
                    <a:pt x="240" y="259"/>
                    <a:pt x="257" y="249"/>
                    <a:pt x="274" y="239"/>
                  </a:cubicBezTo>
                  <a:cubicBezTo>
                    <a:pt x="275" y="238"/>
                    <a:pt x="275" y="237"/>
                    <a:pt x="275" y="236"/>
                  </a:cubicBezTo>
                  <a:cubicBezTo>
                    <a:pt x="276" y="230"/>
                    <a:pt x="276" y="224"/>
                    <a:pt x="276" y="218"/>
                  </a:cubicBezTo>
                  <a:cubicBezTo>
                    <a:pt x="276" y="205"/>
                    <a:pt x="276" y="191"/>
                    <a:pt x="276" y="177"/>
                  </a:cubicBezTo>
                  <a:close/>
                  <a:moveTo>
                    <a:pt x="151" y="149"/>
                  </a:moveTo>
                  <a:cubicBezTo>
                    <a:pt x="152" y="149"/>
                    <a:pt x="153" y="149"/>
                    <a:pt x="154" y="149"/>
                  </a:cubicBezTo>
                  <a:cubicBezTo>
                    <a:pt x="170" y="140"/>
                    <a:pt x="185" y="131"/>
                    <a:pt x="201" y="122"/>
                  </a:cubicBezTo>
                  <a:cubicBezTo>
                    <a:pt x="203" y="121"/>
                    <a:pt x="203" y="120"/>
                    <a:pt x="203" y="118"/>
                  </a:cubicBezTo>
                  <a:cubicBezTo>
                    <a:pt x="203" y="100"/>
                    <a:pt x="203" y="82"/>
                    <a:pt x="203" y="63"/>
                  </a:cubicBezTo>
                  <a:cubicBezTo>
                    <a:pt x="203" y="62"/>
                    <a:pt x="203" y="61"/>
                    <a:pt x="203" y="60"/>
                  </a:cubicBezTo>
                  <a:cubicBezTo>
                    <a:pt x="201" y="61"/>
                    <a:pt x="200" y="61"/>
                    <a:pt x="199" y="62"/>
                  </a:cubicBezTo>
                  <a:cubicBezTo>
                    <a:pt x="184" y="71"/>
                    <a:pt x="169" y="80"/>
                    <a:pt x="154" y="88"/>
                  </a:cubicBezTo>
                  <a:cubicBezTo>
                    <a:pt x="152" y="90"/>
                    <a:pt x="151" y="91"/>
                    <a:pt x="151" y="94"/>
                  </a:cubicBezTo>
                  <a:cubicBezTo>
                    <a:pt x="151" y="111"/>
                    <a:pt x="151" y="128"/>
                    <a:pt x="151" y="146"/>
                  </a:cubicBezTo>
                  <a:cubicBezTo>
                    <a:pt x="151" y="147"/>
                    <a:pt x="151" y="148"/>
                    <a:pt x="151" y="149"/>
                  </a:cubicBezTo>
                  <a:close/>
                  <a:moveTo>
                    <a:pt x="94" y="47"/>
                  </a:moveTo>
                  <a:cubicBezTo>
                    <a:pt x="95" y="48"/>
                    <a:pt x="96" y="48"/>
                    <a:pt x="96" y="48"/>
                  </a:cubicBezTo>
                  <a:cubicBezTo>
                    <a:pt x="111" y="58"/>
                    <a:pt x="127" y="67"/>
                    <a:pt x="142" y="77"/>
                  </a:cubicBezTo>
                  <a:cubicBezTo>
                    <a:pt x="144" y="78"/>
                    <a:pt x="145" y="77"/>
                    <a:pt x="147" y="76"/>
                  </a:cubicBezTo>
                  <a:cubicBezTo>
                    <a:pt x="162" y="67"/>
                    <a:pt x="177" y="58"/>
                    <a:pt x="193" y="49"/>
                  </a:cubicBezTo>
                  <a:cubicBezTo>
                    <a:pt x="194" y="49"/>
                    <a:pt x="194" y="48"/>
                    <a:pt x="195" y="47"/>
                  </a:cubicBezTo>
                  <a:cubicBezTo>
                    <a:pt x="194" y="47"/>
                    <a:pt x="194" y="46"/>
                    <a:pt x="193" y="46"/>
                  </a:cubicBezTo>
                  <a:cubicBezTo>
                    <a:pt x="178" y="37"/>
                    <a:pt x="162" y="27"/>
                    <a:pt x="147" y="18"/>
                  </a:cubicBezTo>
                  <a:cubicBezTo>
                    <a:pt x="145" y="17"/>
                    <a:pt x="144" y="17"/>
                    <a:pt x="142" y="18"/>
                  </a:cubicBezTo>
                  <a:cubicBezTo>
                    <a:pt x="128" y="26"/>
                    <a:pt x="114" y="35"/>
                    <a:pt x="101" y="43"/>
                  </a:cubicBezTo>
                  <a:cubicBezTo>
                    <a:pt x="99" y="44"/>
                    <a:pt x="97" y="46"/>
                    <a:pt x="94" y="47"/>
                  </a:cubicBez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857"/>
            <p:cNvSpPr>
              <a:spLocks/>
            </p:cNvSpPr>
            <p:nvPr/>
          </p:nvSpPr>
          <p:spPr bwMode="gray">
            <a:xfrm>
              <a:off x="7021884" y="5474143"/>
              <a:ext cx="103655" cy="173622"/>
            </a:xfrm>
            <a:custGeom>
              <a:avLst/>
              <a:gdLst>
                <a:gd name="T0" fmla="*/ 0 w 57"/>
                <a:gd name="T1" fmla="*/ 93 h 93"/>
                <a:gd name="T2" fmla="*/ 0 w 57"/>
                <a:gd name="T3" fmla="*/ 90 h 93"/>
                <a:gd name="T4" fmla="*/ 0 w 57"/>
                <a:gd name="T5" fmla="*/ 36 h 93"/>
                <a:gd name="T6" fmla="*/ 3 w 57"/>
                <a:gd name="T7" fmla="*/ 30 h 93"/>
                <a:gd name="T8" fmla="*/ 53 w 57"/>
                <a:gd name="T9" fmla="*/ 2 h 93"/>
                <a:gd name="T10" fmla="*/ 57 w 57"/>
                <a:gd name="T11" fmla="*/ 0 h 93"/>
                <a:gd name="T12" fmla="*/ 57 w 57"/>
                <a:gd name="T13" fmla="*/ 4 h 93"/>
                <a:gd name="T14" fmla="*/ 57 w 57"/>
                <a:gd name="T15" fmla="*/ 58 h 93"/>
                <a:gd name="T16" fmla="*/ 55 w 57"/>
                <a:gd name="T17" fmla="*/ 62 h 93"/>
                <a:gd name="T18" fmla="*/ 2 w 57"/>
                <a:gd name="T19" fmla="*/ 92 h 93"/>
                <a:gd name="T20" fmla="*/ 0 w 57"/>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93">
                  <a:moveTo>
                    <a:pt x="0" y="93"/>
                  </a:moveTo>
                  <a:cubicBezTo>
                    <a:pt x="0" y="92"/>
                    <a:pt x="0" y="91"/>
                    <a:pt x="0" y="90"/>
                  </a:cubicBezTo>
                  <a:cubicBezTo>
                    <a:pt x="0" y="72"/>
                    <a:pt x="0" y="54"/>
                    <a:pt x="0" y="36"/>
                  </a:cubicBezTo>
                  <a:cubicBezTo>
                    <a:pt x="0" y="33"/>
                    <a:pt x="1" y="32"/>
                    <a:pt x="3" y="30"/>
                  </a:cubicBezTo>
                  <a:cubicBezTo>
                    <a:pt x="20" y="21"/>
                    <a:pt x="37" y="11"/>
                    <a:pt x="53" y="2"/>
                  </a:cubicBezTo>
                  <a:cubicBezTo>
                    <a:pt x="54" y="1"/>
                    <a:pt x="55" y="1"/>
                    <a:pt x="57" y="0"/>
                  </a:cubicBezTo>
                  <a:cubicBezTo>
                    <a:pt x="57" y="2"/>
                    <a:pt x="57" y="3"/>
                    <a:pt x="57" y="4"/>
                  </a:cubicBezTo>
                  <a:cubicBezTo>
                    <a:pt x="57" y="22"/>
                    <a:pt x="57" y="40"/>
                    <a:pt x="57" y="58"/>
                  </a:cubicBezTo>
                  <a:cubicBezTo>
                    <a:pt x="57" y="59"/>
                    <a:pt x="56" y="61"/>
                    <a:pt x="55" y="62"/>
                  </a:cubicBezTo>
                  <a:cubicBezTo>
                    <a:pt x="38" y="72"/>
                    <a:pt x="20" y="82"/>
                    <a:pt x="2" y="92"/>
                  </a:cubicBezTo>
                  <a:cubicBezTo>
                    <a:pt x="2" y="93"/>
                    <a:pt x="1" y="93"/>
                    <a:pt x="0"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58"/>
            <p:cNvSpPr>
              <a:spLocks/>
            </p:cNvSpPr>
            <p:nvPr/>
          </p:nvSpPr>
          <p:spPr bwMode="gray">
            <a:xfrm>
              <a:off x="6913047" y="5398994"/>
              <a:ext cx="199536" cy="111429"/>
            </a:xfrm>
            <a:custGeom>
              <a:avLst/>
              <a:gdLst>
                <a:gd name="T0" fmla="*/ 107 w 107"/>
                <a:gd name="T1" fmla="*/ 29 h 60"/>
                <a:gd name="T2" fmla="*/ 53 w 107"/>
                <a:gd name="T3" fmla="*/ 60 h 60"/>
                <a:gd name="T4" fmla="*/ 50 w 107"/>
                <a:gd name="T5" fmla="*/ 60 h 60"/>
                <a:gd name="T6" fmla="*/ 0 w 107"/>
                <a:gd name="T7" fmla="*/ 30 h 60"/>
                <a:gd name="T8" fmla="*/ 0 w 107"/>
                <a:gd name="T9" fmla="*/ 30 h 60"/>
                <a:gd name="T10" fmla="*/ 6 w 107"/>
                <a:gd name="T11" fmla="*/ 26 h 60"/>
                <a:gd name="T12" fmla="*/ 54 w 107"/>
                <a:gd name="T13" fmla="*/ 1 h 60"/>
                <a:gd name="T14" fmla="*/ 59 w 107"/>
                <a:gd name="T15" fmla="*/ 1 h 60"/>
                <a:gd name="T16" fmla="*/ 105 w 107"/>
                <a:gd name="T17" fmla="*/ 27 h 60"/>
                <a:gd name="T18" fmla="*/ 107 w 107"/>
                <a:gd name="T1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60">
                  <a:moveTo>
                    <a:pt x="107" y="29"/>
                  </a:moveTo>
                  <a:cubicBezTo>
                    <a:pt x="89" y="39"/>
                    <a:pt x="71" y="50"/>
                    <a:pt x="53" y="60"/>
                  </a:cubicBezTo>
                  <a:cubicBezTo>
                    <a:pt x="52" y="60"/>
                    <a:pt x="51" y="60"/>
                    <a:pt x="50" y="60"/>
                  </a:cubicBezTo>
                  <a:cubicBezTo>
                    <a:pt x="33" y="50"/>
                    <a:pt x="17" y="40"/>
                    <a:pt x="0" y="30"/>
                  </a:cubicBezTo>
                  <a:cubicBezTo>
                    <a:pt x="0" y="30"/>
                    <a:pt x="0" y="30"/>
                    <a:pt x="0" y="30"/>
                  </a:cubicBezTo>
                  <a:cubicBezTo>
                    <a:pt x="2" y="28"/>
                    <a:pt x="4" y="27"/>
                    <a:pt x="6" y="26"/>
                  </a:cubicBezTo>
                  <a:cubicBezTo>
                    <a:pt x="22" y="18"/>
                    <a:pt x="38" y="9"/>
                    <a:pt x="54" y="1"/>
                  </a:cubicBezTo>
                  <a:cubicBezTo>
                    <a:pt x="56" y="0"/>
                    <a:pt x="57" y="0"/>
                    <a:pt x="59" y="1"/>
                  </a:cubicBezTo>
                  <a:cubicBezTo>
                    <a:pt x="74" y="10"/>
                    <a:pt x="90" y="19"/>
                    <a:pt x="105" y="27"/>
                  </a:cubicBezTo>
                  <a:cubicBezTo>
                    <a:pt x="106" y="28"/>
                    <a:pt x="106" y="28"/>
                    <a:pt x="107"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59"/>
            <p:cNvSpPr>
              <a:spLocks/>
            </p:cNvSpPr>
            <p:nvPr/>
          </p:nvSpPr>
          <p:spPr bwMode="gray">
            <a:xfrm>
              <a:off x="7167000" y="5398994"/>
              <a:ext cx="199536" cy="111429"/>
            </a:xfrm>
            <a:custGeom>
              <a:avLst/>
              <a:gdLst>
                <a:gd name="T0" fmla="*/ 108 w 108"/>
                <a:gd name="T1" fmla="*/ 31 h 60"/>
                <a:gd name="T2" fmla="*/ 85 w 108"/>
                <a:gd name="T3" fmla="*/ 44 h 60"/>
                <a:gd name="T4" fmla="*/ 58 w 108"/>
                <a:gd name="T5" fmla="*/ 59 h 60"/>
                <a:gd name="T6" fmla="*/ 54 w 108"/>
                <a:gd name="T7" fmla="*/ 60 h 60"/>
                <a:gd name="T8" fmla="*/ 0 w 108"/>
                <a:gd name="T9" fmla="*/ 28 h 60"/>
                <a:gd name="T10" fmla="*/ 3 w 108"/>
                <a:gd name="T11" fmla="*/ 26 h 60"/>
                <a:gd name="T12" fmla="*/ 48 w 108"/>
                <a:gd name="T13" fmla="*/ 1 h 60"/>
                <a:gd name="T14" fmla="*/ 53 w 108"/>
                <a:gd name="T15" fmla="*/ 1 h 60"/>
                <a:gd name="T16" fmla="*/ 106 w 108"/>
                <a:gd name="T17" fmla="*/ 29 h 60"/>
                <a:gd name="T18" fmla="*/ 108 w 10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60">
                  <a:moveTo>
                    <a:pt x="108" y="31"/>
                  </a:moveTo>
                  <a:cubicBezTo>
                    <a:pt x="100" y="35"/>
                    <a:pt x="93" y="39"/>
                    <a:pt x="85" y="44"/>
                  </a:cubicBezTo>
                  <a:cubicBezTo>
                    <a:pt x="76" y="49"/>
                    <a:pt x="67" y="54"/>
                    <a:pt x="58" y="59"/>
                  </a:cubicBezTo>
                  <a:cubicBezTo>
                    <a:pt x="57" y="60"/>
                    <a:pt x="55" y="60"/>
                    <a:pt x="54" y="60"/>
                  </a:cubicBezTo>
                  <a:cubicBezTo>
                    <a:pt x="36" y="49"/>
                    <a:pt x="18" y="39"/>
                    <a:pt x="0" y="28"/>
                  </a:cubicBezTo>
                  <a:cubicBezTo>
                    <a:pt x="1" y="28"/>
                    <a:pt x="2" y="27"/>
                    <a:pt x="3" y="26"/>
                  </a:cubicBezTo>
                  <a:cubicBezTo>
                    <a:pt x="18" y="18"/>
                    <a:pt x="33" y="9"/>
                    <a:pt x="48" y="1"/>
                  </a:cubicBezTo>
                  <a:cubicBezTo>
                    <a:pt x="49" y="0"/>
                    <a:pt x="51" y="0"/>
                    <a:pt x="53" y="1"/>
                  </a:cubicBezTo>
                  <a:cubicBezTo>
                    <a:pt x="70" y="10"/>
                    <a:pt x="88" y="20"/>
                    <a:pt x="106" y="29"/>
                  </a:cubicBezTo>
                  <a:cubicBezTo>
                    <a:pt x="106" y="30"/>
                    <a:pt x="107" y="30"/>
                    <a:pt x="108"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60"/>
            <p:cNvSpPr>
              <a:spLocks/>
            </p:cNvSpPr>
            <p:nvPr/>
          </p:nvSpPr>
          <p:spPr bwMode="gray">
            <a:xfrm>
              <a:off x="7281020" y="5479324"/>
              <a:ext cx="101064" cy="168439"/>
            </a:xfrm>
            <a:custGeom>
              <a:avLst/>
              <a:gdLst>
                <a:gd name="T0" fmla="*/ 54 w 54"/>
                <a:gd name="T1" fmla="*/ 0 h 92"/>
                <a:gd name="T2" fmla="*/ 54 w 54"/>
                <a:gd name="T3" fmla="*/ 41 h 92"/>
                <a:gd name="T4" fmla="*/ 53 w 54"/>
                <a:gd name="T5" fmla="*/ 59 h 92"/>
                <a:gd name="T6" fmla="*/ 52 w 54"/>
                <a:gd name="T7" fmla="*/ 62 h 92"/>
                <a:gd name="T8" fmla="*/ 1 w 54"/>
                <a:gd name="T9" fmla="*/ 92 h 92"/>
                <a:gd name="T10" fmla="*/ 0 w 54"/>
                <a:gd name="T11" fmla="*/ 88 h 92"/>
                <a:gd name="T12" fmla="*/ 0 w 54"/>
                <a:gd name="T13" fmla="*/ 33 h 92"/>
                <a:gd name="T14" fmla="*/ 2 w 54"/>
                <a:gd name="T15" fmla="*/ 29 h 92"/>
                <a:gd name="T16" fmla="*/ 51 w 54"/>
                <a:gd name="T17" fmla="*/ 1 h 92"/>
                <a:gd name="T18" fmla="*/ 54 w 54"/>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92">
                  <a:moveTo>
                    <a:pt x="54" y="0"/>
                  </a:moveTo>
                  <a:cubicBezTo>
                    <a:pt x="54" y="14"/>
                    <a:pt x="54" y="28"/>
                    <a:pt x="54" y="41"/>
                  </a:cubicBezTo>
                  <a:cubicBezTo>
                    <a:pt x="54" y="47"/>
                    <a:pt x="54" y="53"/>
                    <a:pt x="53" y="59"/>
                  </a:cubicBezTo>
                  <a:cubicBezTo>
                    <a:pt x="53" y="60"/>
                    <a:pt x="53" y="61"/>
                    <a:pt x="52" y="62"/>
                  </a:cubicBezTo>
                  <a:cubicBezTo>
                    <a:pt x="35" y="72"/>
                    <a:pt x="18" y="82"/>
                    <a:pt x="1" y="92"/>
                  </a:cubicBezTo>
                  <a:cubicBezTo>
                    <a:pt x="0" y="90"/>
                    <a:pt x="0" y="89"/>
                    <a:pt x="0" y="88"/>
                  </a:cubicBezTo>
                  <a:cubicBezTo>
                    <a:pt x="0" y="70"/>
                    <a:pt x="0" y="51"/>
                    <a:pt x="0" y="33"/>
                  </a:cubicBezTo>
                  <a:cubicBezTo>
                    <a:pt x="0" y="32"/>
                    <a:pt x="1" y="30"/>
                    <a:pt x="2" y="29"/>
                  </a:cubicBezTo>
                  <a:cubicBezTo>
                    <a:pt x="19" y="20"/>
                    <a:pt x="35" y="10"/>
                    <a:pt x="51" y="1"/>
                  </a:cubicBezTo>
                  <a:cubicBezTo>
                    <a:pt x="52" y="1"/>
                    <a:pt x="52" y="0"/>
                    <a:pt x="5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861"/>
            <p:cNvSpPr>
              <a:spLocks/>
            </p:cNvSpPr>
            <p:nvPr/>
          </p:nvSpPr>
          <p:spPr bwMode="gray">
            <a:xfrm>
              <a:off x="7151452" y="5261650"/>
              <a:ext cx="95881" cy="165847"/>
            </a:xfrm>
            <a:custGeom>
              <a:avLst/>
              <a:gdLst>
                <a:gd name="T0" fmla="*/ 0 w 52"/>
                <a:gd name="T1" fmla="*/ 89 h 89"/>
                <a:gd name="T2" fmla="*/ 0 w 52"/>
                <a:gd name="T3" fmla="*/ 86 h 89"/>
                <a:gd name="T4" fmla="*/ 0 w 52"/>
                <a:gd name="T5" fmla="*/ 34 h 89"/>
                <a:gd name="T6" fmla="*/ 3 w 52"/>
                <a:gd name="T7" fmla="*/ 28 h 89"/>
                <a:gd name="T8" fmla="*/ 48 w 52"/>
                <a:gd name="T9" fmla="*/ 2 h 89"/>
                <a:gd name="T10" fmla="*/ 52 w 52"/>
                <a:gd name="T11" fmla="*/ 0 h 89"/>
                <a:gd name="T12" fmla="*/ 52 w 52"/>
                <a:gd name="T13" fmla="*/ 3 h 89"/>
                <a:gd name="T14" fmla="*/ 52 w 52"/>
                <a:gd name="T15" fmla="*/ 58 h 89"/>
                <a:gd name="T16" fmla="*/ 50 w 52"/>
                <a:gd name="T17" fmla="*/ 62 h 89"/>
                <a:gd name="T18" fmla="*/ 3 w 52"/>
                <a:gd name="T19" fmla="*/ 89 h 89"/>
                <a:gd name="T20" fmla="*/ 0 w 5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9">
                  <a:moveTo>
                    <a:pt x="0" y="89"/>
                  </a:moveTo>
                  <a:cubicBezTo>
                    <a:pt x="0" y="88"/>
                    <a:pt x="0" y="87"/>
                    <a:pt x="0" y="86"/>
                  </a:cubicBezTo>
                  <a:cubicBezTo>
                    <a:pt x="0" y="68"/>
                    <a:pt x="0" y="51"/>
                    <a:pt x="0" y="34"/>
                  </a:cubicBezTo>
                  <a:cubicBezTo>
                    <a:pt x="0" y="31"/>
                    <a:pt x="1" y="30"/>
                    <a:pt x="3" y="28"/>
                  </a:cubicBezTo>
                  <a:cubicBezTo>
                    <a:pt x="18" y="20"/>
                    <a:pt x="33" y="11"/>
                    <a:pt x="48" y="2"/>
                  </a:cubicBezTo>
                  <a:cubicBezTo>
                    <a:pt x="49" y="1"/>
                    <a:pt x="50" y="1"/>
                    <a:pt x="52" y="0"/>
                  </a:cubicBezTo>
                  <a:cubicBezTo>
                    <a:pt x="52" y="1"/>
                    <a:pt x="52" y="2"/>
                    <a:pt x="52" y="3"/>
                  </a:cubicBezTo>
                  <a:cubicBezTo>
                    <a:pt x="52" y="22"/>
                    <a:pt x="52" y="40"/>
                    <a:pt x="52" y="58"/>
                  </a:cubicBezTo>
                  <a:cubicBezTo>
                    <a:pt x="52" y="60"/>
                    <a:pt x="52" y="61"/>
                    <a:pt x="50" y="62"/>
                  </a:cubicBezTo>
                  <a:cubicBezTo>
                    <a:pt x="34" y="71"/>
                    <a:pt x="19" y="80"/>
                    <a:pt x="3" y="89"/>
                  </a:cubicBezTo>
                  <a:cubicBezTo>
                    <a:pt x="2" y="89"/>
                    <a:pt x="1" y="89"/>
                    <a:pt x="0"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62"/>
            <p:cNvSpPr>
              <a:spLocks/>
            </p:cNvSpPr>
            <p:nvPr/>
          </p:nvSpPr>
          <p:spPr bwMode="gray">
            <a:xfrm>
              <a:off x="7045209" y="5181317"/>
              <a:ext cx="186578" cy="114020"/>
            </a:xfrm>
            <a:custGeom>
              <a:avLst/>
              <a:gdLst>
                <a:gd name="T0" fmla="*/ 0 w 101"/>
                <a:gd name="T1" fmla="*/ 30 h 61"/>
                <a:gd name="T2" fmla="*/ 7 w 101"/>
                <a:gd name="T3" fmla="*/ 26 h 61"/>
                <a:gd name="T4" fmla="*/ 48 w 101"/>
                <a:gd name="T5" fmla="*/ 1 h 61"/>
                <a:gd name="T6" fmla="*/ 53 w 101"/>
                <a:gd name="T7" fmla="*/ 1 h 61"/>
                <a:gd name="T8" fmla="*/ 99 w 101"/>
                <a:gd name="T9" fmla="*/ 29 h 61"/>
                <a:gd name="T10" fmla="*/ 101 w 101"/>
                <a:gd name="T11" fmla="*/ 30 h 61"/>
                <a:gd name="T12" fmla="*/ 99 w 101"/>
                <a:gd name="T13" fmla="*/ 32 h 61"/>
                <a:gd name="T14" fmla="*/ 53 w 101"/>
                <a:gd name="T15" fmla="*/ 59 h 61"/>
                <a:gd name="T16" fmla="*/ 48 w 101"/>
                <a:gd name="T17" fmla="*/ 60 h 61"/>
                <a:gd name="T18" fmla="*/ 2 w 101"/>
                <a:gd name="T19" fmla="*/ 31 h 61"/>
                <a:gd name="T20" fmla="*/ 0 w 101"/>
                <a:gd name="T21"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61">
                  <a:moveTo>
                    <a:pt x="0" y="30"/>
                  </a:moveTo>
                  <a:cubicBezTo>
                    <a:pt x="3" y="29"/>
                    <a:pt x="5" y="27"/>
                    <a:pt x="7" y="26"/>
                  </a:cubicBezTo>
                  <a:cubicBezTo>
                    <a:pt x="20" y="18"/>
                    <a:pt x="34" y="9"/>
                    <a:pt x="48" y="1"/>
                  </a:cubicBezTo>
                  <a:cubicBezTo>
                    <a:pt x="50" y="0"/>
                    <a:pt x="51" y="0"/>
                    <a:pt x="53" y="1"/>
                  </a:cubicBezTo>
                  <a:cubicBezTo>
                    <a:pt x="68" y="10"/>
                    <a:pt x="84" y="20"/>
                    <a:pt x="99" y="29"/>
                  </a:cubicBezTo>
                  <a:cubicBezTo>
                    <a:pt x="100" y="29"/>
                    <a:pt x="100" y="30"/>
                    <a:pt x="101" y="30"/>
                  </a:cubicBezTo>
                  <a:cubicBezTo>
                    <a:pt x="100" y="31"/>
                    <a:pt x="100" y="32"/>
                    <a:pt x="99" y="32"/>
                  </a:cubicBezTo>
                  <a:cubicBezTo>
                    <a:pt x="83" y="41"/>
                    <a:pt x="68" y="50"/>
                    <a:pt x="53" y="59"/>
                  </a:cubicBezTo>
                  <a:cubicBezTo>
                    <a:pt x="51" y="60"/>
                    <a:pt x="50" y="61"/>
                    <a:pt x="48" y="60"/>
                  </a:cubicBezTo>
                  <a:cubicBezTo>
                    <a:pt x="33" y="50"/>
                    <a:pt x="17" y="41"/>
                    <a:pt x="2" y="31"/>
                  </a:cubicBezTo>
                  <a:cubicBezTo>
                    <a:pt x="2" y="31"/>
                    <a:pt x="1" y="31"/>
                    <a:pt x="0"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0" name="Freeform 26"/>
          <p:cNvSpPr>
            <a:spLocks noEditPoints="1"/>
          </p:cNvSpPr>
          <p:nvPr/>
        </p:nvSpPr>
        <p:spPr bwMode="gray">
          <a:xfrm>
            <a:off x="7202232" y="1357834"/>
            <a:ext cx="414321" cy="414321"/>
          </a:xfrm>
          <a:custGeom>
            <a:avLst/>
            <a:gdLst>
              <a:gd name="T0" fmla="*/ 212 w 248"/>
              <a:gd name="T1" fmla="*/ 36 h 248"/>
              <a:gd name="T2" fmla="*/ 124 w 248"/>
              <a:gd name="T3" fmla="*/ 0 h 248"/>
              <a:gd name="T4" fmla="*/ 8 w 248"/>
              <a:gd name="T5" fmla="*/ 80 h 248"/>
              <a:gd name="T6" fmla="*/ 37 w 248"/>
              <a:gd name="T7" fmla="*/ 91 h 248"/>
              <a:gd name="T8" fmla="*/ 124 w 248"/>
              <a:gd name="T9" fmla="*/ 31 h 248"/>
              <a:gd name="T10" fmla="*/ 190 w 248"/>
              <a:gd name="T11" fmla="*/ 58 h 248"/>
              <a:gd name="T12" fmla="*/ 155 w 248"/>
              <a:gd name="T13" fmla="*/ 93 h 248"/>
              <a:gd name="T14" fmla="*/ 248 w 248"/>
              <a:gd name="T15" fmla="*/ 93 h 248"/>
              <a:gd name="T16" fmla="*/ 248 w 248"/>
              <a:gd name="T17" fmla="*/ 0 h 248"/>
              <a:gd name="T18" fmla="*/ 212 w 248"/>
              <a:gd name="T19" fmla="*/ 36 h 248"/>
              <a:gd name="T20" fmla="*/ 124 w 248"/>
              <a:gd name="T21" fmla="*/ 217 h 248"/>
              <a:gd name="T22" fmla="*/ 59 w 248"/>
              <a:gd name="T23" fmla="*/ 189 h 248"/>
              <a:gd name="T24" fmla="*/ 93 w 248"/>
              <a:gd name="T25" fmla="*/ 155 h 248"/>
              <a:gd name="T26" fmla="*/ 0 w 248"/>
              <a:gd name="T27" fmla="*/ 155 h 248"/>
              <a:gd name="T28" fmla="*/ 0 w 248"/>
              <a:gd name="T29" fmla="*/ 248 h 248"/>
              <a:gd name="T30" fmla="*/ 37 w 248"/>
              <a:gd name="T31" fmla="*/ 211 h 248"/>
              <a:gd name="T32" fmla="*/ 124 w 248"/>
              <a:gd name="T33" fmla="*/ 248 h 248"/>
              <a:gd name="T34" fmla="*/ 240 w 248"/>
              <a:gd name="T35" fmla="*/ 167 h 248"/>
              <a:gd name="T36" fmla="*/ 211 w 248"/>
              <a:gd name="T37" fmla="*/ 156 h 248"/>
              <a:gd name="T38" fmla="*/ 124 w 248"/>
              <a:gd name="T39" fmla="*/ 21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248">
                <a:moveTo>
                  <a:pt x="212" y="36"/>
                </a:moveTo>
                <a:cubicBezTo>
                  <a:pt x="189" y="14"/>
                  <a:pt x="158" y="0"/>
                  <a:pt x="124" y="0"/>
                </a:cubicBezTo>
                <a:cubicBezTo>
                  <a:pt x="71" y="0"/>
                  <a:pt x="26" y="33"/>
                  <a:pt x="8" y="80"/>
                </a:cubicBezTo>
                <a:cubicBezTo>
                  <a:pt x="37" y="91"/>
                  <a:pt x="37" y="91"/>
                  <a:pt x="37" y="91"/>
                </a:cubicBezTo>
                <a:cubicBezTo>
                  <a:pt x="50" y="56"/>
                  <a:pt x="84" y="31"/>
                  <a:pt x="124" y="31"/>
                </a:cubicBezTo>
                <a:cubicBezTo>
                  <a:pt x="150" y="31"/>
                  <a:pt x="173" y="41"/>
                  <a:pt x="190" y="58"/>
                </a:cubicBezTo>
                <a:cubicBezTo>
                  <a:pt x="155" y="93"/>
                  <a:pt x="155" y="93"/>
                  <a:pt x="155" y="93"/>
                </a:cubicBezTo>
                <a:cubicBezTo>
                  <a:pt x="248" y="93"/>
                  <a:pt x="248" y="93"/>
                  <a:pt x="248" y="93"/>
                </a:cubicBezTo>
                <a:cubicBezTo>
                  <a:pt x="248" y="0"/>
                  <a:pt x="248" y="0"/>
                  <a:pt x="248" y="0"/>
                </a:cubicBezTo>
                <a:lnTo>
                  <a:pt x="212" y="36"/>
                </a:lnTo>
                <a:close/>
                <a:moveTo>
                  <a:pt x="124" y="217"/>
                </a:moveTo>
                <a:cubicBezTo>
                  <a:pt x="99" y="217"/>
                  <a:pt x="75" y="206"/>
                  <a:pt x="59" y="189"/>
                </a:cubicBezTo>
                <a:cubicBezTo>
                  <a:pt x="93" y="155"/>
                  <a:pt x="93" y="155"/>
                  <a:pt x="93" y="155"/>
                </a:cubicBezTo>
                <a:cubicBezTo>
                  <a:pt x="0" y="155"/>
                  <a:pt x="0" y="155"/>
                  <a:pt x="0" y="155"/>
                </a:cubicBezTo>
                <a:cubicBezTo>
                  <a:pt x="0" y="248"/>
                  <a:pt x="0" y="248"/>
                  <a:pt x="0" y="248"/>
                </a:cubicBezTo>
                <a:cubicBezTo>
                  <a:pt x="37" y="211"/>
                  <a:pt x="37" y="211"/>
                  <a:pt x="37" y="211"/>
                </a:cubicBezTo>
                <a:cubicBezTo>
                  <a:pt x="59" y="234"/>
                  <a:pt x="90" y="248"/>
                  <a:pt x="124" y="248"/>
                </a:cubicBezTo>
                <a:cubicBezTo>
                  <a:pt x="177" y="248"/>
                  <a:pt x="223" y="214"/>
                  <a:pt x="240" y="167"/>
                </a:cubicBezTo>
                <a:cubicBezTo>
                  <a:pt x="211" y="156"/>
                  <a:pt x="211" y="156"/>
                  <a:pt x="211" y="156"/>
                </a:cubicBezTo>
                <a:cubicBezTo>
                  <a:pt x="198" y="191"/>
                  <a:pt x="164" y="217"/>
                  <a:pt x="124" y="217"/>
                </a:cubicBezTo>
                <a:close/>
              </a:path>
            </a:pathLst>
          </a:custGeom>
          <a:solidFill>
            <a:srgbClr val="777777"/>
          </a:solidFill>
          <a:ln>
            <a:noFill/>
          </a:ln>
        </p:spPr>
        <p:txBody>
          <a:bodyPr vert="horz" wrap="square" lIns="91422" tIns="45710" rIns="91422" bIns="45710" numCol="1" anchor="t" anchorCtr="0" compatLnSpc="1">
            <a:prstTxWarp prst="textNoShape">
              <a:avLst/>
            </a:prstTxWarp>
          </a:bodyPr>
          <a:lstStyle/>
          <a:p>
            <a:endParaRPr lang="en-US" dirty="0"/>
          </a:p>
        </p:txBody>
      </p:sp>
      <p:grpSp>
        <p:nvGrpSpPr>
          <p:cNvPr id="21" name="Gruppieren 20"/>
          <p:cNvGrpSpPr/>
          <p:nvPr/>
        </p:nvGrpSpPr>
        <p:grpSpPr bwMode="gray">
          <a:xfrm>
            <a:off x="3345637" y="3690513"/>
            <a:ext cx="400405" cy="437043"/>
            <a:chOff x="7563480" y="5183909"/>
            <a:chExt cx="396479" cy="432758"/>
          </a:xfrm>
        </p:grpSpPr>
        <p:sp>
          <p:nvSpPr>
            <p:cNvPr id="22" name="Freeform 863"/>
            <p:cNvSpPr>
              <a:spLocks noEditPoints="1"/>
            </p:cNvSpPr>
            <p:nvPr/>
          </p:nvSpPr>
          <p:spPr bwMode="gray">
            <a:xfrm>
              <a:off x="7563480" y="5183909"/>
              <a:ext cx="396479" cy="432758"/>
            </a:xfrm>
            <a:custGeom>
              <a:avLst/>
              <a:gdLst>
                <a:gd name="T0" fmla="*/ 0 w 215"/>
                <a:gd name="T1" fmla="*/ 117 h 234"/>
                <a:gd name="T2" fmla="*/ 0 w 215"/>
                <a:gd name="T3" fmla="*/ 61 h 234"/>
                <a:gd name="T4" fmla="*/ 3 w 215"/>
                <a:gd name="T5" fmla="*/ 56 h 234"/>
                <a:gd name="T6" fmla="*/ 104 w 215"/>
                <a:gd name="T7" fmla="*/ 1 h 234"/>
                <a:gd name="T8" fmla="*/ 110 w 215"/>
                <a:gd name="T9" fmla="*/ 1 h 234"/>
                <a:gd name="T10" fmla="*/ 212 w 215"/>
                <a:gd name="T11" fmla="*/ 57 h 234"/>
                <a:gd name="T12" fmla="*/ 215 w 215"/>
                <a:gd name="T13" fmla="*/ 61 h 234"/>
                <a:gd name="T14" fmla="*/ 215 w 215"/>
                <a:gd name="T15" fmla="*/ 174 h 234"/>
                <a:gd name="T16" fmla="*/ 212 w 215"/>
                <a:gd name="T17" fmla="*/ 178 h 234"/>
                <a:gd name="T18" fmla="*/ 110 w 215"/>
                <a:gd name="T19" fmla="*/ 233 h 234"/>
                <a:gd name="T20" fmla="*/ 104 w 215"/>
                <a:gd name="T21" fmla="*/ 232 h 234"/>
                <a:gd name="T22" fmla="*/ 2 w 215"/>
                <a:gd name="T23" fmla="*/ 178 h 234"/>
                <a:gd name="T24" fmla="*/ 0 w 215"/>
                <a:gd name="T25" fmla="*/ 174 h 234"/>
                <a:gd name="T26" fmla="*/ 0 w 215"/>
                <a:gd name="T27" fmla="*/ 117 h 234"/>
                <a:gd name="T28" fmla="*/ 195 w 215"/>
                <a:gd name="T29" fmla="*/ 81 h 234"/>
                <a:gd name="T30" fmla="*/ 191 w 215"/>
                <a:gd name="T31" fmla="*/ 83 h 234"/>
                <a:gd name="T32" fmla="*/ 120 w 215"/>
                <a:gd name="T33" fmla="*/ 121 h 234"/>
                <a:gd name="T34" fmla="*/ 117 w 215"/>
                <a:gd name="T35" fmla="*/ 125 h 234"/>
                <a:gd name="T36" fmla="*/ 117 w 215"/>
                <a:gd name="T37" fmla="*/ 203 h 234"/>
                <a:gd name="T38" fmla="*/ 117 w 215"/>
                <a:gd name="T39" fmla="*/ 206 h 234"/>
                <a:gd name="T40" fmla="*/ 119 w 215"/>
                <a:gd name="T41" fmla="*/ 206 h 234"/>
                <a:gd name="T42" fmla="*/ 193 w 215"/>
                <a:gd name="T43" fmla="*/ 166 h 234"/>
                <a:gd name="T44" fmla="*/ 195 w 215"/>
                <a:gd name="T45" fmla="*/ 162 h 234"/>
                <a:gd name="T46" fmla="*/ 195 w 215"/>
                <a:gd name="T47" fmla="*/ 84 h 234"/>
                <a:gd name="T48" fmla="*/ 195 w 215"/>
                <a:gd name="T49" fmla="*/ 81 h 234"/>
                <a:gd name="T50" fmla="*/ 184 w 215"/>
                <a:gd name="T51" fmla="*/ 64 h 234"/>
                <a:gd name="T52" fmla="*/ 183 w 215"/>
                <a:gd name="T53" fmla="*/ 63 h 234"/>
                <a:gd name="T54" fmla="*/ 109 w 215"/>
                <a:gd name="T55" fmla="*/ 22 h 234"/>
                <a:gd name="T56" fmla="*/ 105 w 215"/>
                <a:gd name="T57" fmla="*/ 23 h 234"/>
                <a:gd name="T58" fmla="*/ 39 w 215"/>
                <a:gd name="T59" fmla="*/ 59 h 234"/>
                <a:gd name="T60" fmla="*/ 30 w 215"/>
                <a:gd name="T61" fmla="*/ 63 h 234"/>
                <a:gd name="T62" fmla="*/ 32 w 215"/>
                <a:gd name="T63" fmla="*/ 64 h 234"/>
                <a:gd name="T64" fmla="*/ 106 w 215"/>
                <a:gd name="T65" fmla="*/ 104 h 234"/>
                <a:gd name="T66" fmla="*/ 109 w 215"/>
                <a:gd name="T67" fmla="*/ 104 h 234"/>
                <a:gd name="T68" fmla="*/ 135 w 215"/>
                <a:gd name="T69" fmla="*/ 91 h 234"/>
                <a:gd name="T70" fmla="*/ 184 w 215"/>
                <a:gd name="T71" fmla="*/ 6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234">
                  <a:moveTo>
                    <a:pt x="0" y="117"/>
                  </a:moveTo>
                  <a:cubicBezTo>
                    <a:pt x="0" y="98"/>
                    <a:pt x="0" y="80"/>
                    <a:pt x="0" y="61"/>
                  </a:cubicBezTo>
                  <a:cubicBezTo>
                    <a:pt x="0" y="59"/>
                    <a:pt x="0" y="57"/>
                    <a:pt x="3" y="56"/>
                  </a:cubicBezTo>
                  <a:cubicBezTo>
                    <a:pt x="37" y="38"/>
                    <a:pt x="70" y="19"/>
                    <a:pt x="104" y="1"/>
                  </a:cubicBezTo>
                  <a:cubicBezTo>
                    <a:pt x="106" y="0"/>
                    <a:pt x="108" y="0"/>
                    <a:pt x="110" y="1"/>
                  </a:cubicBezTo>
                  <a:cubicBezTo>
                    <a:pt x="144" y="20"/>
                    <a:pt x="178" y="38"/>
                    <a:pt x="212" y="57"/>
                  </a:cubicBezTo>
                  <a:cubicBezTo>
                    <a:pt x="214" y="58"/>
                    <a:pt x="215" y="59"/>
                    <a:pt x="215" y="61"/>
                  </a:cubicBezTo>
                  <a:cubicBezTo>
                    <a:pt x="215" y="99"/>
                    <a:pt x="215" y="136"/>
                    <a:pt x="215" y="174"/>
                  </a:cubicBezTo>
                  <a:cubicBezTo>
                    <a:pt x="215" y="176"/>
                    <a:pt x="214" y="177"/>
                    <a:pt x="212" y="178"/>
                  </a:cubicBezTo>
                  <a:cubicBezTo>
                    <a:pt x="178" y="196"/>
                    <a:pt x="144" y="214"/>
                    <a:pt x="110" y="233"/>
                  </a:cubicBezTo>
                  <a:cubicBezTo>
                    <a:pt x="108" y="234"/>
                    <a:pt x="106" y="234"/>
                    <a:pt x="104" y="232"/>
                  </a:cubicBezTo>
                  <a:cubicBezTo>
                    <a:pt x="70" y="214"/>
                    <a:pt x="36" y="196"/>
                    <a:pt x="2" y="178"/>
                  </a:cubicBezTo>
                  <a:cubicBezTo>
                    <a:pt x="0" y="177"/>
                    <a:pt x="0" y="176"/>
                    <a:pt x="0" y="174"/>
                  </a:cubicBezTo>
                  <a:cubicBezTo>
                    <a:pt x="0" y="155"/>
                    <a:pt x="0" y="136"/>
                    <a:pt x="0" y="117"/>
                  </a:cubicBezTo>
                  <a:close/>
                  <a:moveTo>
                    <a:pt x="195" y="81"/>
                  </a:moveTo>
                  <a:cubicBezTo>
                    <a:pt x="194" y="82"/>
                    <a:pt x="193" y="82"/>
                    <a:pt x="191" y="83"/>
                  </a:cubicBezTo>
                  <a:cubicBezTo>
                    <a:pt x="167" y="96"/>
                    <a:pt x="144" y="108"/>
                    <a:pt x="120" y="121"/>
                  </a:cubicBezTo>
                  <a:cubicBezTo>
                    <a:pt x="118" y="122"/>
                    <a:pt x="117" y="123"/>
                    <a:pt x="117" y="125"/>
                  </a:cubicBezTo>
                  <a:cubicBezTo>
                    <a:pt x="117" y="151"/>
                    <a:pt x="117" y="177"/>
                    <a:pt x="117" y="203"/>
                  </a:cubicBezTo>
                  <a:cubicBezTo>
                    <a:pt x="117" y="204"/>
                    <a:pt x="117" y="205"/>
                    <a:pt x="117" y="206"/>
                  </a:cubicBezTo>
                  <a:cubicBezTo>
                    <a:pt x="118" y="206"/>
                    <a:pt x="118" y="206"/>
                    <a:pt x="119" y="206"/>
                  </a:cubicBezTo>
                  <a:cubicBezTo>
                    <a:pt x="144" y="192"/>
                    <a:pt x="168" y="179"/>
                    <a:pt x="193" y="166"/>
                  </a:cubicBezTo>
                  <a:cubicBezTo>
                    <a:pt x="195" y="165"/>
                    <a:pt x="195" y="164"/>
                    <a:pt x="195" y="162"/>
                  </a:cubicBezTo>
                  <a:cubicBezTo>
                    <a:pt x="195" y="136"/>
                    <a:pt x="195" y="110"/>
                    <a:pt x="195" y="84"/>
                  </a:cubicBezTo>
                  <a:cubicBezTo>
                    <a:pt x="195" y="83"/>
                    <a:pt x="195" y="82"/>
                    <a:pt x="195" y="81"/>
                  </a:cubicBezTo>
                  <a:close/>
                  <a:moveTo>
                    <a:pt x="184" y="64"/>
                  </a:moveTo>
                  <a:cubicBezTo>
                    <a:pt x="184" y="64"/>
                    <a:pt x="183" y="63"/>
                    <a:pt x="183" y="63"/>
                  </a:cubicBezTo>
                  <a:cubicBezTo>
                    <a:pt x="158" y="50"/>
                    <a:pt x="134" y="36"/>
                    <a:pt x="109" y="22"/>
                  </a:cubicBezTo>
                  <a:cubicBezTo>
                    <a:pt x="107" y="22"/>
                    <a:pt x="106" y="22"/>
                    <a:pt x="105" y="23"/>
                  </a:cubicBezTo>
                  <a:cubicBezTo>
                    <a:pt x="83" y="35"/>
                    <a:pt x="61" y="47"/>
                    <a:pt x="39" y="59"/>
                  </a:cubicBezTo>
                  <a:cubicBezTo>
                    <a:pt x="36" y="60"/>
                    <a:pt x="33" y="62"/>
                    <a:pt x="30" y="63"/>
                  </a:cubicBezTo>
                  <a:cubicBezTo>
                    <a:pt x="31" y="64"/>
                    <a:pt x="31" y="64"/>
                    <a:pt x="32" y="64"/>
                  </a:cubicBezTo>
                  <a:cubicBezTo>
                    <a:pt x="56" y="78"/>
                    <a:pt x="81" y="91"/>
                    <a:pt x="106" y="104"/>
                  </a:cubicBezTo>
                  <a:cubicBezTo>
                    <a:pt x="107" y="105"/>
                    <a:pt x="108" y="105"/>
                    <a:pt x="109" y="104"/>
                  </a:cubicBezTo>
                  <a:cubicBezTo>
                    <a:pt x="118" y="100"/>
                    <a:pt x="127" y="95"/>
                    <a:pt x="135" y="91"/>
                  </a:cubicBezTo>
                  <a:cubicBezTo>
                    <a:pt x="151" y="82"/>
                    <a:pt x="168" y="73"/>
                    <a:pt x="184" y="64"/>
                  </a:cubicBezTo>
                  <a:close/>
                </a:path>
              </a:pathLst>
            </a:custGeom>
            <a:solidFill>
              <a:srgbClr val="777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864"/>
            <p:cNvSpPr>
              <a:spLocks/>
            </p:cNvSpPr>
            <p:nvPr/>
          </p:nvSpPr>
          <p:spPr bwMode="gray">
            <a:xfrm>
              <a:off x="7778562" y="5334208"/>
              <a:ext cx="145116" cy="230632"/>
            </a:xfrm>
            <a:custGeom>
              <a:avLst/>
              <a:gdLst>
                <a:gd name="T0" fmla="*/ 78 w 78"/>
                <a:gd name="T1" fmla="*/ 0 h 125"/>
                <a:gd name="T2" fmla="*/ 78 w 78"/>
                <a:gd name="T3" fmla="*/ 3 h 125"/>
                <a:gd name="T4" fmla="*/ 78 w 78"/>
                <a:gd name="T5" fmla="*/ 81 h 125"/>
                <a:gd name="T6" fmla="*/ 76 w 78"/>
                <a:gd name="T7" fmla="*/ 85 h 125"/>
                <a:gd name="T8" fmla="*/ 2 w 78"/>
                <a:gd name="T9" fmla="*/ 125 h 125"/>
                <a:gd name="T10" fmla="*/ 0 w 78"/>
                <a:gd name="T11" fmla="*/ 125 h 125"/>
                <a:gd name="T12" fmla="*/ 0 w 78"/>
                <a:gd name="T13" fmla="*/ 122 h 125"/>
                <a:gd name="T14" fmla="*/ 0 w 78"/>
                <a:gd name="T15" fmla="*/ 44 h 125"/>
                <a:gd name="T16" fmla="*/ 3 w 78"/>
                <a:gd name="T17" fmla="*/ 40 h 125"/>
                <a:gd name="T18" fmla="*/ 74 w 78"/>
                <a:gd name="T19" fmla="*/ 2 h 125"/>
                <a:gd name="T20" fmla="*/ 78 w 78"/>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25">
                  <a:moveTo>
                    <a:pt x="78" y="0"/>
                  </a:moveTo>
                  <a:cubicBezTo>
                    <a:pt x="78" y="1"/>
                    <a:pt x="78" y="2"/>
                    <a:pt x="78" y="3"/>
                  </a:cubicBezTo>
                  <a:cubicBezTo>
                    <a:pt x="78" y="29"/>
                    <a:pt x="78" y="55"/>
                    <a:pt x="78" y="81"/>
                  </a:cubicBezTo>
                  <a:cubicBezTo>
                    <a:pt x="78" y="83"/>
                    <a:pt x="78" y="84"/>
                    <a:pt x="76" y="85"/>
                  </a:cubicBezTo>
                  <a:cubicBezTo>
                    <a:pt x="51" y="98"/>
                    <a:pt x="27" y="111"/>
                    <a:pt x="2" y="125"/>
                  </a:cubicBezTo>
                  <a:cubicBezTo>
                    <a:pt x="1" y="125"/>
                    <a:pt x="1" y="125"/>
                    <a:pt x="0" y="125"/>
                  </a:cubicBezTo>
                  <a:cubicBezTo>
                    <a:pt x="0" y="124"/>
                    <a:pt x="0" y="123"/>
                    <a:pt x="0" y="122"/>
                  </a:cubicBezTo>
                  <a:cubicBezTo>
                    <a:pt x="0" y="96"/>
                    <a:pt x="0" y="70"/>
                    <a:pt x="0" y="44"/>
                  </a:cubicBezTo>
                  <a:cubicBezTo>
                    <a:pt x="0" y="42"/>
                    <a:pt x="1" y="41"/>
                    <a:pt x="3" y="40"/>
                  </a:cubicBezTo>
                  <a:cubicBezTo>
                    <a:pt x="27" y="27"/>
                    <a:pt x="50" y="15"/>
                    <a:pt x="74" y="2"/>
                  </a:cubicBezTo>
                  <a:cubicBezTo>
                    <a:pt x="76" y="1"/>
                    <a:pt x="77" y="1"/>
                    <a:pt x="7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65"/>
            <p:cNvSpPr>
              <a:spLocks/>
            </p:cNvSpPr>
            <p:nvPr/>
          </p:nvSpPr>
          <p:spPr bwMode="gray">
            <a:xfrm>
              <a:off x="7617894" y="5225367"/>
              <a:ext cx="285050" cy="152891"/>
            </a:xfrm>
            <a:custGeom>
              <a:avLst/>
              <a:gdLst>
                <a:gd name="T0" fmla="*/ 154 w 154"/>
                <a:gd name="T1" fmla="*/ 42 h 83"/>
                <a:gd name="T2" fmla="*/ 105 w 154"/>
                <a:gd name="T3" fmla="*/ 69 h 83"/>
                <a:gd name="T4" fmla="*/ 79 w 154"/>
                <a:gd name="T5" fmla="*/ 82 h 83"/>
                <a:gd name="T6" fmla="*/ 76 w 154"/>
                <a:gd name="T7" fmla="*/ 82 h 83"/>
                <a:gd name="T8" fmla="*/ 2 w 154"/>
                <a:gd name="T9" fmla="*/ 42 h 83"/>
                <a:gd name="T10" fmla="*/ 0 w 154"/>
                <a:gd name="T11" fmla="*/ 41 h 83"/>
                <a:gd name="T12" fmla="*/ 9 w 154"/>
                <a:gd name="T13" fmla="*/ 37 h 83"/>
                <a:gd name="T14" fmla="*/ 75 w 154"/>
                <a:gd name="T15" fmla="*/ 1 h 83"/>
                <a:gd name="T16" fmla="*/ 79 w 154"/>
                <a:gd name="T17" fmla="*/ 0 h 83"/>
                <a:gd name="T18" fmla="*/ 153 w 154"/>
                <a:gd name="T19" fmla="*/ 41 h 83"/>
                <a:gd name="T20" fmla="*/ 154 w 154"/>
                <a:gd name="T21" fmla="*/ 4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83">
                  <a:moveTo>
                    <a:pt x="154" y="42"/>
                  </a:moveTo>
                  <a:cubicBezTo>
                    <a:pt x="138" y="51"/>
                    <a:pt x="121" y="60"/>
                    <a:pt x="105" y="69"/>
                  </a:cubicBezTo>
                  <a:cubicBezTo>
                    <a:pt x="97" y="73"/>
                    <a:pt x="88" y="78"/>
                    <a:pt x="79" y="82"/>
                  </a:cubicBezTo>
                  <a:cubicBezTo>
                    <a:pt x="78" y="83"/>
                    <a:pt x="77" y="83"/>
                    <a:pt x="76" y="82"/>
                  </a:cubicBezTo>
                  <a:cubicBezTo>
                    <a:pt x="51" y="69"/>
                    <a:pt x="26" y="56"/>
                    <a:pt x="2" y="42"/>
                  </a:cubicBezTo>
                  <a:cubicBezTo>
                    <a:pt x="1" y="42"/>
                    <a:pt x="1" y="42"/>
                    <a:pt x="0" y="41"/>
                  </a:cubicBezTo>
                  <a:cubicBezTo>
                    <a:pt x="3" y="40"/>
                    <a:pt x="6" y="38"/>
                    <a:pt x="9" y="37"/>
                  </a:cubicBezTo>
                  <a:cubicBezTo>
                    <a:pt x="31" y="25"/>
                    <a:pt x="53" y="13"/>
                    <a:pt x="75" y="1"/>
                  </a:cubicBezTo>
                  <a:cubicBezTo>
                    <a:pt x="76" y="0"/>
                    <a:pt x="77" y="0"/>
                    <a:pt x="79" y="0"/>
                  </a:cubicBezTo>
                  <a:cubicBezTo>
                    <a:pt x="104" y="14"/>
                    <a:pt x="128" y="28"/>
                    <a:pt x="153" y="41"/>
                  </a:cubicBezTo>
                  <a:cubicBezTo>
                    <a:pt x="153" y="41"/>
                    <a:pt x="154" y="42"/>
                    <a:pt x="154"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Freeform 1331"/>
          <p:cNvSpPr>
            <a:spLocks/>
          </p:cNvSpPr>
          <p:nvPr/>
        </p:nvSpPr>
        <p:spPr bwMode="gray">
          <a:xfrm>
            <a:off x="7269692" y="3677296"/>
            <a:ext cx="367355" cy="484129"/>
          </a:xfrm>
          <a:custGeom>
            <a:avLst/>
            <a:gdLst>
              <a:gd name="T0" fmla="*/ 0 w 212"/>
              <a:gd name="T1" fmla="*/ 38 h 278"/>
              <a:gd name="T2" fmla="*/ 106 w 212"/>
              <a:gd name="T3" fmla="*/ 0 h 278"/>
              <a:gd name="T4" fmla="*/ 212 w 212"/>
              <a:gd name="T5" fmla="*/ 38 h 278"/>
              <a:gd name="T6" fmla="*/ 212 w 212"/>
              <a:gd name="T7" fmla="*/ 42 h 278"/>
              <a:gd name="T8" fmla="*/ 212 w 212"/>
              <a:gd name="T9" fmla="*/ 167 h 278"/>
              <a:gd name="T10" fmla="*/ 202 w 212"/>
              <a:gd name="T11" fmla="*/ 209 h 278"/>
              <a:gd name="T12" fmla="*/ 176 w 212"/>
              <a:gd name="T13" fmla="*/ 235 h 278"/>
              <a:gd name="T14" fmla="*/ 114 w 212"/>
              <a:gd name="T15" fmla="*/ 275 h 278"/>
              <a:gd name="T16" fmla="*/ 98 w 212"/>
              <a:gd name="T17" fmla="*/ 275 h 278"/>
              <a:gd name="T18" fmla="*/ 37 w 212"/>
              <a:gd name="T19" fmla="*/ 235 h 278"/>
              <a:gd name="T20" fmla="*/ 9 w 212"/>
              <a:gd name="T21" fmla="*/ 207 h 278"/>
              <a:gd name="T22" fmla="*/ 0 w 212"/>
              <a:gd name="T23" fmla="*/ 173 h 278"/>
              <a:gd name="T24" fmla="*/ 0 w 212"/>
              <a:gd name="T25" fmla="*/ 74 h 278"/>
              <a:gd name="T26" fmla="*/ 0 w 212"/>
              <a:gd name="T27" fmla="*/ 3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78">
                <a:moveTo>
                  <a:pt x="0" y="38"/>
                </a:moveTo>
                <a:cubicBezTo>
                  <a:pt x="41" y="41"/>
                  <a:pt x="76" y="28"/>
                  <a:pt x="106" y="0"/>
                </a:cubicBezTo>
                <a:cubicBezTo>
                  <a:pt x="136" y="28"/>
                  <a:pt x="171" y="41"/>
                  <a:pt x="212" y="38"/>
                </a:cubicBezTo>
                <a:cubicBezTo>
                  <a:pt x="212" y="40"/>
                  <a:pt x="212" y="41"/>
                  <a:pt x="212" y="42"/>
                </a:cubicBezTo>
                <a:cubicBezTo>
                  <a:pt x="212" y="84"/>
                  <a:pt x="212" y="125"/>
                  <a:pt x="212" y="167"/>
                </a:cubicBezTo>
                <a:cubicBezTo>
                  <a:pt x="212" y="182"/>
                  <a:pt x="210" y="196"/>
                  <a:pt x="202" y="209"/>
                </a:cubicBezTo>
                <a:cubicBezTo>
                  <a:pt x="195" y="219"/>
                  <a:pt x="186" y="228"/>
                  <a:pt x="176" y="235"/>
                </a:cubicBezTo>
                <a:cubicBezTo>
                  <a:pt x="155" y="249"/>
                  <a:pt x="134" y="261"/>
                  <a:pt x="114" y="275"/>
                </a:cubicBezTo>
                <a:cubicBezTo>
                  <a:pt x="108" y="278"/>
                  <a:pt x="104" y="278"/>
                  <a:pt x="98" y="275"/>
                </a:cubicBezTo>
                <a:cubicBezTo>
                  <a:pt x="78" y="261"/>
                  <a:pt x="57" y="249"/>
                  <a:pt x="37" y="235"/>
                </a:cubicBezTo>
                <a:cubicBezTo>
                  <a:pt x="26" y="228"/>
                  <a:pt x="16" y="218"/>
                  <a:pt x="9" y="207"/>
                </a:cubicBezTo>
                <a:cubicBezTo>
                  <a:pt x="3" y="196"/>
                  <a:pt x="0" y="185"/>
                  <a:pt x="0" y="173"/>
                </a:cubicBezTo>
                <a:cubicBezTo>
                  <a:pt x="0" y="140"/>
                  <a:pt x="0" y="107"/>
                  <a:pt x="0" y="74"/>
                </a:cubicBezTo>
                <a:cubicBezTo>
                  <a:pt x="0" y="62"/>
                  <a:pt x="0" y="51"/>
                  <a:pt x="0" y="38"/>
                </a:cubicBezTo>
                <a:close/>
              </a:path>
            </a:pathLst>
          </a:custGeom>
          <a:solidFill>
            <a:srgbClr val="777777"/>
          </a:solidFill>
          <a:ln>
            <a:noFill/>
          </a:ln>
        </p:spPr>
        <p:txBody>
          <a:bodyPr vert="horz" wrap="square" lIns="91422" tIns="45710" rIns="91422" bIns="45710" numCol="1" anchor="t" anchorCtr="0" compatLnSpc="1">
            <a:prstTxWarp prst="textNoShape">
              <a:avLst/>
            </a:prstTxWarp>
          </a:bodyPr>
          <a:lstStyle/>
          <a:p>
            <a:endParaRPr lang="en-US" dirty="0"/>
          </a:p>
        </p:txBody>
      </p:sp>
      <p:sp>
        <p:nvSpPr>
          <p:cNvPr id="30" name="Freeform 1573"/>
          <p:cNvSpPr>
            <a:spLocks/>
          </p:cNvSpPr>
          <p:nvPr/>
        </p:nvSpPr>
        <p:spPr bwMode="gray">
          <a:xfrm>
            <a:off x="7326003" y="3877124"/>
            <a:ext cx="261765" cy="209905"/>
          </a:xfrm>
          <a:custGeom>
            <a:avLst/>
            <a:gdLst>
              <a:gd name="T0" fmla="*/ 23 w 149"/>
              <a:gd name="T1" fmla="*/ 42 h 118"/>
              <a:gd name="T2" fmla="*/ 53 w 149"/>
              <a:gd name="T3" fmla="*/ 72 h 118"/>
              <a:gd name="T4" fmla="*/ 125 w 149"/>
              <a:gd name="T5" fmla="*/ 0 h 118"/>
              <a:gd name="T6" fmla="*/ 149 w 149"/>
              <a:gd name="T7" fmla="*/ 23 h 118"/>
              <a:gd name="T8" fmla="*/ 54 w 149"/>
              <a:gd name="T9" fmla="*/ 118 h 118"/>
              <a:gd name="T10" fmla="*/ 0 w 149"/>
              <a:gd name="T11" fmla="*/ 64 h 118"/>
              <a:gd name="T12" fmla="*/ 23 w 149"/>
              <a:gd name="T13" fmla="*/ 42 h 118"/>
            </a:gdLst>
            <a:ahLst/>
            <a:cxnLst>
              <a:cxn ang="0">
                <a:pos x="T0" y="T1"/>
              </a:cxn>
              <a:cxn ang="0">
                <a:pos x="T2" y="T3"/>
              </a:cxn>
              <a:cxn ang="0">
                <a:pos x="T4" y="T5"/>
              </a:cxn>
              <a:cxn ang="0">
                <a:pos x="T6" y="T7"/>
              </a:cxn>
              <a:cxn ang="0">
                <a:pos x="T8" y="T9"/>
              </a:cxn>
              <a:cxn ang="0">
                <a:pos x="T10" y="T11"/>
              </a:cxn>
              <a:cxn ang="0">
                <a:pos x="T12" y="T13"/>
              </a:cxn>
            </a:cxnLst>
            <a:rect l="0" t="0" r="r" b="b"/>
            <a:pathLst>
              <a:path w="149" h="118">
                <a:moveTo>
                  <a:pt x="23" y="42"/>
                </a:moveTo>
                <a:cubicBezTo>
                  <a:pt x="33" y="52"/>
                  <a:pt x="43" y="62"/>
                  <a:pt x="53" y="72"/>
                </a:cubicBezTo>
                <a:cubicBezTo>
                  <a:pt x="77" y="48"/>
                  <a:pt x="101" y="24"/>
                  <a:pt x="125" y="0"/>
                </a:cubicBezTo>
                <a:cubicBezTo>
                  <a:pt x="134" y="8"/>
                  <a:pt x="141" y="16"/>
                  <a:pt x="149" y="23"/>
                </a:cubicBezTo>
                <a:cubicBezTo>
                  <a:pt x="117" y="55"/>
                  <a:pt x="85" y="87"/>
                  <a:pt x="54" y="118"/>
                </a:cubicBezTo>
                <a:cubicBezTo>
                  <a:pt x="36" y="100"/>
                  <a:pt x="18" y="82"/>
                  <a:pt x="0" y="64"/>
                </a:cubicBezTo>
                <a:cubicBezTo>
                  <a:pt x="7" y="57"/>
                  <a:pt x="15" y="49"/>
                  <a:pt x="23"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2" tIns="45710" rIns="91422" bIns="45710" numCol="1" anchor="t" anchorCtr="0" compatLnSpc="1">
            <a:prstTxWarp prst="textNoShape">
              <a:avLst/>
            </a:prstTxWarp>
          </a:bodyPr>
          <a:lstStyle/>
          <a:p>
            <a:endParaRPr lang="en-US" dirty="0"/>
          </a:p>
        </p:txBody>
      </p:sp>
      <p:sp>
        <p:nvSpPr>
          <p:cNvPr id="31" name="Titel 18"/>
          <p:cNvSpPr txBox="1">
            <a:spLocks/>
          </p:cNvSpPr>
          <p:nvPr/>
        </p:nvSpPr>
        <p:spPr bwMode="gray">
          <a:xfrm>
            <a:off x="540005" y="324937"/>
            <a:ext cx="11095773" cy="1073123"/>
          </a:xfrm>
          <a:prstGeom prst="rect">
            <a:avLst/>
          </a:prstGeom>
        </p:spPr>
        <p:txBody>
          <a:bodyPr vert="horz" lIns="0" tIns="0" rIns="0" bIns="0" rtlCol="0" anchor="t" anchorCtr="0">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sr-Latn-RS" dirty="0">
                <a:latin typeface="Calibri" panose="020F0502020204030204" pitchFamily="34" charset="0"/>
              </a:rPr>
              <a:t>Types of audit</a:t>
            </a:r>
            <a:endParaRPr lang="en-US" dirty="0">
              <a:latin typeface="Calibri" panose="020F0502020204030204" pitchFamily="34" charset="0"/>
            </a:endParaRPr>
          </a:p>
        </p:txBody>
      </p:sp>
      <p:sp>
        <p:nvSpPr>
          <p:cNvPr id="32" name="Rectangle 31"/>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35" name="Rectangle 34"/>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41116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8"/>
          <p:cNvSpPr>
            <a:spLocks noGrp="1"/>
          </p:cNvSpPr>
          <p:nvPr>
            <p:ph type="title"/>
          </p:nvPr>
        </p:nvSpPr>
        <p:spPr bwMode="gray">
          <a:xfrm>
            <a:off x="540005" y="324937"/>
            <a:ext cx="11095773" cy="1073123"/>
          </a:xfrm>
        </p:spPr>
        <p:txBody>
          <a:bodyPr>
            <a:normAutofit/>
          </a:bodyPr>
          <a:lstStyle/>
          <a:p>
            <a:r>
              <a:rPr lang="sr-Latn-RS" dirty="0">
                <a:latin typeface="Calibri" panose="020F0502020204030204" pitchFamily="34" charset="0"/>
              </a:rPr>
              <a:t>IFS Logistic 2.2</a:t>
            </a:r>
            <a:endParaRPr lang="en-US" dirty="0">
              <a:latin typeface="Calibri" panose="020F0502020204030204" pitchFamily="34" charset="0"/>
            </a:endParaRPr>
          </a:p>
        </p:txBody>
      </p:sp>
      <p:sp>
        <p:nvSpPr>
          <p:cNvPr id="24" name="Rechteck 23"/>
          <p:cNvSpPr/>
          <p:nvPr/>
        </p:nvSpPr>
        <p:spPr bwMode="gray">
          <a:xfrm>
            <a:off x="540003" y="1555201"/>
            <a:ext cx="3415198" cy="44966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251949" tIns="251949" rIns="251949" bIns="107979" rtlCol="0" anchor="t" anchorCtr="0"/>
          <a:lstStyle/>
          <a:p>
            <a:pPr>
              <a:spcAft>
                <a:spcPts val="400"/>
              </a:spcAft>
            </a:pPr>
            <a:endParaRPr lang="sr-Latn-RS" sz="1200" b="1" dirty="0">
              <a:solidFill>
                <a:srgbClr val="000000"/>
              </a:solidFill>
              <a:latin typeface="+mj-lt"/>
            </a:endParaRPr>
          </a:p>
          <a:p>
            <a:pPr>
              <a:spcAft>
                <a:spcPts val="400"/>
              </a:spcAft>
            </a:pPr>
            <a:endParaRPr lang="sr-Latn-RS" sz="1200" b="1" dirty="0">
              <a:solidFill>
                <a:srgbClr val="000000"/>
              </a:solidFill>
              <a:latin typeface="+mj-lt"/>
            </a:endParaRPr>
          </a:p>
          <a:p>
            <a:pPr>
              <a:spcAft>
                <a:spcPts val="400"/>
              </a:spcAft>
            </a:pPr>
            <a:endParaRPr lang="sr-Latn-RS" sz="1200" b="1" dirty="0">
              <a:solidFill>
                <a:srgbClr val="000000"/>
              </a:solidFill>
              <a:latin typeface="+mj-lt"/>
            </a:endParaRPr>
          </a:p>
          <a:p>
            <a:pPr>
              <a:spcAft>
                <a:spcPts val="400"/>
              </a:spcAft>
            </a:pPr>
            <a:endParaRPr lang="sr-Latn-RS" sz="1200" b="1" dirty="0">
              <a:solidFill>
                <a:srgbClr val="000000"/>
              </a:solidFill>
              <a:latin typeface="+mj-lt"/>
            </a:endParaRPr>
          </a:p>
          <a:p>
            <a:pPr>
              <a:spcAft>
                <a:spcPts val="400"/>
              </a:spcAft>
            </a:pPr>
            <a:r>
              <a:rPr lang="en-GB" sz="1200" b="1" dirty="0">
                <a:solidFill>
                  <a:srgbClr val="000000"/>
                </a:solidFill>
                <a:latin typeface="+mj-lt"/>
              </a:rPr>
              <a:t>IFS Logistics shall not apply to the following activities:</a:t>
            </a:r>
            <a:endParaRPr lang="sr-Latn-RS" sz="1200" b="1" dirty="0">
              <a:solidFill>
                <a:srgbClr val="000000"/>
              </a:solidFill>
              <a:latin typeface="+mj-lt"/>
            </a:endParaRPr>
          </a:p>
          <a:p>
            <a:pPr>
              <a:spcAft>
                <a:spcPts val="400"/>
              </a:spcAft>
            </a:pPr>
            <a:r>
              <a:rPr lang="en-GB" sz="1200" dirty="0">
                <a:solidFill>
                  <a:srgbClr val="000000"/>
                </a:solidFill>
                <a:latin typeface="+mj-lt"/>
              </a:rPr>
              <a:t>processing of food or non-food products (except for freezing</a:t>
            </a:r>
            <a:r>
              <a:rPr lang="sr-Latn-RS" sz="1200" dirty="0">
                <a:solidFill>
                  <a:srgbClr val="000000"/>
                </a:solidFill>
                <a:latin typeface="+mj-lt"/>
              </a:rPr>
              <a:t> </a:t>
            </a:r>
            <a:r>
              <a:rPr lang="en-GB" sz="1200" dirty="0">
                <a:solidFill>
                  <a:srgbClr val="000000"/>
                </a:solidFill>
                <a:latin typeface="+mj-lt"/>
              </a:rPr>
              <a:t>and thawing processes, as a service; see Part 1, Annex 1)</a:t>
            </a:r>
          </a:p>
          <a:p>
            <a:pPr>
              <a:spcAft>
                <a:spcPts val="400"/>
              </a:spcAft>
            </a:pPr>
            <a:r>
              <a:rPr lang="en-GB" sz="1200" dirty="0">
                <a:solidFill>
                  <a:srgbClr val="000000"/>
                </a:solidFill>
                <a:latin typeface="+mj-lt"/>
              </a:rPr>
              <a:t>importation, trading of goods (offices, e.g. typical broker companies</a:t>
            </a:r>
            <a:r>
              <a:rPr lang="sr-Latn-RS" sz="1200" dirty="0">
                <a:solidFill>
                  <a:srgbClr val="000000"/>
                </a:solidFill>
                <a:latin typeface="+mj-lt"/>
              </a:rPr>
              <a:t> </a:t>
            </a:r>
            <a:r>
              <a:rPr lang="en-GB" sz="1200" dirty="0">
                <a:solidFill>
                  <a:srgbClr val="000000"/>
                </a:solidFill>
                <a:latin typeface="+mj-lt"/>
              </a:rPr>
              <a:t>with purchasing activities)</a:t>
            </a:r>
          </a:p>
          <a:p>
            <a:pPr>
              <a:spcAft>
                <a:spcPts val="400"/>
              </a:spcAft>
            </a:pPr>
            <a:r>
              <a:rPr lang="en-GB" sz="1200" dirty="0">
                <a:solidFill>
                  <a:srgbClr val="000000"/>
                </a:solidFill>
                <a:latin typeface="+mj-lt"/>
              </a:rPr>
              <a:t>transportation of living animals.</a:t>
            </a:r>
            <a:endParaRPr lang="en-US" sz="1200" dirty="0">
              <a:solidFill>
                <a:srgbClr val="000000"/>
              </a:solidFill>
              <a:latin typeface="+mj-lt"/>
            </a:endParaRPr>
          </a:p>
        </p:txBody>
      </p:sp>
      <p:sp>
        <p:nvSpPr>
          <p:cNvPr id="25" name="Rechteck 24"/>
          <p:cNvSpPr/>
          <p:nvPr/>
        </p:nvSpPr>
        <p:spPr bwMode="gray">
          <a:xfrm>
            <a:off x="4387204" y="1555201"/>
            <a:ext cx="3415198" cy="449668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251949" tIns="251949" rIns="251949" bIns="107979" rtlCol="0" anchor="t" anchorCtr="0"/>
          <a:lstStyle/>
          <a:p>
            <a:pPr>
              <a:spcAft>
                <a:spcPts val="400"/>
              </a:spcAft>
            </a:pPr>
            <a:endParaRPr lang="sr-Latn-RS" sz="1200" b="1" dirty="0">
              <a:solidFill>
                <a:srgbClr val="000000"/>
              </a:solidFill>
              <a:latin typeface="+mj-lt"/>
            </a:endParaRPr>
          </a:p>
          <a:p>
            <a:pPr>
              <a:spcAft>
                <a:spcPts val="400"/>
              </a:spcAft>
            </a:pPr>
            <a:endParaRPr lang="sr-Latn-RS" sz="1200" b="1" dirty="0">
              <a:solidFill>
                <a:srgbClr val="000000"/>
              </a:solidFill>
              <a:latin typeface="+mj-lt"/>
            </a:endParaRPr>
          </a:p>
          <a:p>
            <a:pPr>
              <a:spcAft>
                <a:spcPts val="400"/>
              </a:spcAft>
            </a:pPr>
            <a:endParaRPr lang="sr-Latn-RS" sz="1200" b="1" dirty="0">
              <a:solidFill>
                <a:srgbClr val="000000"/>
              </a:solidFill>
              <a:latin typeface="+mj-lt"/>
            </a:endParaRPr>
          </a:p>
          <a:p>
            <a:pPr>
              <a:spcAft>
                <a:spcPts val="400"/>
              </a:spcAft>
            </a:pPr>
            <a:endParaRPr lang="sr-Latn-RS" sz="1200" b="1" dirty="0">
              <a:solidFill>
                <a:srgbClr val="000000"/>
              </a:solidFill>
              <a:latin typeface="+mj-lt"/>
            </a:endParaRPr>
          </a:p>
          <a:p>
            <a:pPr>
              <a:spcAft>
                <a:spcPts val="400"/>
              </a:spcAft>
            </a:pPr>
            <a:r>
              <a:rPr lang="en-GB" sz="1200" b="1" dirty="0">
                <a:solidFill>
                  <a:srgbClr val="000000"/>
                </a:solidFill>
                <a:latin typeface="+mj-lt"/>
              </a:rPr>
              <a:t>The following scopes are defined for IFS Logistics audits:</a:t>
            </a:r>
          </a:p>
          <a:p>
            <a:pPr>
              <a:spcAft>
                <a:spcPts val="400"/>
              </a:spcAft>
            </a:pPr>
            <a:r>
              <a:rPr lang="en-GB" sz="1200" dirty="0">
                <a:solidFill>
                  <a:srgbClr val="000000"/>
                </a:solidFill>
                <a:latin typeface="Calibri Light" panose="020F0302020204030204" pitchFamily="34" charset="0"/>
              </a:rPr>
              <a:t>1 Storage</a:t>
            </a:r>
          </a:p>
          <a:p>
            <a:pPr>
              <a:spcAft>
                <a:spcPts val="400"/>
              </a:spcAft>
            </a:pP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 Food products</a:t>
            </a:r>
          </a:p>
          <a:p>
            <a:pPr>
              <a:spcAft>
                <a:spcPts val="400"/>
              </a:spcAft>
            </a:pP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b Non-food products</a:t>
            </a:r>
          </a:p>
          <a:p>
            <a:pPr>
              <a:spcAft>
                <a:spcPts val="400"/>
              </a:spcAft>
            </a:pPr>
            <a:r>
              <a:rPr lang="en-GB" sz="1200" dirty="0">
                <a:solidFill>
                  <a:srgbClr val="000000"/>
                </a:solidFill>
                <a:latin typeface="Calibri Light" panose="020F0302020204030204" pitchFamily="34" charset="0"/>
              </a:rPr>
              <a:t>2 Transport</a:t>
            </a:r>
          </a:p>
          <a:p>
            <a:pPr>
              <a:spcAft>
                <a:spcPts val="400"/>
              </a:spcAft>
            </a:pP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a Food products</a:t>
            </a:r>
          </a:p>
          <a:p>
            <a:pPr>
              <a:spcAft>
                <a:spcPts val="400"/>
              </a:spcAft>
            </a:pPr>
            <a:r>
              <a:rPr lang="sr-Latn-RS" sz="1200" dirty="0">
                <a:solidFill>
                  <a:srgbClr val="000000"/>
                </a:solidFill>
                <a:latin typeface="Calibri Light" panose="020F0302020204030204" pitchFamily="34" charset="0"/>
              </a:rPr>
              <a:t>       </a:t>
            </a:r>
            <a:r>
              <a:rPr lang="en-GB" sz="1200" dirty="0">
                <a:solidFill>
                  <a:srgbClr val="000000"/>
                </a:solidFill>
                <a:latin typeface="Calibri Light" panose="020F0302020204030204" pitchFamily="34" charset="0"/>
              </a:rPr>
              <a:t>b Non-food products</a:t>
            </a:r>
            <a:r>
              <a:rPr lang="sr-Latn-RS" sz="1200" dirty="0">
                <a:solidFill>
                  <a:srgbClr val="000000"/>
                </a:solidFill>
                <a:latin typeface="Calibri Light" panose="020F0302020204030204" pitchFamily="34" charset="0"/>
              </a:rPr>
              <a:t> </a:t>
            </a:r>
            <a:endParaRPr lang="en-US" sz="1200" dirty="0">
              <a:solidFill>
                <a:srgbClr val="000000"/>
              </a:solidFill>
              <a:latin typeface="Calibri Light" panose="020F0302020204030204" pitchFamily="34" charset="0"/>
            </a:endParaRPr>
          </a:p>
        </p:txBody>
      </p:sp>
      <p:grpSp>
        <p:nvGrpSpPr>
          <p:cNvPr id="19" name="Gruppieren 18"/>
          <p:cNvGrpSpPr/>
          <p:nvPr/>
        </p:nvGrpSpPr>
        <p:grpSpPr bwMode="gray">
          <a:xfrm>
            <a:off x="7134672" y="1382541"/>
            <a:ext cx="566636" cy="496120"/>
            <a:chOff x="7718942" y="372390"/>
            <a:chExt cx="501919" cy="439458"/>
          </a:xfrm>
          <a:solidFill>
            <a:srgbClr val="777777"/>
          </a:solidFill>
        </p:grpSpPr>
        <p:sp>
          <p:nvSpPr>
            <p:cNvPr id="20" name="Freeform 1306"/>
            <p:cNvSpPr>
              <a:spLocks/>
            </p:cNvSpPr>
            <p:nvPr/>
          </p:nvSpPr>
          <p:spPr bwMode="gray">
            <a:xfrm>
              <a:off x="7718942" y="372390"/>
              <a:ext cx="408228" cy="361382"/>
            </a:xfrm>
            <a:custGeom>
              <a:avLst/>
              <a:gdLst>
                <a:gd name="T0" fmla="*/ 257 w 257"/>
                <a:gd name="T1" fmla="*/ 0 h 227"/>
                <a:gd name="T2" fmla="*/ 257 w 257"/>
                <a:gd name="T3" fmla="*/ 104 h 227"/>
                <a:gd name="T4" fmla="*/ 254 w 257"/>
                <a:gd name="T5" fmla="*/ 104 h 227"/>
                <a:gd name="T6" fmla="*/ 235 w 257"/>
                <a:gd name="T7" fmla="*/ 99 h 227"/>
                <a:gd name="T8" fmla="*/ 232 w 257"/>
                <a:gd name="T9" fmla="*/ 95 h 227"/>
                <a:gd name="T10" fmla="*/ 232 w 257"/>
                <a:gd name="T11" fmla="*/ 59 h 227"/>
                <a:gd name="T12" fmla="*/ 232 w 257"/>
                <a:gd name="T13" fmla="*/ 54 h 227"/>
                <a:gd name="T14" fmla="*/ 25 w 257"/>
                <a:gd name="T15" fmla="*/ 54 h 227"/>
                <a:gd name="T16" fmla="*/ 25 w 257"/>
                <a:gd name="T17" fmla="*/ 202 h 227"/>
                <a:gd name="T18" fmla="*/ 141 w 257"/>
                <a:gd name="T19" fmla="*/ 202 h 227"/>
                <a:gd name="T20" fmla="*/ 151 w 257"/>
                <a:gd name="T21" fmla="*/ 227 h 227"/>
                <a:gd name="T22" fmla="*/ 0 w 257"/>
                <a:gd name="T23" fmla="*/ 227 h 227"/>
                <a:gd name="T24" fmla="*/ 0 w 257"/>
                <a:gd name="T25" fmla="*/ 0 h 227"/>
                <a:gd name="T26" fmla="*/ 257 w 257"/>
                <a:gd name="T2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27">
                  <a:moveTo>
                    <a:pt x="257" y="0"/>
                  </a:moveTo>
                  <a:cubicBezTo>
                    <a:pt x="257" y="35"/>
                    <a:pt x="257" y="69"/>
                    <a:pt x="257" y="104"/>
                  </a:cubicBezTo>
                  <a:cubicBezTo>
                    <a:pt x="256" y="104"/>
                    <a:pt x="255" y="104"/>
                    <a:pt x="254" y="104"/>
                  </a:cubicBezTo>
                  <a:cubicBezTo>
                    <a:pt x="248" y="102"/>
                    <a:pt x="242" y="100"/>
                    <a:pt x="235" y="99"/>
                  </a:cubicBezTo>
                  <a:cubicBezTo>
                    <a:pt x="233" y="98"/>
                    <a:pt x="232" y="97"/>
                    <a:pt x="232" y="95"/>
                  </a:cubicBezTo>
                  <a:cubicBezTo>
                    <a:pt x="232" y="83"/>
                    <a:pt x="232" y="71"/>
                    <a:pt x="232" y="59"/>
                  </a:cubicBezTo>
                  <a:cubicBezTo>
                    <a:pt x="232" y="57"/>
                    <a:pt x="232" y="56"/>
                    <a:pt x="232" y="54"/>
                  </a:cubicBezTo>
                  <a:cubicBezTo>
                    <a:pt x="163" y="54"/>
                    <a:pt x="94" y="54"/>
                    <a:pt x="25" y="54"/>
                  </a:cubicBezTo>
                  <a:cubicBezTo>
                    <a:pt x="25" y="104"/>
                    <a:pt x="25" y="153"/>
                    <a:pt x="25" y="202"/>
                  </a:cubicBezTo>
                  <a:cubicBezTo>
                    <a:pt x="64" y="202"/>
                    <a:pt x="103" y="202"/>
                    <a:pt x="141" y="202"/>
                  </a:cubicBezTo>
                  <a:cubicBezTo>
                    <a:pt x="144" y="211"/>
                    <a:pt x="148" y="219"/>
                    <a:pt x="151" y="227"/>
                  </a:cubicBezTo>
                  <a:cubicBezTo>
                    <a:pt x="101" y="227"/>
                    <a:pt x="50" y="227"/>
                    <a:pt x="0" y="227"/>
                  </a:cubicBezTo>
                  <a:cubicBezTo>
                    <a:pt x="0" y="151"/>
                    <a:pt x="0" y="76"/>
                    <a:pt x="0" y="0"/>
                  </a:cubicBezTo>
                  <a:cubicBezTo>
                    <a:pt x="85" y="0"/>
                    <a:pt x="171" y="0"/>
                    <a:pt x="257" y="0"/>
                  </a:cubicBezTo>
                  <a:close/>
                </a:path>
              </a:pathLst>
            </a:custGeom>
            <a:ln>
              <a:solidFill>
                <a:srgbClr val="0070C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1" name="Freeform 1307"/>
            <p:cNvSpPr>
              <a:spLocks noEditPoints="1"/>
            </p:cNvSpPr>
            <p:nvPr/>
          </p:nvSpPr>
          <p:spPr bwMode="gray">
            <a:xfrm>
              <a:off x="7962094" y="546389"/>
              <a:ext cx="258767" cy="265459"/>
            </a:xfrm>
            <a:custGeom>
              <a:avLst/>
              <a:gdLst>
                <a:gd name="T0" fmla="*/ 163 w 163"/>
                <a:gd name="T1" fmla="*/ 146 h 166"/>
                <a:gd name="T2" fmla="*/ 142 w 163"/>
                <a:gd name="T3" fmla="*/ 166 h 166"/>
                <a:gd name="T4" fmla="*/ 134 w 163"/>
                <a:gd name="T5" fmla="*/ 157 h 166"/>
                <a:gd name="T6" fmla="*/ 104 w 163"/>
                <a:gd name="T7" fmla="*/ 127 h 166"/>
                <a:gd name="T8" fmla="*/ 99 w 163"/>
                <a:gd name="T9" fmla="*/ 127 h 166"/>
                <a:gd name="T10" fmla="*/ 18 w 163"/>
                <a:gd name="T11" fmla="*/ 103 h 166"/>
                <a:gd name="T12" fmla="*/ 43 w 163"/>
                <a:gd name="T13" fmla="*/ 18 h 166"/>
                <a:gd name="T14" fmla="*/ 130 w 163"/>
                <a:gd name="T15" fmla="*/ 59 h 166"/>
                <a:gd name="T16" fmla="*/ 125 w 163"/>
                <a:gd name="T17" fmla="*/ 101 h 166"/>
                <a:gd name="T18" fmla="*/ 126 w 163"/>
                <a:gd name="T19" fmla="*/ 108 h 166"/>
                <a:gd name="T20" fmla="*/ 163 w 163"/>
                <a:gd name="T21" fmla="*/ 146 h 166"/>
                <a:gd name="T22" fmla="*/ 109 w 163"/>
                <a:gd name="T23" fmla="*/ 72 h 166"/>
                <a:gd name="T24" fmla="*/ 71 w 163"/>
                <a:gd name="T25" fmla="*/ 34 h 166"/>
                <a:gd name="T26" fmla="*/ 32 w 163"/>
                <a:gd name="T27" fmla="*/ 72 h 166"/>
                <a:gd name="T28" fmla="*/ 71 w 163"/>
                <a:gd name="T29" fmla="*/ 111 h 166"/>
                <a:gd name="T30" fmla="*/ 109 w 163"/>
                <a:gd name="T31" fmla="*/ 7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66">
                  <a:moveTo>
                    <a:pt x="163" y="146"/>
                  </a:moveTo>
                  <a:cubicBezTo>
                    <a:pt x="156" y="152"/>
                    <a:pt x="150" y="159"/>
                    <a:pt x="142" y="166"/>
                  </a:cubicBezTo>
                  <a:cubicBezTo>
                    <a:pt x="140" y="163"/>
                    <a:pt x="137" y="160"/>
                    <a:pt x="134" y="157"/>
                  </a:cubicBezTo>
                  <a:cubicBezTo>
                    <a:pt x="124" y="147"/>
                    <a:pt x="114" y="138"/>
                    <a:pt x="104" y="127"/>
                  </a:cubicBezTo>
                  <a:cubicBezTo>
                    <a:pt x="103" y="125"/>
                    <a:pt x="101" y="125"/>
                    <a:pt x="99" y="127"/>
                  </a:cubicBezTo>
                  <a:cubicBezTo>
                    <a:pt x="69" y="141"/>
                    <a:pt x="35" y="132"/>
                    <a:pt x="18" y="103"/>
                  </a:cubicBezTo>
                  <a:cubicBezTo>
                    <a:pt x="0" y="74"/>
                    <a:pt x="11" y="33"/>
                    <a:pt x="43" y="18"/>
                  </a:cubicBezTo>
                  <a:cubicBezTo>
                    <a:pt x="79" y="0"/>
                    <a:pt x="122" y="20"/>
                    <a:pt x="130" y="59"/>
                  </a:cubicBezTo>
                  <a:cubicBezTo>
                    <a:pt x="134" y="74"/>
                    <a:pt x="132" y="88"/>
                    <a:pt x="125" y="101"/>
                  </a:cubicBezTo>
                  <a:cubicBezTo>
                    <a:pt x="123" y="104"/>
                    <a:pt x="123" y="106"/>
                    <a:pt x="126" y="108"/>
                  </a:cubicBezTo>
                  <a:cubicBezTo>
                    <a:pt x="138" y="121"/>
                    <a:pt x="151" y="133"/>
                    <a:pt x="163" y="146"/>
                  </a:cubicBezTo>
                  <a:close/>
                  <a:moveTo>
                    <a:pt x="109" y="72"/>
                  </a:moveTo>
                  <a:cubicBezTo>
                    <a:pt x="109" y="51"/>
                    <a:pt x="92" y="34"/>
                    <a:pt x="71" y="34"/>
                  </a:cubicBezTo>
                  <a:cubicBezTo>
                    <a:pt x="49" y="34"/>
                    <a:pt x="32" y="51"/>
                    <a:pt x="32" y="72"/>
                  </a:cubicBezTo>
                  <a:cubicBezTo>
                    <a:pt x="32" y="93"/>
                    <a:pt x="50" y="111"/>
                    <a:pt x="71" y="111"/>
                  </a:cubicBezTo>
                  <a:cubicBezTo>
                    <a:pt x="92" y="111"/>
                    <a:pt x="109" y="93"/>
                    <a:pt x="109" y="72"/>
                  </a:cubicBezTo>
                  <a:close/>
                </a:path>
              </a:pathLst>
            </a:custGeom>
            <a:ln>
              <a:solidFill>
                <a:srgbClr val="0070C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2" name="Freeform 1308"/>
            <p:cNvSpPr>
              <a:spLocks/>
            </p:cNvSpPr>
            <p:nvPr/>
          </p:nvSpPr>
          <p:spPr bwMode="gray">
            <a:xfrm>
              <a:off x="7846095" y="506235"/>
              <a:ext cx="42385" cy="138307"/>
            </a:xfrm>
            <a:custGeom>
              <a:avLst/>
              <a:gdLst>
                <a:gd name="T0" fmla="*/ 27 w 27"/>
                <a:gd name="T1" fmla="*/ 87 h 87"/>
                <a:gd name="T2" fmla="*/ 0 w 27"/>
                <a:gd name="T3" fmla="*/ 87 h 87"/>
                <a:gd name="T4" fmla="*/ 0 w 27"/>
                <a:gd name="T5" fmla="*/ 0 h 87"/>
                <a:gd name="T6" fmla="*/ 27 w 27"/>
                <a:gd name="T7" fmla="*/ 0 h 87"/>
                <a:gd name="T8" fmla="*/ 27 w 27"/>
                <a:gd name="T9" fmla="*/ 87 h 87"/>
              </a:gdLst>
              <a:ahLst/>
              <a:cxnLst>
                <a:cxn ang="0">
                  <a:pos x="T0" y="T1"/>
                </a:cxn>
                <a:cxn ang="0">
                  <a:pos x="T2" y="T3"/>
                </a:cxn>
                <a:cxn ang="0">
                  <a:pos x="T4" y="T5"/>
                </a:cxn>
                <a:cxn ang="0">
                  <a:pos x="T6" y="T7"/>
                </a:cxn>
                <a:cxn ang="0">
                  <a:pos x="T8" y="T9"/>
                </a:cxn>
              </a:cxnLst>
              <a:rect l="0" t="0" r="r" b="b"/>
              <a:pathLst>
                <a:path w="27" h="87">
                  <a:moveTo>
                    <a:pt x="27" y="87"/>
                  </a:moveTo>
                  <a:cubicBezTo>
                    <a:pt x="18" y="87"/>
                    <a:pt x="9" y="87"/>
                    <a:pt x="0" y="87"/>
                  </a:cubicBezTo>
                  <a:cubicBezTo>
                    <a:pt x="0" y="58"/>
                    <a:pt x="0" y="29"/>
                    <a:pt x="0" y="0"/>
                  </a:cubicBezTo>
                  <a:cubicBezTo>
                    <a:pt x="9" y="0"/>
                    <a:pt x="18" y="0"/>
                    <a:pt x="27" y="0"/>
                  </a:cubicBezTo>
                  <a:cubicBezTo>
                    <a:pt x="27" y="29"/>
                    <a:pt x="27" y="58"/>
                    <a:pt x="27" y="87"/>
                  </a:cubicBezTo>
                  <a:close/>
                </a:path>
              </a:pathLst>
            </a:custGeom>
            <a:ln>
              <a:solidFill>
                <a:srgbClr val="0070C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3" name="Freeform 1309"/>
            <p:cNvSpPr>
              <a:spLocks/>
            </p:cNvSpPr>
            <p:nvPr/>
          </p:nvSpPr>
          <p:spPr bwMode="gray">
            <a:xfrm>
              <a:off x="7785864" y="555312"/>
              <a:ext cx="42385" cy="89230"/>
            </a:xfrm>
            <a:custGeom>
              <a:avLst/>
              <a:gdLst>
                <a:gd name="T0" fmla="*/ 0 w 26"/>
                <a:gd name="T1" fmla="*/ 57 h 57"/>
                <a:gd name="T2" fmla="*/ 0 w 26"/>
                <a:gd name="T3" fmla="*/ 0 h 57"/>
                <a:gd name="T4" fmla="*/ 26 w 26"/>
                <a:gd name="T5" fmla="*/ 0 h 57"/>
                <a:gd name="T6" fmla="*/ 26 w 26"/>
                <a:gd name="T7" fmla="*/ 8 h 57"/>
                <a:gd name="T8" fmla="*/ 26 w 26"/>
                <a:gd name="T9" fmla="*/ 54 h 57"/>
                <a:gd name="T10" fmla="*/ 23 w 26"/>
                <a:gd name="T11" fmla="*/ 57 h 57"/>
                <a:gd name="T12" fmla="*/ 0 w 26"/>
                <a:gd name="T13" fmla="*/ 57 h 57"/>
              </a:gdLst>
              <a:ahLst/>
              <a:cxnLst>
                <a:cxn ang="0">
                  <a:pos x="T0" y="T1"/>
                </a:cxn>
                <a:cxn ang="0">
                  <a:pos x="T2" y="T3"/>
                </a:cxn>
                <a:cxn ang="0">
                  <a:pos x="T4" y="T5"/>
                </a:cxn>
                <a:cxn ang="0">
                  <a:pos x="T6" y="T7"/>
                </a:cxn>
                <a:cxn ang="0">
                  <a:pos x="T8" y="T9"/>
                </a:cxn>
                <a:cxn ang="0">
                  <a:pos x="T10" y="T11"/>
                </a:cxn>
                <a:cxn ang="0">
                  <a:pos x="T12" y="T13"/>
                </a:cxn>
              </a:cxnLst>
              <a:rect l="0" t="0" r="r" b="b"/>
              <a:pathLst>
                <a:path w="26" h="57">
                  <a:moveTo>
                    <a:pt x="0" y="57"/>
                  </a:moveTo>
                  <a:cubicBezTo>
                    <a:pt x="0" y="38"/>
                    <a:pt x="0" y="19"/>
                    <a:pt x="0" y="0"/>
                  </a:cubicBezTo>
                  <a:cubicBezTo>
                    <a:pt x="8" y="0"/>
                    <a:pt x="17" y="0"/>
                    <a:pt x="26" y="0"/>
                  </a:cubicBezTo>
                  <a:cubicBezTo>
                    <a:pt x="26" y="3"/>
                    <a:pt x="26" y="5"/>
                    <a:pt x="26" y="8"/>
                  </a:cubicBezTo>
                  <a:cubicBezTo>
                    <a:pt x="26" y="23"/>
                    <a:pt x="26" y="38"/>
                    <a:pt x="26" y="54"/>
                  </a:cubicBezTo>
                  <a:cubicBezTo>
                    <a:pt x="26" y="56"/>
                    <a:pt x="25" y="57"/>
                    <a:pt x="23" y="57"/>
                  </a:cubicBezTo>
                  <a:cubicBezTo>
                    <a:pt x="15" y="57"/>
                    <a:pt x="7" y="57"/>
                    <a:pt x="0" y="57"/>
                  </a:cubicBezTo>
                  <a:close/>
                </a:path>
              </a:pathLst>
            </a:custGeom>
            <a:ln>
              <a:solidFill>
                <a:srgbClr val="0070C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grpSp>
        <p:nvGrpSpPr>
          <p:cNvPr id="30" name="Gruppieren 29"/>
          <p:cNvGrpSpPr/>
          <p:nvPr/>
        </p:nvGrpSpPr>
        <p:grpSpPr bwMode="gray">
          <a:xfrm>
            <a:off x="3357214" y="1383371"/>
            <a:ext cx="420664" cy="372692"/>
            <a:chOff x="4900532" y="-741474"/>
            <a:chExt cx="508613" cy="450611"/>
          </a:xfrm>
          <a:noFill/>
        </p:grpSpPr>
        <p:sp>
          <p:nvSpPr>
            <p:cNvPr id="31" name="Freeform 1478"/>
            <p:cNvSpPr>
              <a:spLocks/>
            </p:cNvSpPr>
            <p:nvPr/>
          </p:nvSpPr>
          <p:spPr bwMode="gray">
            <a:xfrm flipH="1">
              <a:off x="4902764" y="-594245"/>
              <a:ext cx="506381" cy="303382"/>
            </a:xfrm>
            <a:custGeom>
              <a:avLst/>
              <a:gdLst>
                <a:gd name="T0" fmla="*/ 0 w 319"/>
                <a:gd name="T1" fmla="*/ 191 h 191"/>
                <a:gd name="T2" fmla="*/ 0 w 319"/>
                <a:gd name="T3" fmla="*/ 24 h 191"/>
                <a:gd name="T4" fmla="*/ 51 w 319"/>
                <a:gd name="T5" fmla="*/ 74 h 191"/>
                <a:gd name="T6" fmla="*/ 118 w 319"/>
                <a:gd name="T7" fmla="*/ 0 h 191"/>
                <a:gd name="T8" fmla="*/ 218 w 319"/>
                <a:gd name="T9" fmla="*/ 98 h 191"/>
                <a:gd name="T10" fmla="*/ 319 w 319"/>
                <a:gd name="T11" fmla="*/ 38 h 191"/>
                <a:gd name="T12" fmla="*/ 319 w 319"/>
                <a:gd name="T13" fmla="*/ 191 h 191"/>
                <a:gd name="T14" fmla="*/ 0 w 319"/>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191">
                  <a:moveTo>
                    <a:pt x="0" y="191"/>
                  </a:moveTo>
                  <a:cubicBezTo>
                    <a:pt x="0" y="135"/>
                    <a:pt x="0" y="80"/>
                    <a:pt x="0" y="24"/>
                  </a:cubicBezTo>
                  <a:cubicBezTo>
                    <a:pt x="16" y="41"/>
                    <a:pt x="34" y="57"/>
                    <a:pt x="51" y="74"/>
                  </a:cubicBezTo>
                  <a:cubicBezTo>
                    <a:pt x="73" y="50"/>
                    <a:pt x="96" y="25"/>
                    <a:pt x="118" y="0"/>
                  </a:cubicBezTo>
                  <a:cubicBezTo>
                    <a:pt x="152" y="32"/>
                    <a:pt x="185" y="65"/>
                    <a:pt x="218" y="98"/>
                  </a:cubicBezTo>
                  <a:cubicBezTo>
                    <a:pt x="251" y="78"/>
                    <a:pt x="285" y="58"/>
                    <a:pt x="319" y="38"/>
                  </a:cubicBezTo>
                  <a:cubicBezTo>
                    <a:pt x="319" y="89"/>
                    <a:pt x="319" y="140"/>
                    <a:pt x="319" y="191"/>
                  </a:cubicBezTo>
                  <a:cubicBezTo>
                    <a:pt x="212" y="191"/>
                    <a:pt x="106" y="191"/>
                    <a:pt x="0" y="191"/>
                  </a:cubicBezTo>
                  <a:close/>
                </a:path>
              </a:pathLst>
            </a:custGeom>
            <a:grpFill/>
            <a:ln>
              <a:solidFill>
                <a:srgbClr val="0070C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32" name="Freeform 1479"/>
            <p:cNvSpPr>
              <a:spLocks/>
            </p:cNvSpPr>
            <p:nvPr/>
          </p:nvSpPr>
          <p:spPr bwMode="gray">
            <a:xfrm flipH="1">
              <a:off x="4900532" y="-741474"/>
              <a:ext cx="508611" cy="243151"/>
            </a:xfrm>
            <a:custGeom>
              <a:avLst/>
              <a:gdLst>
                <a:gd name="T0" fmla="*/ 119 w 320"/>
                <a:gd name="T1" fmla="*/ 51 h 152"/>
                <a:gd name="T2" fmla="*/ 51 w 320"/>
                <a:gd name="T3" fmla="*/ 125 h 152"/>
                <a:gd name="T4" fmla="*/ 32 w 320"/>
                <a:gd name="T5" fmla="*/ 106 h 152"/>
                <a:gd name="T6" fmla="*/ 2 w 320"/>
                <a:gd name="T7" fmla="*/ 76 h 152"/>
                <a:gd name="T8" fmla="*/ 0 w 320"/>
                <a:gd name="T9" fmla="*/ 71 h 152"/>
                <a:gd name="T10" fmla="*/ 0 w 320"/>
                <a:gd name="T11" fmla="*/ 26 h 152"/>
                <a:gd name="T12" fmla="*/ 1 w 320"/>
                <a:gd name="T13" fmla="*/ 23 h 152"/>
                <a:gd name="T14" fmla="*/ 51 w 320"/>
                <a:gd name="T15" fmla="*/ 73 h 152"/>
                <a:gd name="T16" fmla="*/ 118 w 320"/>
                <a:gd name="T17" fmla="*/ 0 h 152"/>
                <a:gd name="T18" fmla="*/ 229 w 320"/>
                <a:gd name="T19" fmla="*/ 105 h 152"/>
                <a:gd name="T20" fmla="*/ 320 w 320"/>
                <a:gd name="T21" fmla="*/ 53 h 152"/>
                <a:gd name="T22" fmla="*/ 320 w 320"/>
                <a:gd name="T23" fmla="*/ 56 h 152"/>
                <a:gd name="T24" fmla="*/ 320 w 320"/>
                <a:gd name="T25" fmla="*/ 92 h 152"/>
                <a:gd name="T26" fmla="*/ 318 w 320"/>
                <a:gd name="T27" fmla="*/ 96 h 152"/>
                <a:gd name="T28" fmla="*/ 223 w 320"/>
                <a:gd name="T29" fmla="*/ 152 h 152"/>
                <a:gd name="T30" fmla="*/ 222 w 320"/>
                <a:gd name="T31" fmla="*/ 152 h 152"/>
                <a:gd name="T32" fmla="*/ 119 w 320"/>
                <a:gd name="T33"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52">
                  <a:moveTo>
                    <a:pt x="119" y="51"/>
                  </a:moveTo>
                  <a:cubicBezTo>
                    <a:pt x="96" y="76"/>
                    <a:pt x="73" y="100"/>
                    <a:pt x="51" y="125"/>
                  </a:cubicBezTo>
                  <a:cubicBezTo>
                    <a:pt x="44" y="118"/>
                    <a:pt x="38" y="112"/>
                    <a:pt x="32" y="106"/>
                  </a:cubicBezTo>
                  <a:cubicBezTo>
                    <a:pt x="22" y="96"/>
                    <a:pt x="12" y="86"/>
                    <a:pt x="2" y="76"/>
                  </a:cubicBezTo>
                  <a:cubicBezTo>
                    <a:pt x="1" y="75"/>
                    <a:pt x="0" y="73"/>
                    <a:pt x="0" y="71"/>
                  </a:cubicBezTo>
                  <a:cubicBezTo>
                    <a:pt x="0" y="56"/>
                    <a:pt x="0" y="41"/>
                    <a:pt x="0" y="26"/>
                  </a:cubicBezTo>
                  <a:cubicBezTo>
                    <a:pt x="0" y="26"/>
                    <a:pt x="0" y="25"/>
                    <a:pt x="1" y="23"/>
                  </a:cubicBezTo>
                  <a:cubicBezTo>
                    <a:pt x="18" y="40"/>
                    <a:pt x="34" y="56"/>
                    <a:pt x="51" y="73"/>
                  </a:cubicBezTo>
                  <a:cubicBezTo>
                    <a:pt x="73" y="49"/>
                    <a:pt x="95" y="25"/>
                    <a:pt x="118" y="0"/>
                  </a:cubicBezTo>
                  <a:cubicBezTo>
                    <a:pt x="155" y="35"/>
                    <a:pt x="192" y="70"/>
                    <a:pt x="229" y="105"/>
                  </a:cubicBezTo>
                  <a:cubicBezTo>
                    <a:pt x="259" y="88"/>
                    <a:pt x="289" y="71"/>
                    <a:pt x="320" y="53"/>
                  </a:cubicBezTo>
                  <a:cubicBezTo>
                    <a:pt x="320" y="54"/>
                    <a:pt x="320" y="55"/>
                    <a:pt x="320" y="56"/>
                  </a:cubicBezTo>
                  <a:cubicBezTo>
                    <a:pt x="320" y="68"/>
                    <a:pt x="320" y="80"/>
                    <a:pt x="320" y="92"/>
                  </a:cubicBezTo>
                  <a:cubicBezTo>
                    <a:pt x="320" y="93"/>
                    <a:pt x="319" y="95"/>
                    <a:pt x="318" y="96"/>
                  </a:cubicBezTo>
                  <a:cubicBezTo>
                    <a:pt x="286" y="115"/>
                    <a:pt x="255" y="133"/>
                    <a:pt x="223" y="152"/>
                  </a:cubicBezTo>
                  <a:cubicBezTo>
                    <a:pt x="223" y="152"/>
                    <a:pt x="223" y="152"/>
                    <a:pt x="222" y="152"/>
                  </a:cubicBezTo>
                  <a:cubicBezTo>
                    <a:pt x="188" y="119"/>
                    <a:pt x="153" y="85"/>
                    <a:pt x="119" y="51"/>
                  </a:cubicBezTo>
                  <a:close/>
                </a:path>
              </a:pathLst>
            </a:custGeom>
            <a:grpFill/>
            <a:ln>
              <a:solidFill>
                <a:srgbClr val="0070C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sp>
        <p:nvSpPr>
          <p:cNvPr id="28" name="Textplatzhalter 2"/>
          <p:cNvSpPr>
            <a:spLocks noGrp="1"/>
          </p:cNvSpPr>
          <p:nvPr>
            <p:ph type="body" sz="quarter" idx="13"/>
          </p:nvPr>
        </p:nvSpPr>
        <p:spPr bwMode="gray">
          <a:xfrm>
            <a:off x="554039" y="942477"/>
            <a:ext cx="11095562" cy="541475"/>
          </a:xfrm>
        </p:spPr>
        <p:txBody>
          <a:bodyPr/>
          <a:lstStyle/>
          <a:p>
            <a:r>
              <a:rPr lang="sr-Latn-RS" dirty="0"/>
              <a:t>Scope</a:t>
            </a:r>
            <a:endParaRPr lang="en-US" dirty="0"/>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200" r="15"/>
          <a:stretch/>
        </p:blipFill>
        <p:spPr bwMode="gray">
          <a:xfrm>
            <a:off x="8234403" y="1"/>
            <a:ext cx="395601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8" name="Rectangle 1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62953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el 1"/>
          <p:cNvSpPr txBox="1">
            <a:spLocks/>
          </p:cNvSpPr>
          <p:nvPr/>
        </p:nvSpPr>
        <p:spPr bwMode="gray">
          <a:xfrm>
            <a:off x="684002" y="-667608"/>
            <a:ext cx="10823430" cy="643539"/>
          </a:xfrm>
          <a:prstGeom prst="rect">
            <a:avLst/>
          </a:prstGeom>
        </p:spPr>
        <p:txBody>
          <a:bodyPr lIns="0" tIns="45706" rIns="91414" bIns="45706"/>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4" name="Rechteck 23"/>
          <p:cNvSpPr/>
          <p:nvPr/>
        </p:nvSpPr>
        <p:spPr bwMode="gray">
          <a:xfrm>
            <a:off x="554039" y="1398059"/>
            <a:ext cx="7200200" cy="364943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lIns="251949" tIns="251949" rIns="251949" bIns="107979" rtlCol="0" anchor="t" anchorCtr="0"/>
          <a:lstStyle/>
          <a:p>
            <a:pPr>
              <a:spcAft>
                <a:spcPts val="400"/>
              </a:spcAft>
            </a:pPr>
            <a:r>
              <a:rPr lang="en-GB" sz="1600" b="1" dirty="0">
                <a:solidFill>
                  <a:srgbClr val="000000"/>
                </a:solidFill>
                <a:latin typeface="+mj-lt"/>
              </a:rPr>
              <a:t>In IFS Logistics, there are 4 scoring possibilities:</a:t>
            </a:r>
          </a:p>
          <a:p>
            <a:pPr>
              <a:spcAft>
                <a:spcPts val="400"/>
              </a:spcAft>
            </a:pPr>
            <a:r>
              <a:rPr lang="en-GB" sz="1600" dirty="0">
                <a:solidFill>
                  <a:srgbClr val="000000"/>
                </a:solidFill>
                <a:latin typeface="Calibri Light" panose="020F0302020204030204" pitchFamily="34" charset="0"/>
              </a:rPr>
              <a:t>Scoring with:</a:t>
            </a:r>
          </a:p>
          <a:p>
            <a:pPr>
              <a:spcAft>
                <a:spcPts val="400"/>
              </a:spcAft>
            </a:pPr>
            <a:r>
              <a:rPr lang="en-GB" sz="1600" dirty="0">
                <a:solidFill>
                  <a:srgbClr val="000000"/>
                </a:solidFill>
                <a:latin typeface="Calibri Light" panose="020F0302020204030204" pitchFamily="34" charset="0"/>
              </a:rPr>
              <a:t>A: Full compliance with the requirement specified in the Standard</a:t>
            </a:r>
          </a:p>
          <a:p>
            <a:pPr>
              <a:spcAft>
                <a:spcPts val="400"/>
              </a:spcAft>
            </a:pPr>
            <a:r>
              <a:rPr lang="en-GB" sz="1600" dirty="0">
                <a:solidFill>
                  <a:srgbClr val="000000"/>
                </a:solidFill>
                <a:latin typeface="Calibri Light" panose="020F0302020204030204" pitchFamily="34" charset="0"/>
              </a:rPr>
              <a:t>B: Almost full compliance with the requirement specified in the Standard,</a:t>
            </a:r>
          </a:p>
          <a:p>
            <a:pPr>
              <a:spcAft>
                <a:spcPts val="400"/>
              </a:spcAft>
            </a:pPr>
            <a:r>
              <a:rPr lang="en-GB" sz="1600" dirty="0">
                <a:solidFill>
                  <a:srgbClr val="000000"/>
                </a:solidFill>
                <a:latin typeface="Calibri Light" panose="020F0302020204030204" pitchFamily="34" charset="0"/>
              </a:rPr>
              <a:t>but a small deviation was found</a:t>
            </a:r>
          </a:p>
          <a:p>
            <a:pPr>
              <a:spcAft>
                <a:spcPts val="400"/>
              </a:spcAft>
            </a:pPr>
            <a:r>
              <a:rPr lang="en-GB" sz="1600" dirty="0">
                <a:solidFill>
                  <a:srgbClr val="000000"/>
                </a:solidFill>
                <a:latin typeface="Calibri Light" panose="020F0302020204030204" pitchFamily="34" charset="0"/>
              </a:rPr>
              <a:t>C: Only a small part of the requirement has been implemented</a:t>
            </a:r>
          </a:p>
          <a:p>
            <a:pPr>
              <a:spcAft>
                <a:spcPts val="400"/>
              </a:spcAft>
            </a:pPr>
            <a:r>
              <a:rPr lang="en-GB" sz="1600" dirty="0">
                <a:solidFill>
                  <a:srgbClr val="000000"/>
                </a:solidFill>
                <a:latin typeface="Calibri Light" panose="020F0302020204030204" pitchFamily="34" charset="0"/>
              </a:rPr>
              <a:t>D: The requirement in the Standard has not been implemented</a:t>
            </a:r>
          </a:p>
          <a:p>
            <a:pPr>
              <a:spcAft>
                <a:spcPts val="400"/>
              </a:spcAft>
            </a:pPr>
            <a:r>
              <a:rPr lang="en-GB" sz="1600" b="1" dirty="0">
                <a:solidFill>
                  <a:srgbClr val="000000"/>
                </a:solidFill>
                <a:latin typeface="+mj-lt"/>
              </a:rPr>
              <a:t>In addition to this scoring, the auditor can decide to give the company a</a:t>
            </a:r>
            <a:r>
              <a:rPr lang="sr-Latn-RS" sz="1600" b="1" dirty="0">
                <a:solidFill>
                  <a:srgbClr val="000000"/>
                </a:solidFill>
                <a:latin typeface="+mj-lt"/>
              </a:rPr>
              <a:t> </a:t>
            </a:r>
            <a:r>
              <a:rPr lang="en-GB" sz="1600" b="1" dirty="0">
                <a:solidFill>
                  <a:srgbClr val="000000"/>
                </a:solidFill>
                <a:latin typeface="+mj-lt"/>
              </a:rPr>
              <a:t>“KO” or a “Major” non-conformity that will subtract points from the</a:t>
            </a:r>
            <a:r>
              <a:rPr lang="sr-Latn-RS" sz="1600" b="1" dirty="0">
                <a:solidFill>
                  <a:srgbClr val="000000"/>
                </a:solidFill>
                <a:latin typeface="+mj-lt"/>
              </a:rPr>
              <a:t> </a:t>
            </a:r>
            <a:r>
              <a:rPr lang="en-GB" sz="1600" b="1" dirty="0">
                <a:solidFill>
                  <a:srgbClr val="000000"/>
                </a:solidFill>
                <a:latin typeface="+mj-lt"/>
              </a:rPr>
              <a:t>total amount.</a:t>
            </a:r>
            <a:endParaRPr lang="sr-Latn-RS" sz="1600" b="1" dirty="0">
              <a:solidFill>
                <a:srgbClr val="000000"/>
              </a:solidFill>
              <a:latin typeface="+mj-lt"/>
            </a:endParaRPr>
          </a:p>
          <a:p>
            <a:pPr>
              <a:spcAft>
                <a:spcPts val="400"/>
              </a:spcAft>
            </a:pPr>
            <a:endParaRPr lang="sr-Latn-RS" sz="1600" dirty="0">
              <a:solidFill>
                <a:srgbClr val="000000"/>
              </a:solidFill>
              <a:latin typeface="Calibri Light" panose="020F0302020204030204" pitchFamily="34" charset="0"/>
            </a:endParaRPr>
          </a:p>
          <a:p>
            <a:pPr>
              <a:spcAft>
                <a:spcPts val="400"/>
              </a:spcAft>
            </a:pPr>
            <a:r>
              <a:rPr lang="en-GB" sz="1600" dirty="0">
                <a:solidFill>
                  <a:srgbClr val="000000"/>
                </a:solidFill>
                <a:latin typeface="Calibri Light" panose="020F0302020204030204" pitchFamily="34" charset="0"/>
              </a:rPr>
              <a:t>Points are awarded for each requirement according to the following</a:t>
            </a:r>
          </a:p>
          <a:p>
            <a:pPr>
              <a:spcAft>
                <a:spcPts val="400"/>
              </a:spcAft>
            </a:pPr>
            <a:r>
              <a:rPr lang="en-GB" sz="1600" dirty="0">
                <a:solidFill>
                  <a:srgbClr val="000000"/>
                </a:solidFill>
                <a:latin typeface="Calibri Light" panose="020F0302020204030204" pitchFamily="34" charset="0"/>
              </a:rPr>
              <a:t>chart:</a:t>
            </a:r>
            <a:endParaRPr lang="sr-Latn-RS" sz="1600" dirty="0">
              <a:solidFill>
                <a:srgbClr val="000000"/>
              </a:solidFill>
              <a:latin typeface="Calibri Light" panose="020F0302020204030204" pitchFamily="34" charset="0"/>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200" r="15"/>
          <a:stretch/>
        </p:blipFill>
        <p:spPr bwMode="gray">
          <a:xfrm>
            <a:off x="8234403" y="1"/>
            <a:ext cx="395601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 name="Titel 18"/>
          <p:cNvSpPr txBox="1">
            <a:spLocks/>
          </p:cNvSpPr>
          <p:nvPr/>
        </p:nvSpPr>
        <p:spPr bwMode="gray">
          <a:xfrm>
            <a:off x="540005" y="324937"/>
            <a:ext cx="11095773" cy="1073123"/>
          </a:xfrm>
          <a:prstGeom prst="rect">
            <a:avLst/>
          </a:prstGeom>
        </p:spPr>
        <p:txBody>
          <a:bodyPr vert="horz" lIns="0" tIns="0" rIns="0" bIns="0" rtlCol="0" anchor="t" anchorCtr="0">
            <a:normAutofit/>
          </a:bodyPr>
          <a:lstStyle>
            <a:lvl1pPr algn="l" defTabSz="914400" rtl="0" eaLnBrk="1" latinLnBrk="0" hangingPunct="1">
              <a:spcBef>
                <a:spcPct val="0"/>
              </a:spcBef>
              <a:buNone/>
              <a:defRPr sz="3600" b="0" kern="1200">
                <a:solidFill>
                  <a:schemeClr val="tx1"/>
                </a:solidFill>
                <a:latin typeface="+mj-lt"/>
                <a:ea typeface="+mj-ea"/>
                <a:cs typeface="+mj-cs"/>
              </a:defRPr>
            </a:lvl1pPr>
          </a:lstStyle>
          <a:p>
            <a:r>
              <a:rPr lang="sr-Latn-RS" dirty="0">
                <a:latin typeface="Calibri" panose="020F0502020204030204" pitchFamily="34" charset="0"/>
              </a:rPr>
              <a:t>Audit</a:t>
            </a:r>
            <a:endParaRPr lang="en-US" dirty="0">
              <a:latin typeface="Calibri" panose="020F0502020204030204" pitchFamily="34" charset="0"/>
            </a:endParaRPr>
          </a:p>
        </p:txBody>
      </p:sp>
      <p:sp>
        <p:nvSpPr>
          <p:cNvPr id="33" name="Textplatzhalter 2"/>
          <p:cNvSpPr>
            <a:spLocks noGrp="1"/>
          </p:cNvSpPr>
          <p:nvPr>
            <p:ph type="body" sz="quarter" idx="13"/>
          </p:nvPr>
        </p:nvSpPr>
        <p:spPr bwMode="gray">
          <a:xfrm>
            <a:off x="554039" y="942477"/>
            <a:ext cx="11095562" cy="541475"/>
          </a:xfrm>
        </p:spPr>
        <p:txBody>
          <a:bodyPr/>
          <a:lstStyle/>
          <a:p>
            <a:r>
              <a:rPr lang="sr-Latn-RS" dirty="0"/>
              <a:t>Evaluation of requirements</a:t>
            </a:r>
            <a:endParaRPr lang="en-US"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24247" y="5047495"/>
            <a:ext cx="6465196" cy="151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9" name="Rectangle 8"/>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53049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5" r="15"/>
          <a:stretch>
            <a:fillRect/>
          </a:stretch>
        </p:blipFill>
        <p:spPr bwMode="gray"/>
      </p:pic>
      <p:sp>
        <p:nvSpPr>
          <p:cNvPr id="10" name="Rechteck 9"/>
          <p:cNvSpPr/>
          <p:nvPr/>
        </p:nvSpPr>
        <p:spPr bwMode="gray">
          <a:xfrm>
            <a:off x="0" y="-1"/>
            <a:ext cx="12190413" cy="58166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4" name="Title"/>
          <p:cNvSpPr>
            <a:spLocks noGrp="1"/>
          </p:cNvSpPr>
          <p:nvPr>
            <p:ph type="ctrTitle"/>
          </p:nvPr>
        </p:nvSpPr>
        <p:spPr bwMode="gray"/>
        <p:txBody>
          <a:bodyPr/>
          <a:lstStyle/>
          <a:p>
            <a:r>
              <a:rPr lang="sr-Latn-RS" sz="8000" dirty="0"/>
              <a:t>1 Senior management responsibility</a:t>
            </a:r>
            <a:endParaRPr lang="en-US" sz="8000" dirty="0"/>
          </a:p>
        </p:txBody>
      </p:sp>
      <p:sp>
        <p:nvSpPr>
          <p:cNvPr id="2" name="Untertitel 1"/>
          <p:cNvSpPr>
            <a:spLocks noGrp="1"/>
          </p:cNvSpPr>
          <p:nvPr>
            <p:ph type="subTitle" idx="1"/>
          </p:nvPr>
        </p:nvSpPr>
        <p:spPr bwMode="gray"/>
        <p:txBody>
          <a:bodyPr/>
          <a:lstStyle/>
          <a:p>
            <a:r>
              <a:rPr lang="sr-Latn-RS" dirty="0"/>
              <a:t>IFS LOGISTIC 2.2</a:t>
            </a:r>
            <a:endParaRPr lang="en-US" dirty="0"/>
          </a:p>
        </p:txBody>
      </p:sp>
      <p:sp>
        <p:nvSpPr>
          <p:cNvPr id="8" name="Rectangle 7"/>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1" name="Rectangle 10"/>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53876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1. Senior management responsibility</a:t>
            </a:r>
            <a:endParaRPr lang="en-US" dirty="0"/>
          </a:p>
        </p:txBody>
      </p:sp>
      <p:sp>
        <p:nvSpPr>
          <p:cNvPr id="3" name="Textplatzhalter 2"/>
          <p:cNvSpPr>
            <a:spLocks noGrp="1"/>
          </p:cNvSpPr>
          <p:nvPr>
            <p:ph type="body" sz="quarter" idx="13"/>
          </p:nvPr>
        </p:nvSpPr>
        <p:spPr/>
        <p:txBody>
          <a:bodyPr/>
          <a:lstStyle/>
          <a:p>
            <a:r>
              <a:rPr lang="sr-Latn-RS" dirty="0"/>
              <a:t>1.1 Corporate policy / Corporate principles</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713227246"/>
              </p:ext>
            </p:extLst>
          </p:nvPr>
        </p:nvGraphicFramePr>
        <p:xfrm>
          <a:off x="539751" y="1511301"/>
          <a:ext cx="11109600" cy="280099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1.1 Corporate policy / Corporate principles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en-GB" sz="1500" baseline="0" dirty="0"/>
                        <a:t>1.1.1 	"The senior management shall draw up and implement a clear corporate policy. This shall consider as a minimum: - product safety- customer focus - environmental responsibility - sustainability- personnel responsibility.  The corporate policy shall be communicated to all employees. "</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en-GB" sz="1500" baseline="0" dirty="0"/>
                        <a:t>1.1.2 	The content of the corporate policy shall have been broken down into measurable objectives (quality and product safety). </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691200">
                <a:tc gridSpan="3">
                  <a:txBody>
                    <a:bodyPr/>
                    <a:lstStyle/>
                    <a:p>
                      <a:pPr algn="l">
                        <a:lnSpc>
                          <a:spcPct val="90000"/>
                        </a:lnSpc>
                        <a:spcAft>
                          <a:spcPts val="1000"/>
                        </a:spcAft>
                      </a:pPr>
                      <a:r>
                        <a:rPr lang="sr-Latn-RS" sz="1600" dirty="0">
                          <a:solidFill>
                            <a:schemeClr val="tx1"/>
                          </a:solidFill>
                          <a:latin typeface="+mj-lt"/>
                        </a:rPr>
                        <a:t>Notes – this slide</a:t>
                      </a:r>
                      <a:r>
                        <a:rPr lang="sr-Latn-RS" sz="1600" baseline="0" dirty="0">
                          <a:solidFill>
                            <a:schemeClr val="tx1"/>
                          </a:solidFill>
                          <a:latin typeface="+mj-lt"/>
                        </a:rPr>
                        <a:t> is filled in during the food safety team meeting and discussion ! If requirement is not fulfilled 100% you will enter X at NO !</a:t>
                      </a:r>
                      <a:endParaRPr lang="en-US" sz="1600" dirty="0">
                        <a:solidFill>
                          <a:schemeClr val="tx1"/>
                        </a:solidFill>
                        <a:latin typeface="+mj-lt"/>
                      </a:endParaRP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8" name="Rectangle 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5020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1. Senior management responsibility</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733520954"/>
              </p:ext>
            </p:extLst>
          </p:nvPr>
        </p:nvGraphicFramePr>
        <p:xfrm>
          <a:off x="539751" y="931752"/>
          <a:ext cx="11109600" cy="569495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1.2 Corporate structure</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en-GB" sz="1500" baseline="0" dirty="0"/>
                        <a:t>1.2.1 	"An organisation chart shall be available showing the structure of the company. The organisation chart shall include, if applicable, the associated operating facilities (e.g. independent central warehouse(s), satellite depots and other locations where logistical activities are carried out)."</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en-GB" sz="1500" baseline="0" dirty="0"/>
                        <a:t>1.2.2	The department responsible for quality and product safety management and/or the IFS Logistics representative shall have a direct reporting relationship to the senior management.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en-GB" sz="1500" baseline="0" dirty="0"/>
                        <a:t>1.2.3  	The company shall assign responsibility for external communications (crisis management, authorities and communication with media) to a specific responsible person or persons.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3"/>
                  </a:ext>
                </a:extLst>
              </a:tr>
              <a:tr h="470800">
                <a:tc>
                  <a:txBody>
                    <a:bodyPr/>
                    <a:lstStyle/>
                    <a:p>
                      <a:r>
                        <a:rPr lang="en-GB" sz="1500" baseline="0" dirty="0"/>
                        <a:t>1.2.4 	Competences and responsibilities, including deputation of responsibility shall be clearly laid down. </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48640">
                <a:tc>
                  <a:txBody>
                    <a:bodyPr/>
                    <a:lstStyle/>
                    <a:p>
                      <a:r>
                        <a:rPr lang="en-GB" sz="1500" baseline="0" dirty="0"/>
                        <a:t>1.2.5	The senior management shall ensure that employees are aware of their responsibilities related to product safety and quality.  This shall be reviewed at least annually.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548640">
                <a:tc>
                  <a:txBody>
                    <a:bodyPr/>
                    <a:lstStyle/>
                    <a:p>
                      <a:r>
                        <a:rPr lang="en-GB" sz="1500" baseline="0" dirty="0"/>
                        <a:t>1.2.6	"The company shall have a system in place to ensure that it is kept informed of all relevant and current legislation. The legal requirements shall be</a:t>
                      </a:r>
                      <a:r>
                        <a:rPr lang="sr-Latn-RS" sz="1500" baseline="0" dirty="0"/>
                        <a:t> </a:t>
                      </a:r>
                      <a:r>
                        <a:rPr lang="en-GB" sz="1500" baseline="0" dirty="0"/>
                        <a:t>implemented by the respective department(s)."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777240">
                <a:tc>
                  <a:txBody>
                    <a:bodyPr/>
                    <a:lstStyle/>
                    <a:p>
                      <a:r>
                        <a:rPr lang="en-GB" sz="1500" baseline="0" dirty="0"/>
                        <a:t>1.2.7	</a:t>
                      </a:r>
                      <a:r>
                        <a:rPr lang="en-GB" sz="1500" baseline="0" dirty="0">
                          <a:solidFill>
                            <a:srgbClr val="FF0000"/>
                          </a:solidFill>
                        </a:rPr>
                        <a:t>KO N° 1: Senior management shall be responsible for the corporate policy and objectives. The necessary resources and investments to ensure the product safety, legality and quality according to client agreements and specifications shall be provided.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7"/>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8"/>
                  </a:ext>
                </a:extLst>
              </a:tr>
            </a:tbl>
          </a:graphicData>
        </a:graphic>
      </p:graphicFrame>
      <p:sp>
        <p:nvSpPr>
          <p:cNvPr id="4" name="Rectangle 3"/>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5" name="Rectangle 4"/>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24315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1. Senior management responsibility</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086171005"/>
              </p:ext>
            </p:extLst>
          </p:nvPr>
        </p:nvGraphicFramePr>
        <p:xfrm>
          <a:off x="539752" y="931753"/>
          <a:ext cx="11109600" cy="257239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1.3</a:t>
                      </a:r>
                      <a:r>
                        <a:rPr lang="sr-Latn-RS" sz="2800" baseline="0" dirty="0"/>
                        <a:t> Customer focus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en-GB" sz="1500" baseline="0" dirty="0"/>
                        <a:t>1.3.1	A documented procedure shall be in place to identify fundamental needs and expectations of customers. </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en-GB" sz="1500" baseline="0" dirty="0"/>
                        <a:t>1.3.2	The records of this procedure shall be evaluated and considered to determine quality and product safety objectives.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69001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4800" dirty="0">
                <a:solidFill>
                  <a:schemeClr val="accent1">
                    <a:lumMod val="60000"/>
                    <a:lumOff val="40000"/>
                  </a:schemeClr>
                </a:solidFill>
                <a:latin typeface="+mn-lt"/>
              </a:rPr>
              <a:t>Vladimir Surčinski</a:t>
            </a:r>
            <a:endParaRPr lang="en-GB" sz="4800" dirty="0">
              <a:solidFill>
                <a:schemeClr val="accent1">
                  <a:lumMod val="60000"/>
                  <a:lumOff val="40000"/>
                </a:schemeClr>
              </a:solidFill>
              <a:latin typeface="+mn-lt"/>
            </a:endParaRPr>
          </a:p>
        </p:txBody>
      </p:sp>
      <p:sp>
        <p:nvSpPr>
          <p:cNvPr id="6" name="Rectangle 5"/>
          <p:cNvSpPr/>
          <p:nvPr/>
        </p:nvSpPr>
        <p:spPr>
          <a:xfrm>
            <a:off x="2073" y="144023"/>
            <a:ext cx="12190413" cy="13063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4" tIns="60853" rIns="121704" bIns="60853" rtlCol="0" anchor="ctr"/>
          <a:lstStyle/>
          <a:p>
            <a:pPr algn="ctr" defTabSz="912839"/>
            <a:endParaRPr lang="en-GB" dirty="0">
              <a:solidFill>
                <a:prstClr val="white"/>
              </a:solidFill>
            </a:endParaRPr>
          </a:p>
        </p:txBody>
      </p:sp>
      <p:sp>
        <p:nvSpPr>
          <p:cNvPr id="7" name="Rectangle 6"/>
          <p:cNvSpPr/>
          <p:nvPr/>
        </p:nvSpPr>
        <p:spPr>
          <a:xfrm>
            <a:off x="2073" y="0"/>
            <a:ext cx="12190413" cy="144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4" tIns="60853" rIns="121704" bIns="60853" rtlCol="0" anchor="ctr"/>
          <a:lstStyle/>
          <a:p>
            <a:pPr algn="ctr" defTabSz="912839"/>
            <a:endParaRPr lang="en-GB" dirty="0">
              <a:solidFill>
                <a:prstClr val="white"/>
              </a:solidFill>
            </a:endParaRPr>
          </a:p>
        </p:txBody>
      </p:sp>
      <p:grpSp>
        <p:nvGrpSpPr>
          <p:cNvPr id="9" name="Gruppieren 2"/>
          <p:cNvGrpSpPr/>
          <p:nvPr/>
        </p:nvGrpSpPr>
        <p:grpSpPr bwMode="gray">
          <a:xfrm>
            <a:off x="653558" y="1604803"/>
            <a:ext cx="10780963" cy="4608513"/>
            <a:chOff x="323850" y="1928812"/>
            <a:chExt cx="8424636" cy="3915478"/>
          </a:xfrm>
        </p:grpSpPr>
        <p:sp>
          <p:nvSpPr>
            <p:cNvPr id="10" name="Rechteck 14"/>
            <p:cNvSpPr/>
            <p:nvPr/>
          </p:nvSpPr>
          <p:spPr bwMode="gray">
            <a:xfrm>
              <a:off x="4577288" y="3157057"/>
              <a:ext cx="1334379" cy="876093"/>
            </a:xfrm>
            <a:prstGeom prst="rect">
              <a:avLst/>
            </a:prstGeom>
            <a:solidFill>
              <a:srgbClr val="CDD8E4"/>
            </a:solidFill>
            <a:ln w="12700">
              <a:noFill/>
              <a:round/>
              <a:headEnd/>
              <a:tailEnd/>
            </a:ln>
          </p:spPr>
          <p:txBody>
            <a:bodyPr lIns="180000" tIns="180000" rIns="180000" bIns="180000" rtlCol="0" anchor="ctr" anchorCtr="0"/>
            <a:lstStyle/>
            <a:p>
              <a:pPr algn="ctr" defTabSz="912839">
                <a:lnSpc>
                  <a:spcPct val="80000"/>
                </a:lnSpc>
                <a:spcAft>
                  <a:spcPts val="533"/>
                </a:spcAft>
              </a:pPr>
              <a:r>
                <a:rPr lang="sr-Latn-RS" dirty="0">
                  <a:solidFill>
                    <a:srgbClr val="000000"/>
                  </a:solidFill>
                  <a:latin typeface="Calibri Light" panose="020F0302020204030204" pitchFamily="34" charset="0"/>
                </a:rPr>
                <a:t>Trainer</a:t>
              </a:r>
              <a:endParaRPr lang="en-US" dirty="0">
                <a:solidFill>
                  <a:srgbClr val="000000"/>
                </a:solidFill>
                <a:latin typeface="Calibri Light" panose="020F0302020204030204" pitchFamily="34" charset="0"/>
              </a:endParaRPr>
            </a:p>
          </p:txBody>
        </p:sp>
        <p:sp>
          <p:nvSpPr>
            <p:cNvPr id="11" name="Rechteck 19"/>
            <p:cNvSpPr/>
            <p:nvPr/>
          </p:nvSpPr>
          <p:spPr bwMode="gray">
            <a:xfrm>
              <a:off x="5996988" y="3157057"/>
              <a:ext cx="1334379" cy="876093"/>
            </a:xfrm>
            <a:prstGeom prst="rect">
              <a:avLst/>
            </a:prstGeom>
            <a:solidFill>
              <a:srgbClr val="CDD8E4"/>
            </a:solidFill>
            <a:ln w="12700">
              <a:noFill/>
              <a:round/>
              <a:headEnd/>
              <a:tailEnd/>
            </a:ln>
          </p:spPr>
          <p:txBody>
            <a:bodyPr lIns="180000" tIns="180000" rIns="180000" bIns="180000" rtlCol="0" anchor="ctr" anchorCtr="0"/>
            <a:lstStyle/>
            <a:p>
              <a:pPr algn="ctr" defTabSz="912839">
                <a:lnSpc>
                  <a:spcPct val="80000"/>
                </a:lnSpc>
                <a:spcAft>
                  <a:spcPts val="533"/>
                </a:spcAft>
              </a:pPr>
              <a:r>
                <a:rPr lang="en-US" dirty="0">
                  <a:solidFill>
                    <a:srgbClr val="000000"/>
                  </a:solidFill>
                  <a:latin typeface="Calibri Light" panose="020F0302020204030204" pitchFamily="34" charset="0"/>
                </a:rPr>
                <a:t>Webinar presenter IFSQN</a:t>
              </a:r>
            </a:p>
          </p:txBody>
        </p:sp>
        <p:sp>
          <p:nvSpPr>
            <p:cNvPr id="12" name="Rechteck 20"/>
            <p:cNvSpPr/>
            <p:nvPr/>
          </p:nvSpPr>
          <p:spPr bwMode="gray">
            <a:xfrm>
              <a:off x="7414107" y="3157057"/>
              <a:ext cx="1334379" cy="876093"/>
            </a:xfrm>
            <a:prstGeom prst="rect">
              <a:avLst/>
            </a:prstGeom>
            <a:solidFill>
              <a:srgbClr val="CDD8E4"/>
            </a:solidFill>
            <a:ln w="12700">
              <a:noFill/>
              <a:round/>
              <a:headEnd/>
              <a:tailEnd/>
            </a:ln>
          </p:spPr>
          <p:txBody>
            <a:bodyPr lIns="180000" tIns="180000" rIns="180000" bIns="180000" rtlCol="0" anchor="ctr" anchorCtr="0"/>
            <a:lstStyle/>
            <a:p>
              <a:pPr algn="ctr" defTabSz="912839">
                <a:lnSpc>
                  <a:spcPct val="80000"/>
                </a:lnSpc>
                <a:spcAft>
                  <a:spcPts val="533"/>
                </a:spcAft>
              </a:pPr>
              <a:r>
                <a:rPr lang="sr-Latn-RS" dirty="0">
                  <a:solidFill>
                    <a:srgbClr val="000000"/>
                  </a:solidFill>
                  <a:latin typeface="Calibri Light" panose="020F0302020204030204" pitchFamily="34" charset="0"/>
                </a:rPr>
                <a:t>Food Safety Expert</a:t>
              </a:r>
              <a:endParaRPr lang="en-US" dirty="0">
                <a:solidFill>
                  <a:srgbClr val="000000"/>
                </a:solidFill>
                <a:latin typeface="Calibri Light" panose="020F0302020204030204" pitchFamily="34" charset="0"/>
              </a:endParaRPr>
            </a:p>
          </p:txBody>
        </p:sp>
        <p:grpSp>
          <p:nvGrpSpPr>
            <p:cNvPr id="13" name="Gruppieren 21"/>
            <p:cNvGrpSpPr/>
            <p:nvPr/>
          </p:nvGrpSpPr>
          <p:grpSpPr bwMode="gray">
            <a:xfrm>
              <a:off x="324642" y="4538708"/>
              <a:ext cx="8423843" cy="1305582"/>
              <a:chOff x="324642" y="3789039"/>
              <a:chExt cx="7270066" cy="1015385"/>
            </a:xfrm>
            <a:solidFill>
              <a:srgbClr val="FFFFFF"/>
            </a:solidFill>
          </p:grpSpPr>
          <p:sp>
            <p:nvSpPr>
              <p:cNvPr id="37" name="Rechteck 24"/>
              <p:cNvSpPr/>
              <p:nvPr/>
            </p:nvSpPr>
            <p:spPr bwMode="gray">
              <a:xfrm>
                <a:off x="324642" y="3789040"/>
                <a:ext cx="1151615" cy="1015384"/>
              </a:xfrm>
              <a:prstGeom prst="rect">
                <a:avLst/>
              </a:prstGeom>
              <a:solidFill>
                <a:srgbClr val="EAEAEA"/>
              </a:solidFill>
              <a:ln w="12700">
                <a:noFill/>
                <a:round/>
                <a:headEnd/>
                <a:tailEnd/>
              </a:ln>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defTabSz="912839">
                  <a:lnSpc>
                    <a:spcPct val="80000"/>
                  </a:lnSpc>
                  <a:spcAft>
                    <a:spcPts val="533"/>
                  </a:spcAft>
                </a:pPr>
                <a:r>
                  <a:rPr lang="sr-Latn-RS" sz="1300" dirty="0">
                    <a:solidFill>
                      <a:srgbClr val="000000"/>
                    </a:solidFill>
                    <a:latin typeface="Calibri Light" panose="020F0302020204030204" pitchFamily="34" charset="0"/>
                  </a:rPr>
                  <a:t>-More than 500 food safety audits</a:t>
                </a:r>
              </a:p>
              <a:p>
                <a:pPr defTabSz="912839">
                  <a:lnSpc>
                    <a:spcPct val="80000"/>
                  </a:lnSpc>
                  <a:spcAft>
                    <a:spcPts val="533"/>
                  </a:spcAft>
                </a:pPr>
                <a:r>
                  <a:rPr lang="sr-Latn-RS" sz="1300" dirty="0">
                    <a:solidFill>
                      <a:srgbClr val="000000"/>
                    </a:solidFill>
                    <a:latin typeface="Calibri Light" panose="020F0302020204030204" pitchFamily="34" charset="0"/>
                  </a:rPr>
                  <a:t>-More than 1000 employees trained for food safety</a:t>
                </a:r>
                <a:endParaRPr lang="en-US" sz="1300" dirty="0">
                  <a:solidFill>
                    <a:srgbClr val="000000"/>
                  </a:solidFill>
                  <a:latin typeface="Calibri Light" panose="020F0302020204030204" pitchFamily="34" charset="0"/>
                </a:endParaRPr>
              </a:p>
            </p:txBody>
          </p:sp>
          <p:sp>
            <p:nvSpPr>
              <p:cNvPr id="38" name="Rechteck 25"/>
              <p:cNvSpPr/>
              <p:nvPr/>
            </p:nvSpPr>
            <p:spPr bwMode="gray">
              <a:xfrm>
                <a:off x="1547664" y="3789039"/>
                <a:ext cx="1151615" cy="1015385"/>
              </a:xfrm>
              <a:prstGeom prst="rect">
                <a:avLst/>
              </a:prstGeom>
              <a:solidFill>
                <a:srgbClr val="EAEAEA"/>
              </a:solidFill>
              <a:ln w="12700">
                <a:noFill/>
                <a:round/>
                <a:headEnd/>
                <a:tailEnd/>
              </a:ln>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defTabSz="912839">
                  <a:lnSpc>
                    <a:spcPct val="80000"/>
                  </a:lnSpc>
                  <a:spcAft>
                    <a:spcPts val="533"/>
                  </a:spcAft>
                </a:pPr>
                <a:r>
                  <a:rPr lang="sr-Latn-RS" sz="1500" dirty="0">
                    <a:solidFill>
                      <a:srgbClr val="000000"/>
                    </a:solidFill>
                    <a:latin typeface="Calibri Light" panose="020F0302020204030204" pitchFamily="34" charset="0"/>
                  </a:rPr>
                  <a:t>-Development of food safety store auditing aplication tool</a:t>
                </a:r>
              </a:p>
              <a:p>
                <a:pPr algn="ctr" defTabSz="912839">
                  <a:lnSpc>
                    <a:spcPct val="80000"/>
                  </a:lnSpc>
                  <a:spcAft>
                    <a:spcPts val="533"/>
                  </a:spcAft>
                </a:pPr>
                <a:r>
                  <a:rPr lang="sr-Latn-RS" sz="1500" dirty="0">
                    <a:solidFill>
                      <a:srgbClr val="000000"/>
                    </a:solidFill>
                    <a:latin typeface="Calibri Light" panose="020F0302020204030204" pitchFamily="34" charset="0"/>
                  </a:rPr>
                  <a:t>-Responsible for 3 countries and 362 stores at the time</a:t>
                </a:r>
                <a:endParaRPr lang="en-US" sz="1500" dirty="0">
                  <a:solidFill>
                    <a:srgbClr val="000000"/>
                  </a:solidFill>
                  <a:latin typeface="Calibri Light" panose="020F0302020204030204" pitchFamily="34" charset="0"/>
                </a:endParaRPr>
              </a:p>
            </p:txBody>
          </p:sp>
          <p:sp>
            <p:nvSpPr>
              <p:cNvPr id="39" name="Rechteck 27"/>
              <p:cNvSpPr/>
              <p:nvPr/>
            </p:nvSpPr>
            <p:spPr bwMode="gray">
              <a:xfrm>
                <a:off x="2771800" y="3789040"/>
                <a:ext cx="1151615" cy="1015384"/>
              </a:xfrm>
              <a:prstGeom prst="rect">
                <a:avLst/>
              </a:prstGeom>
              <a:solidFill>
                <a:srgbClr val="EAEAEA"/>
              </a:solidFill>
              <a:ln w="12700">
                <a:noFill/>
                <a:round/>
                <a:headEnd/>
                <a:tailEnd/>
              </a:ln>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defTabSz="912839">
                  <a:lnSpc>
                    <a:spcPct val="80000"/>
                  </a:lnSpc>
                  <a:spcAft>
                    <a:spcPts val="533"/>
                  </a:spcAft>
                </a:pPr>
                <a:r>
                  <a:rPr lang="en-US" sz="1300" dirty="0">
                    <a:solidFill>
                      <a:srgbClr val="000000"/>
                    </a:solidFill>
                    <a:latin typeface="Calibri Light" panose="020F0302020204030204" pitchFamily="34" charset="0"/>
                  </a:rPr>
                  <a:t>-More than 300 audits of different standard</a:t>
                </a:r>
              </a:p>
              <a:p>
                <a:pPr algn="ctr" defTabSz="912839">
                  <a:lnSpc>
                    <a:spcPct val="80000"/>
                  </a:lnSpc>
                  <a:spcAft>
                    <a:spcPts val="533"/>
                  </a:spcAft>
                </a:pPr>
                <a:r>
                  <a:rPr lang="en-US" sz="1300" dirty="0">
                    <a:solidFill>
                      <a:srgbClr val="000000"/>
                    </a:solidFill>
                    <a:latin typeface="Calibri Light" panose="020F0302020204030204" pitchFamily="34" charset="0"/>
                  </a:rPr>
                  <a:t>-Auditor for ISO 9001, 14001, OHSAS 18001, ISO 22000, FSSC 22000, HACCP</a:t>
                </a:r>
                <a:r>
                  <a:rPr lang="sr-Latn-RS" sz="1300" dirty="0">
                    <a:solidFill>
                      <a:srgbClr val="000000"/>
                    </a:solidFill>
                    <a:latin typeface="Calibri Light" panose="020F0302020204030204" pitchFamily="34" charset="0"/>
                  </a:rPr>
                  <a:t>, CEPA, RSPO</a:t>
                </a:r>
                <a:endParaRPr lang="en-US" sz="1300" dirty="0">
                  <a:solidFill>
                    <a:srgbClr val="000000"/>
                  </a:solidFill>
                  <a:latin typeface="Calibri Light" panose="020F0302020204030204" pitchFamily="34" charset="0"/>
                </a:endParaRPr>
              </a:p>
            </p:txBody>
          </p:sp>
          <p:sp>
            <p:nvSpPr>
              <p:cNvPr id="40" name="Rechteck 29"/>
              <p:cNvSpPr/>
              <p:nvPr/>
            </p:nvSpPr>
            <p:spPr bwMode="gray">
              <a:xfrm>
                <a:off x="3994822" y="3789040"/>
                <a:ext cx="1151615" cy="1015384"/>
              </a:xfrm>
              <a:prstGeom prst="rect">
                <a:avLst/>
              </a:prstGeom>
              <a:solidFill>
                <a:srgbClr val="EAEAEA"/>
              </a:solidFill>
              <a:ln w="12700">
                <a:noFill/>
                <a:round/>
                <a:headEnd/>
                <a:tailEnd/>
              </a:ln>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defTabSz="912839">
                  <a:lnSpc>
                    <a:spcPct val="80000"/>
                  </a:lnSpc>
                  <a:spcAft>
                    <a:spcPts val="533"/>
                  </a:spcAft>
                </a:pPr>
                <a:r>
                  <a:rPr lang="en-US" dirty="0">
                    <a:solidFill>
                      <a:srgbClr val="000000"/>
                    </a:solidFill>
                    <a:latin typeface="Calibri Light" panose="020F0302020204030204" pitchFamily="34" charset="0"/>
                  </a:rPr>
                  <a:t>-</a:t>
                </a:r>
                <a:r>
                  <a:rPr lang="en-US" sz="1500" dirty="0">
                    <a:solidFill>
                      <a:srgbClr val="000000"/>
                    </a:solidFill>
                    <a:latin typeface="Calibri Light" panose="020F0302020204030204" pitchFamily="34" charset="0"/>
                  </a:rPr>
                  <a:t>Trainer for food safety standards – HACCP, ISO 22000, FSSC 22000, Global GAP</a:t>
                </a:r>
              </a:p>
            </p:txBody>
          </p:sp>
          <p:sp>
            <p:nvSpPr>
              <p:cNvPr id="41" name="Rechteck 30"/>
              <p:cNvSpPr/>
              <p:nvPr/>
            </p:nvSpPr>
            <p:spPr bwMode="gray">
              <a:xfrm>
                <a:off x="5220072" y="3789040"/>
                <a:ext cx="1151615" cy="1015384"/>
              </a:xfrm>
              <a:prstGeom prst="rect">
                <a:avLst/>
              </a:prstGeom>
              <a:solidFill>
                <a:srgbClr val="EAEAEA"/>
              </a:solidFill>
              <a:ln w="12700">
                <a:noFill/>
                <a:round/>
                <a:headEnd/>
                <a:tailEnd/>
              </a:ln>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defTabSz="912839">
                  <a:lnSpc>
                    <a:spcPct val="80000"/>
                  </a:lnSpc>
                  <a:spcAft>
                    <a:spcPts val="533"/>
                  </a:spcAft>
                </a:pPr>
                <a:r>
                  <a:rPr lang="en-US" sz="1500" dirty="0">
                    <a:solidFill>
                      <a:srgbClr val="000000"/>
                    </a:solidFill>
                    <a:latin typeface="Calibri Light" panose="020F0302020204030204" pitchFamily="34" charset="0"/>
                  </a:rPr>
                  <a:t>Emergency Preparedness and Response; Traceability of food in Restaurants and Fast Food; Safe Food vs Healthy Food</a:t>
                </a:r>
                <a:r>
                  <a:rPr lang="sr-Latn-RS" sz="1500" dirty="0">
                    <a:solidFill>
                      <a:srgbClr val="000000"/>
                    </a:solidFill>
                    <a:latin typeface="Calibri Light" panose="020F0302020204030204" pitchFamily="34" charset="0"/>
                  </a:rPr>
                  <a:t>; </a:t>
                </a:r>
                <a:endParaRPr lang="en-US" sz="1500" dirty="0">
                  <a:solidFill>
                    <a:srgbClr val="000000"/>
                  </a:solidFill>
                  <a:latin typeface="Calibri Light" panose="020F0302020204030204" pitchFamily="34" charset="0"/>
                </a:endParaRPr>
              </a:p>
            </p:txBody>
          </p:sp>
          <p:sp>
            <p:nvSpPr>
              <p:cNvPr id="42" name="Rechteck 31"/>
              <p:cNvSpPr/>
              <p:nvPr/>
            </p:nvSpPr>
            <p:spPr bwMode="gray">
              <a:xfrm>
                <a:off x="6443093" y="3789040"/>
                <a:ext cx="1151615" cy="1015384"/>
              </a:xfrm>
              <a:prstGeom prst="rect">
                <a:avLst/>
              </a:prstGeom>
              <a:solidFill>
                <a:srgbClr val="EAEAEA"/>
              </a:solidFill>
              <a:ln w="12700">
                <a:noFill/>
                <a:round/>
                <a:headEnd/>
                <a:tailEnd/>
              </a:ln>
            </p:spPr>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defTabSz="912839">
                  <a:lnSpc>
                    <a:spcPct val="80000"/>
                  </a:lnSpc>
                  <a:spcAft>
                    <a:spcPts val="533"/>
                  </a:spcAft>
                </a:pPr>
                <a:r>
                  <a:rPr lang="en-US" sz="1500" dirty="0">
                    <a:solidFill>
                      <a:srgbClr val="000000"/>
                    </a:solidFill>
                    <a:latin typeface="Calibri Light" panose="020F0302020204030204" pitchFamily="34" charset="0"/>
                  </a:rPr>
                  <a:t>-</a:t>
                </a:r>
                <a:r>
                  <a:rPr lang="sr-Latn-RS" sz="1500" dirty="0">
                    <a:solidFill>
                      <a:srgbClr val="000000"/>
                    </a:solidFill>
                    <a:latin typeface="Calibri Light" panose="020F0302020204030204" pitchFamily="34" charset="0"/>
                  </a:rPr>
                  <a:t> Regular calibration/training of food auditors</a:t>
                </a:r>
              </a:p>
              <a:p>
                <a:pPr algn="ctr" defTabSz="912839">
                  <a:lnSpc>
                    <a:spcPct val="80000"/>
                  </a:lnSpc>
                  <a:spcAft>
                    <a:spcPts val="533"/>
                  </a:spcAft>
                </a:pPr>
                <a:r>
                  <a:rPr lang="sr-Latn-RS" sz="1500" dirty="0">
                    <a:solidFill>
                      <a:srgbClr val="000000"/>
                    </a:solidFill>
                    <a:latin typeface="Calibri Light" panose="020F0302020204030204" pitchFamily="34" charset="0"/>
                  </a:rPr>
                  <a:t>-Witness auditing of food auditors</a:t>
                </a:r>
                <a:endParaRPr lang="en-US" sz="1500" dirty="0">
                  <a:solidFill>
                    <a:srgbClr val="000000"/>
                  </a:solidFill>
                  <a:latin typeface="Calibri Light" panose="020F0302020204030204" pitchFamily="34" charset="0"/>
                </a:endParaRPr>
              </a:p>
            </p:txBody>
          </p:sp>
        </p:grpSp>
        <p:sp>
          <p:nvSpPr>
            <p:cNvPr id="14" name="Pfeil nach rechts 32"/>
            <p:cNvSpPr/>
            <p:nvPr/>
          </p:nvSpPr>
          <p:spPr bwMode="gray">
            <a:xfrm>
              <a:off x="323850" y="3988130"/>
              <a:ext cx="8424636" cy="576063"/>
            </a:xfrm>
            <a:prstGeom prst="rightArrow">
              <a:avLst>
                <a:gd name="adj1" fmla="val 61758"/>
                <a:gd name="adj2" fmla="val 50000"/>
              </a:avLst>
            </a:prstGeom>
            <a:solidFill>
              <a:srgbClr val="B2B2B2"/>
            </a:solidFill>
            <a:ln w="12700">
              <a:noFill/>
              <a:round/>
              <a:headEnd/>
              <a:tailEnd/>
            </a:ln>
          </p:spPr>
          <p:txBody>
            <a:bodyPr bIns="108000" rtlCol="0" anchor="ctr"/>
            <a:lstStyle/>
            <a:p>
              <a:pPr algn="ctr" defTabSz="912839"/>
              <a:endParaRPr lang="en-US" sz="4300" dirty="0">
                <a:solidFill>
                  <a:prstClr val="white"/>
                </a:solidFill>
                <a:latin typeface="Bebas Neue" panose="020B0506020202020201" pitchFamily="34" charset="0"/>
              </a:endParaRPr>
            </a:p>
          </p:txBody>
        </p:sp>
        <p:sp>
          <p:nvSpPr>
            <p:cNvPr id="15" name="Pfeil nach rechts 33"/>
            <p:cNvSpPr/>
            <p:nvPr/>
          </p:nvSpPr>
          <p:spPr bwMode="gray">
            <a:xfrm>
              <a:off x="323850" y="2598772"/>
              <a:ext cx="8424636" cy="576063"/>
            </a:xfrm>
            <a:prstGeom prst="rightArrow">
              <a:avLst>
                <a:gd name="adj1" fmla="val 61758"/>
                <a:gd name="adj2" fmla="val 50000"/>
              </a:avLst>
            </a:prstGeom>
            <a:solidFill>
              <a:srgbClr val="6A8BAD"/>
            </a:solidFill>
            <a:ln w="12700">
              <a:noFill/>
              <a:round/>
              <a:headEnd/>
              <a:tailEnd/>
            </a:ln>
          </p:spPr>
          <p:txBody>
            <a:bodyPr bIns="108000" rtlCol="0" anchor="ctr"/>
            <a:lstStyle/>
            <a:p>
              <a:pPr algn="ctr" defTabSz="912839"/>
              <a:endParaRPr lang="en-US" sz="4300" dirty="0">
                <a:solidFill>
                  <a:prstClr val="white"/>
                </a:solidFill>
                <a:latin typeface="Bebas Neue" panose="020B0506020202020201" pitchFamily="34" charset="0"/>
              </a:endParaRPr>
            </a:p>
          </p:txBody>
        </p:sp>
        <p:sp>
          <p:nvSpPr>
            <p:cNvPr id="16" name="Rechteck 34"/>
            <p:cNvSpPr/>
            <p:nvPr/>
          </p:nvSpPr>
          <p:spPr bwMode="gray">
            <a:xfrm>
              <a:off x="324642" y="3157057"/>
              <a:ext cx="1334379" cy="876093"/>
            </a:xfrm>
            <a:prstGeom prst="rect">
              <a:avLst/>
            </a:prstGeom>
            <a:solidFill>
              <a:srgbClr val="CDD8E4"/>
            </a:solidFill>
            <a:ln w="12700">
              <a:noFill/>
              <a:round/>
              <a:headEnd/>
              <a:tailEnd/>
            </a:ln>
          </p:spPr>
          <p:txBody>
            <a:bodyPr lIns="180000" tIns="180000" rIns="180000" bIns="180000" rtlCol="0" anchor="ctr" anchorCtr="0"/>
            <a:lstStyle/>
            <a:p>
              <a:pPr algn="ctr" defTabSz="912839">
                <a:lnSpc>
                  <a:spcPct val="80000"/>
                </a:lnSpc>
                <a:spcAft>
                  <a:spcPts val="533"/>
                </a:spcAft>
              </a:pPr>
              <a:r>
                <a:rPr lang="sr-Latn-RS" dirty="0">
                  <a:solidFill>
                    <a:srgbClr val="000000"/>
                  </a:solidFill>
                  <a:latin typeface="Calibri Light" panose="020F0302020204030204" pitchFamily="34" charset="0"/>
                </a:rPr>
                <a:t>Quality &amp; Sustainability Associate</a:t>
              </a:r>
              <a:endParaRPr lang="en-US" dirty="0">
                <a:solidFill>
                  <a:srgbClr val="000000"/>
                </a:solidFill>
                <a:latin typeface="Calibri Light" panose="020F0302020204030204" pitchFamily="34" charset="0"/>
              </a:endParaRPr>
            </a:p>
          </p:txBody>
        </p:sp>
        <p:sp>
          <p:nvSpPr>
            <p:cNvPr id="17" name="Rechteck 35"/>
            <p:cNvSpPr/>
            <p:nvPr/>
          </p:nvSpPr>
          <p:spPr bwMode="gray">
            <a:xfrm>
              <a:off x="1741761" y="3157057"/>
              <a:ext cx="1334379" cy="876093"/>
            </a:xfrm>
            <a:prstGeom prst="rect">
              <a:avLst/>
            </a:prstGeom>
            <a:solidFill>
              <a:srgbClr val="CDD8E4"/>
            </a:solidFill>
            <a:ln w="12700">
              <a:noFill/>
              <a:round/>
              <a:headEnd/>
              <a:tailEnd/>
            </a:ln>
          </p:spPr>
          <p:txBody>
            <a:bodyPr lIns="180000" tIns="180000" rIns="180000" bIns="180000" rtlCol="0" anchor="ctr" anchorCtr="0"/>
            <a:lstStyle/>
            <a:p>
              <a:pPr algn="ctr" defTabSz="912839">
                <a:lnSpc>
                  <a:spcPct val="80000"/>
                </a:lnSpc>
                <a:spcAft>
                  <a:spcPts val="533"/>
                </a:spcAft>
              </a:pPr>
              <a:r>
                <a:rPr lang="sr-Latn-RS" dirty="0">
                  <a:solidFill>
                    <a:srgbClr val="000000"/>
                  </a:solidFill>
                  <a:latin typeface="Calibri Light" panose="020F0302020204030204" pitchFamily="34" charset="0"/>
                </a:rPr>
                <a:t>Food Safety Operations Associate </a:t>
              </a:r>
              <a:endParaRPr lang="en-US" dirty="0">
                <a:solidFill>
                  <a:srgbClr val="000000"/>
                </a:solidFill>
                <a:latin typeface="Calibri Light" panose="020F0302020204030204" pitchFamily="34" charset="0"/>
              </a:endParaRPr>
            </a:p>
          </p:txBody>
        </p:sp>
        <p:sp>
          <p:nvSpPr>
            <p:cNvPr id="18" name="Rechteck 37"/>
            <p:cNvSpPr/>
            <p:nvPr/>
          </p:nvSpPr>
          <p:spPr bwMode="gray">
            <a:xfrm>
              <a:off x="3160170" y="3157057"/>
              <a:ext cx="1334379" cy="876093"/>
            </a:xfrm>
            <a:prstGeom prst="rect">
              <a:avLst/>
            </a:prstGeom>
            <a:solidFill>
              <a:srgbClr val="CDD8E4"/>
            </a:solidFill>
            <a:ln w="12700">
              <a:noFill/>
              <a:round/>
              <a:headEnd/>
              <a:tailEnd/>
            </a:ln>
          </p:spPr>
          <p:txBody>
            <a:bodyPr lIns="180000" tIns="180000" rIns="180000" bIns="180000" rtlCol="0" anchor="ctr" anchorCtr="0"/>
            <a:lstStyle/>
            <a:p>
              <a:pPr algn="ctr" defTabSz="912839">
                <a:lnSpc>
                  <a:spcPct val="80000"/>
                </a:lnSpc>
                <a:spcAft>
                  <a:spcPts val="533"/>
                </a:spcAft>
              </a:pPr>
              <a:r>
                <a:rPr lang="sr-Latn-RS" dirty="0">
                  <a:solidFill>
                    <a:srgbClr val="000000"/>
                  </a:solidFill>
                  <a:latin typeface="Calibri Light" panose="020F0302020204030204" pitchFamily="34" charset="0"/>
                </a:rPr>
                <a:t>Auditor</a:t>
              </a:r>
              <a:endParaRPr lang="en-US" dirty="0">
                <a:solidFill>
                  <a:srgbClr val="000000"/>
                </a:solidFill>
                <a:latin typeface="Calibri Light" panose="020F0302020204030204" pitchFamily="34" charset="0"/>
              </a:endParaRPr>
            </a:p>
          </p:txBody>
        </p:sp>
        <p:grpSp>
          <p:nvGrpSpPr>
            <p:cNvPr id="19" name="Gruppieren 38"/>
            <p:cNvGrpSpPr/>
            <p:nvPr/>
          </p:nvGrpSpPr>
          <p:grpSpPr bwMode="gray">
            <a:xfrm>
              <a:off x="438673" y="1928812"/>
              <a:ext cx="1151615" cy="695855"/>
              <a:chOff x="324642" y="2148945"/>
              <a:chExt cx="1151615" cy="695855"/>
            </a:xfrm>
            <a:effectLst>
              <a:outerShdw blurRad="76200" dir="18900000" sy="23000" kx="-1200000" algn="bl" rotWithShape="0">
                <a:prstClr val="black">
                  <a:alpha val="20000"/>
                </a:prstClr>
              </a:outerShdw>
            </a:effectLst>
          </p:grpSpPr>
          <p:sp>
            <p:nvSpPr>
              <p:cNvPr id="35" name="Rechteck 39"/>
              <p:cNvSpPr/>
              <p:nvPr/>
            </p:nvSpPr>
            <p:spPr bwMode="gray">
              <a:xfrm>
                <a:off x="324642" y="2148945"/>
                <a:ext cx="1151615" cy="411545"/>
              </a:xfrm>
              <a:prstGeom prst="rect">
                <a:avLst/>
              </a:prstGeom>
              <a:solidFill>
                <a:srgbClr val="7F7F7F"/>
              </a:solidFill>
              <a:ln w="12700">
                <a:noFill/>
                <a:round/>
                <a:headEnd/>
                <a:tailEnd/>
              </a:ln>
            </p:spPr>
            <p:txBody>
              <a:bodyPr bIns="108000" rtlCol="0" anchor="ctr"/>
              <a:lstStyle/>
              <a:p>
                <a:pPr algn="r" defTabSz="912839"/>
                <a:r>
                  <a:rPr lang="sr-Latn-RS" sz="2700" dirty="0">
                    <a:solidFill>
                      <a:prstClr val="white"/>
                    </a:solidFill>
                    <a:latin typeface="Bebas Neue" panose="020B0506020202020201" pitchFamily="34" charset="0"/>
                  </a:rPr>
                  <a:t>2010</a:t>
                </a:r>
                <a:endParaRPr lang="en-US" sz="2700" dirty="0">
                  <a:solidFill>
                    <a:prstClr val="white"/>
                  </a:solidFill>
                  <a:latin typeface="Bebas Neue" panose="020B0506020202020201" pitchFamily="34" charset="0"/>
                </a:endParaRPr>
              </a:p>
            </p:txBody>
          </p:sp>
          <p:cxnSp>
            <p:nvCxnSpPr>
              <p:cNvPr id="36" name="Gerader Verbinder 26"/>
              <p:cNvCxnSpPr/>
              <p:nvPr/>
            </p:nvCxnSpPr>
            <p:spPr bwMode="gray">
              <a:xfrm>
                <a:off x="1476257" y="2148945"/>
                <a:ext cx="0" cy="695855"/>
              </a:xfrm>
              <a:prstGeom prst="line">
                <a:avLst/>
              </a:prstGeom>
              <a:ln w="19050">
                <a:solidFill>
                  <a:srgbClr val="7D7D7D"/>
                </a:solidFill>
              </a:ln>
            </p:spPr>
            <p:style>
              <a:lnRef idx="1">
                <a:schemeClr val="accent1"/>
              </a:lnRef>
              <a:fillRef idx="0">
                <a:schemeClr val="accent1"/>
              </a:fillRef>
              <a:effectRef idx="0">
                <a:schemeClr val="accent1"/>
              </a:effectRef>
              <a:fontRef idx="minor">
                <a:schemeClr val="tx1"/>
              </a:fontRef>
            </p:style>
          </p:cxnSp>
        </p:grpSp>
        <p:grpSp>
          <p:nvGrpSpPr>
            <p:cNvPr id="20" name="Gruppieren 41"/>
            <p:cNvGrpSpPr/>
            <p:nvPr/>
          </p:nvGrpSpPr>
          <p:grpSpPr bwMode="gray">
            <a:xfrm>
              <a:off x="1832553" y="1928812"/>
              <a:ext cx="1151615" cy="695855"/>
              <a:chOff x="1779088" y="2148945"/>
              <a:chExt cx="1151615" cy="695855"/>
            </a:xfrm>
            <a:effectLst>
              <a:outerShdw blurRad="76200" dir="18900000" sy="23000" kx="-1200000" algn="bl" rotWithShape="0">
                <a:prstClr val="black">
                  <a:alpha val="20000"/>
                </a:prstClr>
              </a:outerShdw>
            </a:effectLst>
          </p:grpSpPr>
          <p:sp>
            <p:nvSpPr>
              <p:cNvPr id="33" name="Rechteck 42"/>
              <p:cNvSpPr/>
              <p:nvPr/>
            </p:nvSpPr>
            <p:spPr bwMode="gray">
              <a:xfrm>
                <a:off x="1779088" y="2148945"/>
                <a:ext cx="1151615" cy="411545"/>
              </a:xfrm>
              <a:prstGeom prst="rect">
                <a:avLst/>
              </a:prstGeom>
              <a:solidFill>
                <a:srgbClr val="7F7F7F"/>
              </a:solidFill>
              <a:ln w="12700">
                <a:noFill/>
                <a:round/>
                <a:headEnd/>
                <a:tailEnd/>
              </a:ln>
            </p:spPr>
            <p:txBody>
              <a:bodyPr bIns="108000" rtlCol="0" anchor="ctr"/>
              <a:lstStyle/>
              <a:p>
                <a:pPr algn="r" defTabSz="912839"/>
                <a:r>
                  <a:rPr lang="en-US" sz="2700" dirty="0">
                    <a:solidFill>
                      <a:prstClr val="white"/>
                    </a:solidFill>
                    <a:latin typeface="Bebas Neue" panose="020B0506020202020201" pitchFamily="34" charset="0"/>
                  </a:rPr>
                  <a:t>BY</a:t>
                </a:r>
                <a:r>
                  <a:rPr lang="sr-Latn-RS" sz="2700" dirty="0">
                    <a:solidFill>
                      <a:prstClr val="white"/>
                    </a:solidFill>
                    <a:latin typeface="Bebas Neue" panose="020B0506020202020201" pitchFamily="34" charset="0"/>
                  </a:rPr>
                  <a:t> 2014</a:t>
                </a:r>
                <a:endParaRPr lang="en-US" sz="2700" dirty="0">
                  <a:solidFill>
                    <a:prstClr val="white"/>
                  </a:solidFill>
                  <a:latin typeface="Bebas Neue" panose="020B0506020202020201" pitchFamily="34" charset="0"/>
                </a:endParaRPr>
              </a:p>
            </p:txBody>
          </p:sp>
          <p:cxnSp>
            <p:nvCxnSpPr>
              <p:cNvPr id="34" name="Gerader Verbinder 27"/>
              <p:cNvCxnSpPr/>
              <p:nvPr/>
            </p:nvCxnSpPr>
            <p:spPr bwMode="gray">
              <a:xfrm>
                <a:off x="2924283" y="2148945"/>
                <a:ext cx="0" cy="695855"/>
              </a:xfrm>
              <a:prstGeom prst="line">
                <a:avLst/>
              </a:prstGeom>
              <a:ln w="19050">
                <a:solidFill>
                  <a:srgbClr val="7D7D7D"/>
                </a:solidFill>
              </a:ln>
            </p:spPr>
            <p:style>
              <a:lnRef idx="1">
                <a:schemeClr val="accent1"/>
              </a:lnRef>
              <a:fillRef idx="0">
                <a:schemeClr val="accent1"/>
              </a:fillRef>
              <a:effectRef idx="0">
                <a:schemeClr val="accent1"/>
              </a:effectRef>
              <a:fontRef idx="minor">
                <a:schemeClr val="tx1"/>
              </a:fontRef>
            </p:style>
          </p:cxnSp>
        </p:grpSp>
        <p:cxnSp>
          <p:nvCxnSpPr>
            <p:cNvPr id="28" name="Gerader Verbinder 30"/>
            <p:cNvCxnSpPr/>
            <p:nvPr/>
          </p:nvCxnSpPr>
          <p:spPr bwMode="gray">
            <a:xfrm>
              <a:off x="8573930" y="1992429"/>
              <a:ext cx="0" cy="695855"/>
            </a:xfrm>
            <a:prstGeom prst="line">
              <a:avLst/>
            </a:prstGeom>
            <a:ln w="19050">
              <a:solidFill>
                <a:srgbClr val="7D7D7D"/>
              </a:solidFill>
            </a:ln>
          </p:spPr>
          <p:style>
            <a:lnRef idx="1">
              <a:schemeClr val="accent1"/>
            </a:lnRef>
            <a:fillRef idx="0">
              <a:schemeClr val="accent1"/>
            </a:fillRef>
            <a:effectRef idx="0">
              <a:schemeClr val="accent1"/>
            </a:effectRef>
            <a:fontRef idx="minor">
              <a:schemeClr val="tx1"/>
            </a:fontRef>
          </p:style>
        </p:cxnSp>
        <p:grpSp>
          <p:nvGrpSpPr>
            <p:cNvPr id="24" name="Gruppieren 53"/>
            <p:cNvGrpSpPr/>
            <p:nvPr/>
          </p:nvGrpSpPr>
          <p:grpSpPr bwMode="gray">
            <a:xfrm>
              <a:off x="3160172" y="1928812"/>
              <a:ext cx="5413778" cy="695855"/>
              <a:chOff x="3334708" y="2148945"/>
              <a:chExt cx="5413778" cy="695855"/>
            </a:xfrm>
            <a:effectLst>
              <a:outerShdw blurRad="76200" dir="18900000" sy="23000" kx="-1200000" algn="bl" rotWithShape="0">
                <a:prstClr val="black">
                  <a:alpha val="20000"/>
                </a:prstClr>
              </a:outerShdw>
            </a:effectLst>
          </p:grpSpPr>
          <p:sp>
            <p:nvSpPr>
              <p:cNvPr id="25" name="Rechteck 54"/>
              <p:cNvSpPr/>
              <p:nvPr/>
            </p:nvSpPr>
            <p:spPr bwMode="gray">
              <a:xfrm>
                <a:off x="3334708" y="2148945"/>
                <a:ext cx="5413778" cy="411545"/>
              </a:xfrm>
              <a:prstGeom prst="rect">
                <a:avLst/>
              </a:prstGeom>
              <a:solidFill>
                <a:srgbClr val="7F7F7F"/>
              </a:solidFill>
              <a:ln w="12700">
                <a:noFill/>
                <a:round/>
                <a:headEnd/>
                <a:tailEnd/>
              </a:ln>
            </p:spPr>
            <p:txBody>
              <a:bodyPr bIns="108000" rtlCol="0" anchor="ctr"/>
              <a:lstStyle/>
              <a:p>
                <a:pPr algn="r" defTabSz="912839"/>
                <a:r>
                  <a:rPr lang="en-US" sz="2700" dirty="0">
                    <a:solidFill>
                      <a:prstClr val="white"/>
                    </a:solidFill>
                    <a:latin typeface="Bebas Neue" panose="020B0506020202020201" pitchFamily="34" charset="0"/>
                  </a:rPr>
                  <a:t>BY 2020</a:t>
                </a:r>
              </a:p>
            </p:txBody>
          </p:sp>
          <p:cxnSp>
            <p:nvCxnSpPr>
              <p:cNvPr id="26" name="Gerader Verbinder 31"/>
              <p:cNvCxnSpPr/>
              <p:nvPr/>
            </p:nvCxnSpPr>
            <p:spPr bwMode="gray">
              <a:xfrm>
                <a:off x="8748464" y="2148945"/>
                <a:ext cx="0" cy="695855"/>
              </a:xfrm>
              <a:prstGeom prst="line">
                <a:avLst/>
              </a:prstGeom>
              <a:ln w="19050">
                <a:solidFill>
                  <a:srgbClr val="7D7D7D"/>
                </a:solidFill>
              </a:ln>
            </p:spPr>
            <p:style>
              <a:lnRef idx="1">
                <a:schemeClr val="accent1"/>
              </a:lnRef>
              <a:fillRef idx="0">
                <a:schemeClr val="accent1"/>
              </a:fillRef>
              <a:effectRef idx="0">
                <a:schemeClr val="accent1"/>
              </a:effectRef>
              <a:fontRef idx="minor">
                <a:schemeClr val="tx1"/>
              </a:fontRef>
            </p:style>
          </p:cxnSp>
        </p:grpSp>
      </p:grpSp>
      <p:pic>
        <p:nvPicPr>
          <p:cNvPr id="3" name="Picture 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2054428" y="4067749"/>
            <a:ext cx="615481" cy="595043"/>
          </a:xfrm>
          <a:prstGeom prst="rect">
            <a:avLst/>
          </a:prstGeom>
        </p:spPr>
      </p:pic>
      <p:pic>
        <p:nvPicPr>
          <p:cNvPr id="44" name="Picture 43"/>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5733536" y="4029641"/>
            <a:ext cx="620959" cy="608272"/>
          </a:xfrm>
          <a:prstGeom prst="rect">
            <a:avLst/>
          </a:prstGeom>
        </p:spPr>
      </p:pic>
      <p:pic>
        <p:nvPicPr>
          <p:cNvPr id="45" name="Picture 44"/>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527245" y="4028612"/>
            <a:ext cx="608237" cy="609301"/>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5806" y="6313719"/>
            <a:ext cx="2318289" cy="484439"/>
          </a:xfrm>
          <a:prstGeom prst="rect">
            <a:avLst/>
          </a:prstGeom>
        </p:spPr>
      </p:pic>
      <p:pic>
        <p:nvPicPr>
          <p:cNvPr id="43" name="Picture 4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0223970" y="4068375"/>
            <a:ext cx="620959" cy="608272"/>
          </a:xfrm>
          <a:prstGeom prst="rect">
            <a:avLst/>
          </a:prstGeom>
        </p:spPr>
      </p:pic>
    </p:spTree>
    <p:extLst>
      <p:ext uri="{BB962C8B-B14F-4D97-AF65-F5344CB8AC3E}">
        <p14:creationId xmlns:p14="http://schemas.microsoft.com/office/powerpoint/2010/main" val="84491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1. Senior management responsibility</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977601684"/>
              </p:ext>
            </p:extLst>
          </p:nvPr>
        </p:nvGraphicFramePr>
        <p:xfrm>
          <a:off x="540003" y="1009025"/>
          <a:ext cx="11109600" cy="514795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1.4</a:t>
                      </a:r>
                      <a:r>
                        <a:rPr lang="sr-Latn-RS" sz="2800" baseline="0" dirty="0"/>
                        <a:t> Management review</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432560">
                <a:tc>
                  <a:txBody>
                    <a:bodyPr/>
                    <a:lstStyle/>
                    <a:p>
                      <a:r>
                        <a:rPr lang="en-GB" sz="1500" baseline="0" dirty="0"/>
                        <a:t>1.4.1	"Senior management shall ensure that the quality and product safety management system is reviewed at least annually, or more frequently, if changes occur. Such reviews shall contain, as a minimum: results of audits                                              customer feedbacks</a:t>
                      </a:r>
                      <a:r>
                        <a:rPr lang="sr-Latn-RS" sz="1500" baseline="0" dirty="0"/>
                        <a:t>; </a:t>
                      </a:r>
                      <a:r>
                        <a:rPr lang="en-GB" sz="1500" baseline="0" dirty="0"/>
                        <a:t>status of preventative and corrective actions </a:t>
                      </a:r>
                      <a:r>
                        <a:rPr lang="sr-Latn-RS" sz="1500" baseline="0" dirty="0"/>
                        <a:t>; </a:t>
                      </a:r>
                      <a:r>
                        <a:rPr lang="en-GB" sz="1500" baseline="0" dirty="0"/>
                        <a:t>quality and product safety policy and objectives                                 follow up actions from previous management reviews </a:t>
                      </a:r>
                      <a:r>
                        <a:rPr lang="sr-Latn-RS" sz="1500" baseline="0" dirty="0"/>
                        <a:t>; </a:t>
                      </a:r>
                      <a:r>
                        <a:rPr lang="en-GB" sz="1500" baseline="0" dirty="0"/>
                        <a:t>changes that could affect the product safety and quality management system and </a:t>
                      </a:r>
                      <a:r>
                        <a:rPr lang="sr-Latn-RS" sz="1500" baseline="0" dirty="0"/>
                        <a:t> </a:t>
                      </a:r>
                      <a:r>
                        <a:rPr lang="en-GB" sz="1500" baseline="0" dirty="0"/>
                        <a:t>recommendations for improvement."</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1234440">
                <a:tc>
                  <a:txBody>
                    <a:bodyPr/>
                    <a:lstStyle/>
                    <a:p>
                      <a:r>
                        <a:rPr lang="en-GB" sz="1500" baseline="0" dirty="0"/>
                        <a:t>1.4.2         	"The company shall identify and review regularly, but at least annually, the infrastructure needed to achieve conformity with product requirements(e.g. by internal audits or on-site inspection).</a:t>
                      </a:r>
                      <a:endParaRPr lang="sr-Latn-RS" sz="1500" baseline="0" dirty="0"/>
                    </a:p>
                    <a:p>
                      <a:r>
                        <a:rPr lang="en-GB" sz="1500" baseline="0" dirty="0"/>
                        <a:t>This review shall include, e.g.:</a:t>
                      </a:r>
                      <a:r>
                        <a:rPr lang="sr-Latn-RS" sz="1500" baseline="0" dirty="0"/>
                        <a:t> </a:t>
                      </a:r>
                      <a:r>
                        <a:rPr lang="en-GB" sz="1500" baseline="0" dirty="0"/>
                        <a:t>buildings,</a:t>
                      </a:r>
                      <a:r>
                        <a:rPr lang="sr-Latn-RS" sz="1500" baseline="0" dirty="0"/>
                        <a:t>  </a:t>
                      </a:r>
                      <a:r>
                        <a:rPr lang="en-GB" sz="1500" baseline="0" dirty="0"/>
                        <a:t>storerooms/ storage areas </a:t>
                      </a:r>
                      <a:r>
                        <a:rPr lang="sr-Latn-RS" sz="1500" baseline="0" dirty="0"/>
                        <a:t>, </a:t>
                      </a:r>
                      <a:r>
                        <a:rPr lang="en-GB" sz="1500" baseline="0" dirty="0"/>
                        <a:t>storage facilities</a:t>
                      </a:r>
                      <a:r>
                        <a:rPr lang="sr-Latn-RS" sz="1500" baseline="0" dirty="0"/>
                        <a:t>, </a:t>
                      </a:r>
                      <a:r>
                        <a:rPr lang="en-GB" sz="1500" baseline="0" dirty="0"/>
                        <a:t>machines and </a:t>
                      </a:r>
                      <a:r>
                        <a:rPr lang="en-GB" sz="1500" baseline="0" dirty="0" err="1"/>
                        <a:t>equipmen</a:t>
                      </a:r>
                      <a:r>
                        <a:rPr lang="sr-Latn-RS" sz="1500" baseline="0" dirty="0"/>
                        <a:t>t,</a:t>
                      </a:r>
                      <a:r>
                        <a:rPr lang="en-GB" sz="1500" baseline="0" dirty="0"/>
                        <a:t> transport vehicles</a:t>
                      </a:r>
                      <a:r>
                        <a:rPr lang="sr-Latn-RS" sz="1500" baseline="0" dirty="0"/>
                        <a:t>, </a:t>
                      </a:r>
                      <a:r>
                        <a:rPr lang="en-GB" sz="1500" baseline="0" dirty="0"/>
                        <a:t>transport units </a:t>
                      </a:r>
                      <a:r>
                        <a:rPr lang="sr-Latn-RS" sz="1500" baseline="0" dirty="0"/>
                        <a:t>, </a:t>
                      </a:r>
                      <a:r>
                        <a:rPr lang="en-GB" sz="1500" baseline="0" dirty="0"/>
                        <a:t> transport containers.</a:t>
                      </a:r>
                      <a:r>
                        <a:rPr lang="sr-Latn-RS" sz="1500" baseline="0" dirty="0"/>
                        <a:t> </a:t>
                      </a:r>
                      <a:r>
                        <a:rPr lang="en-GB" sz="1500" baseline="0" dirty="0"/>
                        <a:t>The results of the review shall be considered, with due consideration to risk, for investment planning."</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1005840">
                <a:tc>
                  <a:txBody>
                    <a:bodyPr/>
                    <a:lstStyle/>
                    <a:p>
                      <a:r>
                        <a:rPr lang="en-GB" sz="1500" baseline="0" dirty="0"/>
                        <a:t>1.4.3            	"The company shall identify and review regularly,</a:t>
                      </a:r>
                      <a:r>
                        <a:rPr lang="sr-Latn-RS" sz="1500" baseline="0" dirty="0"/>
                        <a:t> </a:t>
                      </a:r>
                      <a:r>
                        <a:rPr lang="en-GB" sz="1500" baseline="0" dirty="0"/>
                        <a:t>but at least annually, the work environment needed</a:t>
                      </a:r>
                      <a:r>
                        <a:rPr lang="sr-Latn-RS" sz="1500" baseline="0" dirty="0"/>
                        <a:t> </a:t>
                      </a:r>
                      <a:r>
                        <a:rPr lang="en-GB" sz="1500" baseline="0" dirty="0"/>
                        <a:t>to achieve conformity with product requirements(e.g. by internal audits or on-site inspection).This review shall include as a minimum:– staff facilities– safety and security at work– hygienic conditions.</a:t>
                      </a:r>
                      <a:r>
                        <a:rPr lang="sr-Latn-RS" sz="1500" baseline="0" dirty="0"/>
                        <a:t> </a:t>
                      </a:r>
                      <a:r>
                        <a:rPr lang="en-GB" sz="1500" baseline="0" dirty="0"/>
                        <a:t>The results of the review shall be considered, with</a:t>
                      </a:r>
                      <a:r>
                        <a:rPr lang="sr-Latn-RS" sz="1500" baseline="0" dirty="0"/>
                        <a:t> </a:t>
                      </a:r>
                      <a:r>
                        <a:rPr lang="en-GB" sz="1500" baseline="0" dirty="0"/>
                        <a:t>due consideration to risk, for investment planning.</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3"/>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7" name="Rectangle 6"/>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24315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8190" b="18190"/>
          <a:stretch>
            <a:fillRect/>
          </a:stretch>
        </p:blipFill>
        <p:spPr bwMode="gray"/>
      </p:pic>
      <p:sp>
        <p:nvSpPr>
          <p:cNvPr id="8" name="Rechteck 7"/>
          <p:cNvSpPr/>
          <p:nvPr/>
        </p:nvSpPr>
        <p:spPr bwMode="gray">
          <a:xfrm>
            <a:off x="0" y="-1"/>
            <a:ext cx="12190413" cy="58166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4" name="Title"/>
          <p:cNvSpPr>
            <a:spLocks noGrp="1"/>
          </p:cNvSpPr>
          <p:nvPr>
            <p:ph type="ctrTitle"/>
          </p:nvPr>
        </p:nvSpPr>
        <p:spPr bwMode="gray"/>
        <p:txBody>
          <a:bodyPr/>
          <a:lstStyle/>
          <a:p>
            <a:r>
              <a:rPr lang="sr-Latn-RS" sz="8000" dirty="0"/>
              <a:t>2. </a:t>
            </a:r>
            <a:r>
              <a:rPr lang="en-GB" sz="8000" dirty="0"/>
              <a:t>Quality and product safety management</a:t>
            </a:r>
            <a:br>
              <a:rPr lang="en-GB" sz="8000" dirty="0"/>
            </a:br>
            <a:r>
              <a:rPr lang="en-GB" sz="8000" dirty="0"/>
              <a:t>system</a:t>
            </a:r>
            <a:endParaRPr lang="en-US" sz="8000" dirty="0"/>
          </a:p>
        </p:txBody>
      </p:sp>
      <p:sp>
        <p:nvSpPr>
          <p:cNvPr id="2" name="Untertitel 1"/>
          <p:cNvSpPr>
            <a:spLocks noGrp="1"/>
          </p:cNvSpPr>
          <p:nvPr>
            <p:ph type="subTitle" idx="1"/>
          </p:nvPr>
        </p:nvSpPr>
        <p:spPr bwMode="gray"/>
        <p:txBody>
          <a:bodyPr/>
          <a:lstStyle/>
          <a:p>
            <a:r>
              <a:rPr lang="sr-Latn-RS" dirty="0"/>
              <a:t>IFS LOGISTIC 2.2</a:t>
            </a:r>
            <a:endParaRPr lang="en-US" dirty="0"/>
          </a:p>
        </p:txBody>
      </p:sp>
      <p:sp>
        <p:nvSpPr>
          <p:cNvPr id="9" name="Rectangle 8"/>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0" name="Rectangle 9"/>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97325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2. </a:t>
            </a:r>
            <a:r>
              <a:rPr lang="en-GB" dirty="0"/>
              <a:t>Quality and product safety management</a:t>
            </a:r>
            <a:r>
              <a:rPr lang="sr-Latn-RS" dirty="0"/>
              <a:t> </a:t>
            </a:r>
            <a:r>
              <a:rPr lang="en-GB" dirty="0"/>
              <a:t>system</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846227731"/>
              </p:ext>
            </p:extLst>
          </p:nvPr>
        </p:nvGraphicFramePr>
        <p:xfrm>
          <a:off x="539752" y="1107541"/>
          <a:ext cx="11109600" cy="380683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2.1 Product safety management</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en-GB" sz="1500" baseline="0" dirty="0"/>
                        <a:t>2.1.1	</a:t>
                      </a:r>
                      <a:r>
                        <a:rPr lang="en-GB" sz="1500" baseline="0" dirty="0">
                          <a:solidFill>
                            <a:srgbClr val="FF0000"/>
                          </a:solidFill>
                        </a:rPr>
                        <a:t>KO N° 2: The basis of the company's product safety control system shall be a fully implemented, systematic and comprehensive risk management and/ or HACCP system. For food, an HACCP system shall be used and be based upon the Codex </a:t>
                      </a:r>
                      <a:r>
                        <a:rPr lang="en-GB" sz="1500" baseline="0" dirty="0" err="1">
                          <a:solidFill>
                            <a:srgbClr val="FF0000"/>
                          </a:solidFill>
                        </a:rPr>
                        <a:t>Alimentarius</a:t>
                      </a:r>
                      <a:r>
                        <a:rPr lang="en-GB" sz="1500" baseline="0" dirty="0">
                          <a:solidFill>
                            <a:srgbClr val="FF0000"/>
                          </a:solidFill>
                        </a:rPr>
                        <a:t> principles.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en-GB" sz="1500" baseline="0" dirty="0"/>
                        <a:t>2.1.2	The risk management or HACCP system shall cover all product groups as well as every processes from goods receiving to dispatch and delivery.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1005840">
                <a:tc>
                  <a:txBody>
                    <a:bodyPr/>
                    <a:lstStyle/>
                    <a:p>
                      <a:r>
                        <a:rPr lang="en-GB" sz="1500" baseline="0" dirty="0"/>
                        <a:t>2.1.3	The risk management/ HACCP system shall describe the differentiation between logistical handling of unpackaged and packed products and between temperature controlled and ambient stable products. The company’s own control system shall comply in relation to existing product risk.</a:t>
                      </a:r>
                    </a:p>
                    <a:p>
                      <a:endParaRPr lang="en-GB" sz="1500" baseline="0" dirty="0"/>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3"/>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24315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2. </a:t>
            </a:r>
            <a:r>
              <a:rPr lang="en-GB" dirty="0"/>
              <a:t>Quality and product safety management system</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608935016"/>
              </p:ext>
            </p:extLst>
          </p:nvPr>
        </p:nvGraphicFramePr>
        <p:xfrm>
          <a:off x="539752" y="1107541"/>
          <a:ext cx="11109600" cy="325819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2.2 </a:t>
                      </a:r>
                      <a:r>
                        <a:rPr lang="en-GB" sz="2800" dirty="0"/>
                        <a:t>Assemble risk management / HACCP team</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en-GB" sz="1500" baseline="0" dirty="0"/>
                        <a:t>2.2.1 	The company shall have a risk management team or HACCP team, which is multidisciplinary. The team shall have strong senior management support and members of the team shall have detailed knowledge of activities across the whole facility.</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1005840">
                <a:tc>
                  <a:txBody>
                    <a:bodyPr/>
                    <a:lstStyle/>
                    <a:p>
                      <a:r>
                        <a:rPr lang="en-GB" sz="1500" baseline="0" dirty="0"/>
                        <a:t>2.2.2	The team leader shall be fully conversant in risk management and/ or HACCP principles and their application. The team leader shall be able to demonstrate that he/ she can identify, control and manage product safety hazards. Where  there is deficiency regarding competency within the company, external expert advice shall be obtained.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0387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2. </a:t>
            </a:r>
            <a:r>
              <a:rPr lang="en-GB" dirty="0"/>
              <a:t>Quality and product safety management system</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022443162"/>
              </p:ext>
            </p:extLst>
          </p:nvPr>
        </p:nvGraphicFramePr>
        <p:xfrm>
          <a:off x="228601" y="903005"/>
          <a:ext cx="11646566" cy="5946824"/>
        </p:xfrm>
        <a:graphic>
          <a:graphicData uri="http://schemas.openxmlformats.org/drawingml/2006/table">
            <a:tbl>
              <a:tblPr firstRow="1" bandRow="1">
                <a:tableStyleId>{5C22544A-7EE6-4342-B048-85BDC9FD1C3A}</a:tableStyleId>
              </a:tblPr>
              <a:tblGrid>
                <a:gridCol w="9452069">
                  <a:extLst>
                    <a:ext uri="{9D8B030D-6E8A-4147-A177-3AD203B41FA5}">
                      <a16:colId xmlns:a16="http://schemas.microsoft.com/office/drawing/2014/main" val="20000"/>
                    </a:ext>
                  </a:extLst>
                </a:gridCol>
                <a:gridCol w="1097249">
                  <a:extLst>
                    <a:ext uri="{9D8B030D-6E8A-4147-A177-3AD203B41FA5}">
                      <a16:colId xmlns:a16="http://schemas.microsoft.com/office/drawing/2014/main" val="20001"/>
                    </a:ext>
                  </a:extLst>
                </a:gridCol>
                <a:gridCol w="1097249">
                  <a:extLst>
                    <a:ext uri="{9D8B030D-6E8A-4147-A177-3AD203B41FA5}">
                      <a16:colId xmlns:a16="http://schemas.microsoft.com/office/drawing/2014/main" val="20002"/>
                    </a:ext>
                  </a:extLst>
                </a:gridCol>
              </a:tblGrid>
              <a:tr h="521639">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2.3 Risk management / HACCP management</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en-GB" sz="1500" baseline="0" dirty="0"/>
                        <a:t>2.3.1	"The company shall clearly identify the scope of its responsibilities in the transport and logistics chain. The risk management/HACCP management</a:t>
                      </a:r>
                      <a:r>
                        <a:rPr lang="sr-Latn-RS" sz="1500" baseline="0" dirty="0"/>
                        <a:t> </a:t>
                      </a:r>
                      <a:r>
                        <a:rPr lang="en-GB" sz="1500" baseline="0" dirty="0"/>
                        <a:t>shall be based on this scope."</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en-GB" sz="1500" baseline="0" dirty="0"/>
                        <a:t>2.3.2	Complete descriptions of services shall be available for all product groups and shall include relevant information concerning product safety, e.g. handling, storage, transport, delivery means and respective conditions.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en-GB" sz="1500" baseline="0" dirty="0"/>
                        <a:t>2.3.3	A current version of the flow diagram shall be available for logistical and product specific services. In the event of any changes, the flow diagram shall be updated.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3"/>
                  </a:ext>
                </a:extLst>
              </a:tr>
              <a:tr h="548640">
                <a:tc>
                  <a:txBody>
                    <a:bodyPr/>
                    <a:lstStyle/>
                    <a:p>
                      <a:r>
                        <a:rPr lang="en-GB" sz="1500" baseline="0" dirty="0"/>
                        <a:t>2.3.4	A hazard analysis shall be undertaken to evaluate all physical, chemical and biological hazards, including allergens, that may reasonably be expected to occur.</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717783">
                <a:tc>
                  <a:txBody>
                    <a:bodyPr/>
                    <a:lstStyle/>
                    <a:p>
                      <a:r>
                        <a:rPr lang="en-GB" sz="1500" baseline="0" dirty="0"/>
                        <a:t>2.3.5	The hazard analysis shall consider the likely occurrence of hazards and severity of their adverse health effects. Where risk classification is used, a hazard analysis with risk assessment shall be documented for each risk class.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548640">
                <a:tc>
                  <a:txBody>
                    <a:bodyPr/>
                    <a:lstStyle/>
                    <a:p>
                      <a:r>
                        <a:rPr lang="en-GB" sz="1500" baseline="0" dirty="0"/>
                        <a:t>2.3.6	"For all steps/ processes that demand a specific control to ensure product safety, the company shall implement, maintain and document specific</a:t>
                      </a:r>
                      <a:r>
                        <a:rPr lang="sr-Latn-RS" sz="1500" baseline="0" dirty="0"/>
                        <a:t> </a:t>
                      </a:r>
                      <a:r>
                        <a:rPr lang="en-GB" sz="1500" baseline="0" dirty="0"/>
                        <a:t>control measures (for food e.g. determination of CP/ CCP)."</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548640">
                <a:tc>
                  <a:txBody>
                    <a:bodyPr/>
                    <a:lstStyle/>
                    <a:p>
                      <a:r>
                        <a:rPr lang="en-GB" sz="1500" baseline="0" dirty="0"/>
                        <a:t>2.3.7	For the specific control measures, the appropriate critical limits shall be defined (e.g. determination of critical limits for each CP/CCP).</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7"/>
                  </a:ext>
                </a:extLst>
              </a:tr>
              <a:tr h="777240">
                <a:tc>
                  <a:txBody>
                    <a:bodyPr/>
                    <a:lstStyle/>
                    <a:p>
                      <a:r>
                        <a:rPr lang="en-GB" sz="1500" baseline="0" dirty="0"/>
                        <a:t>2.3.8	</a:t>
                      </a:r>
                      <a:r>
                        <a:rPr lang="en-GB" sz="1500" baseline="0" dirty="0">
                          <a:solidFill>
                            <a:srgbClr val="FF0000"/>
                          </a:solidFill>
                        </a:rPr>
                        <a:t>KO N° 3 [NA possible]: Where risks need specific control to ensure product safety, a monitoring system for each CCP shall be implemented with clear critical limits and documentation system in place, in the event of loss of control.</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8"/>
                  </a:ext>
                </a:extLst>
              </a:tr>
              <a:tr h="638324">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9"/>
                  </a:ext>
                </a:extLst>
              </a:tr>
            </a:tbl>
          </a:graphicData>
        </a:graphic>
      </p:graphicFrame>
      <p:sp>
        <p:nvSpPr>
          <p:cNvPr id="4" name="Rectangle 3"/>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5" name="Rectangle 4"/>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0387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464074"/>
            <a:ext cx="10361851" cy="1470025"/>
          </a:xfrm>
        </p:spPr>
        <p:txBody>
          <a:bodyPr>
            <a:noAutofit/>
          </a:bodyPr>
          <a:lstStyle/>
          <a:p>
            <a:r>
              <a:rPr lang="en-US" sz="4400" dirty="0">
                <a:latin typeface="+mn-lt"/>
              </a:rPr>
              <a:t>How often do you verify HACCP in you company?</a:t>
            </a:r>
          </a:p>
        </p:txBody>
      </p:sp>
      <p:sp>
        <p:nvSpPr>
          <p:cNvPr id="3" name="Subtitle 2"/>
          <p:cNvSpPr>
            <a:spLocks noGrp="1"/>
          </p:cNvSpPr>
          <p:nvPr>
            <p:ph type="subTitle" idx="1"/>
          </p:nvPr>
        </p:nvSpPr>
        <p:spPr>
          <a:xfrm>
            <a:off x="1828562" y="4110625"/>
            <a:ext cx="8533289" cy="1270992"/>
          </a:xfrm>
        </p:spPr>
        <p:txBody>
          <a:bodyPr>
            <a:normAutofit/>
          </a:bodyPr>
          <a:lstStyle/>
          <a:p>
            <a:r>
              <a:rPr lang="en-US" sz="4000" dirty="0"/>
              <a:t>Type the answer in chat box</a:t>
            </a:r>
            <a:endParaRPr lang="en-GB" sz="4000" dirty="0"/>
          </a:p>
        </p:txBody>
      </p:sp>
      <p:sp>
        <p:nvSpPr>
          <p:cNvPr id="6" name="Rectangle 5"/>
          <p:cNvSpPr/>
          <p:nvPr/>
        </p:nvSpPr>
        <p:spPr>
          <a:xfrm>
            <a:off x="2073" y="144001"/>
            <a:ext cx="12190413" cy="116648"/>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865" rIns="121728" bIns="60865" rtlCol="0" anchor="ctr"/>
          <a:lstStyle/>
          <a:p>
            <a:pPr algn="ctr" defTabSz="912931"/>
            <a:endParaRPr lang="en-GB" dirty="0">
              <a:solidFill>
                <a:prstClr val="white"/>
              </a:solidFill>
            </a:endParaRPr>
          </a:p>
        </p:txBody>
      </p:sp>
      <p:sp>
        <p:nvSpPr>
          <p:cNvPr id="8" name="Rectangle 7"/>
          <p:cNvSpPr/>
          <p:nvPr/>
        </p:nvSpPr>
        <p:spPr>
          <a:xfrm>
            <a:off x="2073" y="0"/>
            <a:ext cx="12190413" cy="144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865" rIns="121728" bIns="60865" rtlCol="0" anchor="ctr"/>
          <a:lstStyle/>
          <a:p>
            <a:pPr algn="ctr" defTabSz="912931"/>
            <a:endParaRPr lang="en-GB"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649" y="1031364"/>
            <a:ext cx="5103261" cy="1066397"/>
          </a:xfrm>
          <a:prstGeom prst="rect">
            <a:avLst/>
          </a:prstGeom>
        </p:spPr>
      </p:pic>
    </p:spTree>
    <p:extLst>
      <p:ext uri="{BB962C8B-B14F-4D97-AF65-F5344CB8AC3E}">
        <p14:creationId xmlns:p14="http://schemas.microsoft.com/office/powerpoint/2010/main" val="3128575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2. </a:t>
            </a:r>
            <a:r>
              <a:rPr lang="en-GB" dirty="0"/>
              <a:t>Quality and product safety management system</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630936280"/>
              </p:ext>
            </p:extLst>
          </p:nvPr>
        </p:nvGraphicFramePr>
        <p:xfrm>
          <a:off x="539752" y="1107541"/>
          <a:ext cx="11109600" cy="403543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2.3 Risk management / HACCP management</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en-GB" sz="1500" baseline="0" dirty="0"/>
                        <a:t>2.3.9 	In the event the monitoring of control points indicates that a critical limit is not under control (e.g. CP/ CCP), appropriate corrective actions shall be defined, taken and documented. Such corrective actions shall also take into account the control of any non-conforming products.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1234440">
                <a:tc>
                  <a:txBody>
                    <a:bodyPr/>
                    <a:lstStyle/>
                    <a:p>
                      <a:r>
                        <a:rPr lang="en-GB" sz="1500" baseline="0" dirty="0"/>
                        <a:t>2.3.10 	"Procedures of verification shall be established to confirm that the risk management/ HACCP system is effective. Verification of the system shall be performed at least annually. Examples of verification activities include, e.g.:– internal audits– evaluations– evaluation of complaints.</a:t>
                      </a:r>
                      <a:r>
                        <a:rPr lang="sr-Latn-RS" sz="1500" baseline="0" dirty="0"/>
                        <a:t> </a:t>
                      </a:r>
                      <a:r>
                        <a:rPr lang="en-GB" sz="1500" baseline="0" dirty="0"/>
                        <a:t>The results of this verification shall be incorporated into the risk management/ HACCP system and shall be communicated to and reviewed by the senior management."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en-GB" sz="1500" baseline="0" dirty="0"/>
                        <a:t>2.3.11	Documentation shall be available, covering relevant processes, procedures, measures and records. Documentation and record keeping shall be appropriate in relation to the nature and size of the company.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3"/>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4"/>
                  </a:ext>
                </a:extLst>
              </a:tr>
            </a:tbl>
          </a:graphicData>
        </a:graphic>
      </p:graphicFrame>
      <p:sp>
        <p:nvSpPr>
          <p:cNvPr id="4" name="Rectangle 3"/>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5" name="Rectangle 4"/>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78421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2. </a:t>
            </a:r>
            <a:r>
              <a:rPr lang="en-GB" dirty="0"/>
              <a:t>Quality and product safety management system</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686966547"/>
              </p:ext>
            </p:extLst>
          </p:nvPr>
        </p:nvGraphicFramePr>
        <p:xfrm>
          <a:off x="539752" y="1107540"/>
          <a:ext cx="11109600" cy="513271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2.4</a:t>
                      </a:r>
                      <a:r>
                        <a:rPr lang="sr-Latn-RS" sz="2800" baseline="0" dirty="0"/>
                        <a:t> / 2.5</a:t>
                      </a:r>
                      <a:r>
                        <a:rPr lang="sr-Latn-RS" sz="2800" dirty="0"/>
                        <a:t> Documentation requirements / </a:t>
                      </a:r>
                      <a:r>
                        <a:rPr lang="en-US" sz="2800" dirty="0"/>
                        <a:t>Record keeping</a:t>
                      </a:r>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en-GB" sz="1500" baseline="0" dirty="0"/>
                        <a:t>2.4.1  	The system for product safety and quality management shall be documented, implemented and shall be retained in one location (safety and quality manual or electronic documented system). The reason for any amendments to documents critical for the product requirements shall be recorded.</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77240">
                <a:tc>
                  <a:txBody>
                    <a:bodyPr/>
                    <a:lstStyle/>
                    <a:p>
                      <a:r>
                        <a:rPr lang="en-GB" sz="1500" baseline="0" dirty="0"/>
                        <a:t>2.4.2	"All necessary documents shall be available in their latest version. They shall be appropriately authorized and available to relevant personnel at all times. The documentation can be retained on hard copy or electronically. With respect to IT-based documentation, this shall be traceable to an authorizing signatory."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en-GB" sz="1500" baseline="0" dirty="0"/>
                        <a:t>2.5.1	All relevant records, necessary for the product requirements shall be complete, detailed and maintained and shall be available on request.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3"/>
                  </a:ext>
                </a:extLst>
              </a:tr>
              <a:tr h="777240">
                <a:tc>
                  <a:txBody>
                    <a:bodyPr/>
                    <a:lstStyle/>
                    <a:p>
                      <a:r>
                        <a:rPr lang="en-GB" sz="1500" baseline="0" dirty="0"/>
                        <a:t>2.5.2	"Records shall be legible and genuine. Any amendments to records shall only be carried out by authorized persons. If monitoring records are</a:t>
                      </a:r>
                      <a:r>
                        <a:rPr lang="sr-Latn-RS" sz="1500" baseline="0" dirty="0"/>
                        <a:t> </a:t>
                      </a:r>
                      <a:r>
                        <a:rPr lang="en-GB" sz="1500" baseline="0" dirty="0"/>
                        <a:t>documented electronically, a system shall be in place to ensure that only authorized personnel have access to produce or amend these records(e.g. by the use of a password)."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777240">
                <a:tc>
                  <a:txBody>
                    <a:bodyPr/>
                    <a:lstStyle/>
                    <a:p>
                      <a:r>
                        <a:rPr lang="en-GB" sz="1500" baseline="0" dirty="0"/>
                        <a:t>2.5.3	All records shall be kept in accordance with legal requirements and at least for one year. Record keeping shall be based on a hazard analysis and associated risks. The records shall be securely stored and easily accessible.</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6"/>
                  </a:ext>
                </a:extLst>
              </a:tr>
            </a:tbl>
          </a:graphicData>
        </a:graphic>
      </p:graphicFrame>
      <p:sp>
        <p:nvSpPr>
          <p:cNvPr id="4" name="Rectangle 3"/>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5" name="Rectangle 4"/>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0387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2292" t="7931" r="9571" b="36144"/>
          <a:stretch/>
        </p:blipFill>
        <p:spPr bwMode="gray"/>
      </p:pic>
      <p:sp>
        <p:nvSpPr>
          <p:cNvPr id="8" name="Rechteck 7"/>
          <p:cNvSpPr/>
          <p:nvPr/>
        </p:nvSpPr>
        <p:spPr bwMode="gray">
          <a:xfrm>
            <a:off x="0" y="-1"/>
            <a:ext cx="12190413" cy="58166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4" name="Title"/>
          <p:cNvSpPr>
            <a:spLocks noGrp="1"/>
          </p:cNvSpPr>
          <p:nvPr>
            <p:ph type="ctrTitle"/>
          </p:nvPr>
        </p:nvSpPr>
        <p:spPr bwMode="gray"/>
        <p:txBody>
          <a:bodyPr/>
          <a:lstStyle/>
          <a:p>
            <a:r>
              <a:rPr lang="sr-Latn-RS" dirty="0"/>
              <a:t>3. Resource management</a:t>
            </a:r>
            <a:endParaRPr lang="en-US" dirty="0"/>
          </a:p>
        </p:txBody>
      </p:sp>
      <p:sp>
        <p:nvSpPr>
          <p:cNvPr id="2" name="Untertitel 1"/>
          <p:cNvSpPr>
            <a:spLocks noGrp="1"/>
          </p:cNvSpPr>
          <p:nvPr>
            <p:ph type="subTitle" idx="1"/>
          </p:nvPr>
        </p:nvSpPr>
        <p:spPr bwMode="gray"/>
        <p:txBody>
          <a:bodyPr/>
          <a:lstStyle/>
          <a:p>
            <a:r>
              <a:rPr lang="sr-Latn-RS" dirty="0"/>
              <a:t>IFS LOGISTIC 2.2</a:t>
            </a:r>
            <a:endParaRPr lang="en-US" dirty="0"/>
          </a:p>
        </p:txBody>
      </p:sp>
      <p:sp>
        <p:nvSpPr>
          <p:cNvPr id="9" name="Rectangle 8"/>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0" name="Rectangle 9"/>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55614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3. Resource management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157868354"/>
              </p:ext>
            </p:extLst>
          </p:nvPr>
        </p:nvGraphicFramePr>
        <p:xfrm>
          <a:off x="539752" y="1107541"/>
          <a:ext cx="11109600" cy="325819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3.1 </a:t>
                      </a:r>
                      <a:r>
                        <a:rPr lang="en-GB" sz="2800" dirty="0"/>
                        <a:t>Personnel training / information</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234440">
                <a:tc>
                  <a:txBody>
                    <a:bodyPr/>
                    <a:lstStyle/>
                    <a:p>
                      <a:r>
                        <a:rPr lang="en-GB" sz="1500" baseline="0" dirty="0"/>
                        <a:t>3.1.1 </a:t>
                      </a:r>
                      <a:r>
                        <a:rPr lang="sr-Latn-RS" sz="1500" baseline="0" dirty="0"/>
                        <a:t>            </a:t>
                      </a:r>
                      <a:r>
                        <a:rPr lang="en-GB" sz="1500" baseline="0" dirty="0"/>
                        <a:t>The company shall implement documented training and / or</a:t>
                      </a:r>
                      <a:r>
                        <a:rPr lang="sr-Latn-RS" sz="1500" baseline="0" dirty="0"/>
                        <a:t> </a:t>
                      </a:r>
                      <a:r>
                        <a:rPr lang="en-GB" sz="1500" baseline="0" dirty="0"/>
                        <a:t>instruction programs. The training programs records shall</a:t>
                      </a:r>
                      <a:r>
                        <a:rPr lang="sr-Latn-RS" sz="1500" baseline="0" dirty="0"/>
                        <a:t> </a:t>
                      </a:r>
                      <a:r>
                        <a:rPr lang="en-GB" sz="1500" baseline="0" dirty="0"/>
                        <a:t>include:</a:t>
                      </a:r>
                      <a:r>
                        <a:rPr lang="sr-Latn-RS" sz="1500" baseline="0" dirty="0"/>
                        <a:t> </a:t>
                      </a:r>
                      <a:r>
                        <a:rPr lang="en-GB" sz="1500" baseline="0" dirty="0"/>
                        <a:t>training contents</a:t>
                      </a:r>
                      <a:r>
                        <a:rPr lang="sr-Latn-RS" sz="1500" baseline="0" dirty="0"/>
                        <a:t>, </a:t>
                      </a:r>
                      <a:r>
                        <a:rPr lang="en-GB" sz="1500" baseline="0" dirty="0"/>
                        <a:t>training frequency (concerning food safety / hygiene at</a:t>
                      </a:r>
                      <a:r>
                        <a:rPr lang="sr-Latn-RS" sz="1500" baseline="0" dirty="0"/>
                        <a:t> </a:t>
                      </a:r>
                      <a:r>
                        <a:rPr lang="en-GB" sz="1500" baseline="0" dirty="0"/>
                        <a:t>least once per year, for non-food once every two years is</a:t>
                      </a:r>
                      <a:r>
                        <a:rPr lang="sr-Latn-RS" sz="1500" baseline="0" dirty="0"/>
                        <a:t> </a:t>
                      </a:r>
                      <a:r>
                        <a:rPr lang="en-GB" sz="1500" baseline="0" dirty="0"/>
                        <a:t>sufficient)</a:t>
                      </a:r>
                      <a:r>
                        <a:rPr lang="sr-Latn-RS" sz="1500" baseline="0" dirty="0"/>
                        <a:t>, </a:t>
                      </a:r>
                      <a:r>
                        <a:rPr lang="en-GB" sz="1500" baseline="0" dirty="0"/>
                        <a:t>employee’s task</a:t>
                      </a:r>
                      <a:r>
                        <a:rPr lang="sr-Latn-RS" sz="1500" baseline="0" dirty="0"/>
                        <a:t>, </a:t>
                      </a:r>
                      <a:r>
                        <a:rPr lang="en-GB" sz="1500" baseline="0" dirty="0"/>
                        <a:t>list of participants</a:t>
                      </a:r>
                      <a:r>
                        <a:rPr lang="sr-Latn-RS" sz="1500" baseline="0" dirty="0"/>
                        <a:t>, </a:t>
                      </a:r>
                      <a:r>
                        <a:rPr lang="en-GB" sz="1500" baseline="0" dirty="0"/>
                        <a:t>languages</a:t>
                      </a:r>
                      <a:r>
                        <a:rPr lang="sr-Latn-RS" sz="1500" baseline="0" dirty="0"/>
                        <a:t>, </a:t>
                      </a:r>
                      <a:r>
                        <a:rPr lang="en-GB" sz="1500" baseline="0" dirty="0"/>
                        <a:t>qualified trainer / tutor</a:t>
                      </a:r>
                      <a:r>
                        <a:rPr lang="sr-Latn-RS" sz="1500" baseline="0" dirty="0"/>
                        <a:t>, </a:t>
                      </a:r>
                      <a:r>
                        <a:rPr lang="en-GB" sz="1500" baseline="0" dirty="0"/>
                        <a:t>evaluation</a:t>
                      </a:r>
                      <a:r>
                        <a:rPr lang="sr-Latn-RS" sz="1500" baseline="0" dirty="0"/>
                        <a:t> </a:t>
                      </a:r>
                      <a:r>
                        <a:rPr lang="en-GB" sz="1500" baseline="0" dirty="0"/>
                        <a:t>methodology (measurement of the effectiveness</a:t>
                      </a:r>
                      <a:r>
                        <a:rPr lang="sr-Latn-RS" sz="1500" baseline="0" dirty="0"/>
                        <a:t> </a:t>
                      </a:r>
                      <a:r>
                        <a:rPr lang="en-GB" sz="1500" baseline="0" dirty="0"/>
                        <a:t>of the training and the training program).</a:t>
                      </a:r>
                      <a:r>
                        <a:rPr lang="sr-Latn-RS" sz="1500" baseline="0" dirty="0"/>
                        <a:t> </a:t>
                      </a:r>
                      <a:r>
                        <a:rPr lang="en-GB" sz="1500" baseline="0" dirty="0"/>
                        <a:t>Before commencing work, basic product safety training shall</a:t>
                      </a:r>
                      <a:r>
                        <a:rPr lang="sr-Latn-RS" sz="1500" baseline="0" dirty="0"/>
                        <a:t> </a:t>
                      </a:r>
                      <a:r>
                        <a:rPr lang="en-GB" sz="1500" baseline="0" dirty="0"/>
                        <a:t>take place.</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en-GB" sz="1500" baseline="0" dirty="0"/>
                        <a:t>3.</a:t>
                      </a:r>
                      <a:r>
                        <a:rPr lang="sr-Latn-RS" sz="1500" baseline="0" dirty="0"/>
                        <a:t>1</a:t>
                      </a:r>
                      <a:r>
                        <a:rPr lang="en-GB" sz="1500" baseline="0" dirty="0"/>
                        <a:t>.2	The documented training programs and / or instruction shall</a:t>
                      </a:r>
                      <a:r>
                        <a:rPr lang="sr-Latn-RS" sz="1500" baseline="0" dirty="0"/>
                        <a:t> </a:t>
                      </a:r>
                      <a:r>
                        <a:rPr lang="en-GB" sz="1500" baseline="0" dirty="0"/>
                        <a:t>apply to all personnel, including seasonal and temporary</a:t>
                      </a:r>
                      <a:r>
                        <a:rPr lang="sr-Latn-RS" sz="1500" baseline="0" dirty="0"/>
                        <a:t> </a:t>
                      </a:r>
                      <a:r>
                        <a:rPr lang="en-GB" sz="1500" baseline="0" dirty="0"/>
                        <a:t>workers, employed in the respective work area.</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5" name="Rectangle 4"/>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400876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287" t="15542" r="2279"/>
          <a:stretch/>
        </p:blipFill>
        <p:spPr bwMode="auto">
          <a:xfrm>
            <a:off x="336884" y="156412"/>
            <a:ext cx="11493064" cy="670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73" y="144001"/>
            <a:ext cx="12190413" cy="116648"/>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4" tIns="60853" rIns="121704" bIns="60853" rtlCol="0" anchor="ctr"/>
          <a:lstStyle/>
          <a:p>
            <a:pPr algn="ctr" defTabSz="912839"/>
            <a:endParaRPr lang="en-GB" dirty="0">
              <a:solidFill>
                <a:prstClr val="white"/>
              </a:solidFill>
            </a:endParaRPr>
          </a:p>
        </p:txBody>
      </p:sp>
      <p:sp>
        <p:nvSpPr>
          <p:cNvPr id="5" name="Rectangle 4"/>
          <p:cNvSpPr/>
          <p:nvPr/>
        </p:nvSpPr>
        <p:spPr>
          <a:xfrm>
            <a:off x="2073" y="0"/>
            <a:ext cx="12190413" cy="144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4" tIns="60853" rIns="121704" bIns="60853" rtlCol="0" anchor="ctr"/>
          <a:lstStyle/>
          <a:p>
            <a:pPr algn="ctr" defTabSz="912839"/>
            <a:endParaRPr lang="en-GB" dirty="0">
              <a:solidFill>
                <a:prstClr val="white"/>
              </a:solidFill>
            </a:endParaRPr>
          </a:p>
        </p:txBody>
      </p:sp>
    </p:spTree>
    <p:extLst>
      <p:ext uri="{BB962C8B-B14F-4D97-AF65-F5344CB8AC3E}">
        <p14:creationId xmlns:p14="http://schemas.microsoft.com/office/powerpoint/2010/main" val="2918226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3. Resource management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567955727"/>
              </p:ext>
            </p:extLst>
          </p:nvPr>
        </p:nvGraphicFramePr>
        <p:xfrm>
          <a:off x="539752" y="1107541"/>
          <a:ext cx="11109600" cy="435547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3.2 </a:t>
                      </a:r>
                      <a:r>
                        <a:rPr lang="en-GB" sz="2800" dirty="0"/>
                        <a:t>Personnel hygiene</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005840">
                <a:tc>
                  <a:txBody>
                    <a:bodyPr/>
                    <a:lstStyle/>
                    <a:p>
                      <a:r>
                        <a:rPr lang="en-GB" sz="1500" baseline="0" dirty="0"/>
                        <a:t>3.2.1	"There shall be documented requirements relating to personnel hygiene, and where appropriate, the control of infection. These shall include, as a</a:t>
                      </a:r>
                      <a:r>
                        <a:rPr lang="sr-Latn-RS" sz="1500" baseline="0" dirty="0"/>
                        <a:t> </a:t>
                      </a:r>
                      <a:r>
                        <a:rPr lang="en-GB" sz="1500" baseline="0" dirty="0"/>
                        <a:t>minimum:– hand washing and disinfection– eating and drinking– smoking– actions to be taken in case of cuts or skin</a:t>
                      </a:r>
                      <a:r>
                        <a:rPr lang="sr-Latn-RS" sz="1500" baseline="0" dirty="0"/>
                        <a:t> </a:t>
                      </a:r>
                      <a:r>
                        <a:rPr lang="en-GB" sz="1500" baseline="0" dirty="0"/>
                        <a:t>abrasions.</a:t>
                      </a:r>
                      <a:r>
                        <a:rPr lang="sr-Latn-RS" sz="1500" baseline="0" dirty="0"/>
                        <a:t> </a:t>
                      </a:r>
                      <a:r>
                        <a:rPr lang="en-GB" sz="1500" baseline="0" dirty="0"/>
                        <a:t>The requirements shall be based on hazard analysis and assessment of associated risks in relation to product and process."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en-GB" sz="1500" baseline="0" dirty="0"/>
                        <a:t>3.2.2	The requirements for personnel hygiene shall be in place and applied by all relevant personnel, contractors and visitors. Compliance with the requirements shall be monitored and recorded.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en-GB" sz="1500" baseline="0" dirty="0"/>
                        <a:t>3.2.3	The protective clothing for employees and visitors shall be appropriate, dependent on the product and process requirements.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3"/>
                  </a:ext>
                </a:extLst>
              </a:tr>
              <a:tr h="777240">
                <a:tc>
                  <a:txBody>
                    <a:bodyPr/>
                    <a:lstStyle/>
                    <a:p>
                      <a:r>
                        <a:rPr lang="en-GB" sz="1500" baseline="0" dirty="0"/>
                        <a:t>3.2.4	"All protective clothing shall be thoroughly and regularly laundered. Hazard analysis and assessment of associated risks, together with consideration</a:t>
                      </a:r>
                      <a:r>
                        <a:rPr lang="sr-Latn-RS" sz="1500" baseline="0" dirty="0"/>
                        <a:t> </a:t>
                      </a:r>
                      <a:r>
                        <a:rPr lang="en-GB" sz="1500" baseline="0" dirty="0"/>
                        <a:t>given to the processes and products of the company shall determine if clothing shall be washed by a contract laundry, on site laundry or</a:t>
                      </a:r>
                      <a:r>
                        <a:rPr lang="sr-Latn-RS" sz="1500" baseline="0" dirty="0"/>
                        <a:t> </a:t>
                      </a:r>
                      <a:r>
                        <a:rPr lang="en-GB" sz="1500" baseline="0" dirty="0"/>
                        <a:t>by the employee."</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5" name="Rectangle 4"/>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35994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3. Resource management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049356541"/>
              </p:ext>
            </p:extLst>
          </p:nvPr>
        </p:nvGraphicFramePr>
        <p:xfrm>
          <a:off x="539752" y="1107540"/>
          <a:ext cx="11109600" cy="428648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94352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3.3 </a:t>
                      </a:r>
                      <a:r>
                        <a:rPr lang="en-GB" sz="2800" dirty="0"/>
                        <a:t>Sanitary facilities, equipment for personnel</a:t>
                      </a:r>
                    </a:p>
                    <a:p>
                      <a:pPr marL="0" marR="0" indent="0" algn="l" defTabSz="914400" rtl="0" eaLnBrk="1" fontAlgn="auto" latinLnBrk="0" hangingPunct="1">
                        <a:lnSpc>
                          <a:spcPct val="80000"/>
                        </a:lnSpc>
                        <a:spcBef>
                          <a:spcPts val="0"/>
                        </a:spcBef>
                        <a:spcAft>
                          <a:spcPts val="1000"/>
                        </a:spcAft>
                        <a:buClrTx/>
                        <a:buSzTx/>
                        <a:buFontTx/>
                        <a:buNone/>
                        <a:tabLst/>
                        <a:defRPr/>
                      </a:pPr>
                      <a:r>
                        <a:rPr lang="en-GB" sz="2800" dirty="0"/>
                        <a:t>hygiene and staff facilities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en-GB" sz="1500" baseline="0" dirty="0"/>
                        <a:t>3.3.1	The company shall provide staff facilities, which shall be proportional in size and equipped for the number of personnel. Such facilities shall be kept in clean and good condition to minimize product safety risks.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en-GB" sz="1500" baseline="0" dirty="0"/>
                        <a:t>3.3.2 	Adequate hand washing facilities shall be provided in the storage area and/ or the associated sanitary areas, based upon a hazard analysis and assessment of associated risks.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en-GB" sz="1500" baseline="0" dirty="0"/>
                        <a:t>3.3.3 	"Hand washing facilities shall provide as a minimum:– running potable water at an appropriate temperature,– liquid soap,– appropriate equipment for hand drying."</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3"/>
                  </a:ext>
                </a:extLst>
              </a:tr>
              <a:tr h="1005840">
                <a:tc>
                  <a:txBody>
                    <a:bodyPr/>
                    <a:lstStyle/>
                    <a:p>
                      <a:r>
                        <a:rPr lang="en-GB" sz="1500" baseline="0" dirty="0"/>
                        <a:t>3.3.4 	"Where highly perishable, unpackaged food products or sensitive products are handled, the following additional requirements regarding hand washing/ hygiene shall also be provided:– hand contact-free fittings– hand disinfection– adequate hygiene equipment's– signs requesting hand washing– waste container with hand contact-free opening."</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5"/>
                  </a:ext>
                </a:extLst>
              </a:tr>
            </a:tbl>
          </a:graphicData>
        </a:graphic>
      </p:graphicFrame>
      <p:sp>
        <p:nvSpPr>
          <p:cNvPr id="4" name="Rectangle 3"/>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5" name="Rectangle 4"/>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46489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4200" b="14200"/>
          <a:stretch>
            <a:fillRect/>
          </a:stretch>
        </p:blipFill>
        <p:spPr bwMode="gray"/>
      </p:pic>
      <p:sp>
        <p:nvSpPr>
          <p:cNvPr id="9" name="Rechteck 8"/>
          <p:cNvSpPr/>
          <p:nvPr/>
        </p:nvSpPr>
        <p:spPr bwMode="gray">
          <a:xfrm>
            <a:off x="0" y="-1"/>
            <a:ext cx="12190413" cy="58166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4" name="Title"/>
          <p:cNvSpPr>
            <a:spLocks noGrp="1"/>
          </p:cNvSpPr>
          <p:nvPr>
            <p:ph type="ctrTitle"/>
          </p:nvPr>
        </p:nvSpPr>
        <p:spPr bwMode="gray"/>
        <p:txBody>
          <a:bodyPr/>
          <a:lstStyle/>
          <a:p>
            <a:r>
              <a:rPr lang="sr-Latn-RS" dirty="0"/>
              <a:t>4 Realisation of the service</a:t>
            </a:r>
            <a:endParaRPr lang="en-US" dirty="0"/>
          </a:p>
        </p:txBody>
      </p:sp>
      <p:sp>
        <p:nvSpPr>
          <p:cNvPr id="2" name="Untertitel 1"/>
          <p:cNvSpPr>
            <a:spLocks noGrp="1"/>
          </p:cNvSpPr>
          <p:nvPr>
            <p:ph type="subTitle" idx="1"/>
          </p:nvPr>
        </p:nvSpPr>
        <p:spPr bwMode="gray"/>
        <p:txBody>
          <a:bodyPr/>
          <a:lstStyle/>
          <a:p>
            <a:r>
              <a:rPr lang="sr-Latn-RS" dirty="0"/>
              <a:t>IFS LOGISTIC 2.2</a:t>
            </a:r>
            <a:endParaRPr lang="en-US" dirty="0"/>
          </a:p>
        </p:txBody>
      </p:sp>
      <p:sp>
        <p:nvSpPr>
          <p:cNvPr id="8" name="Rectangle 7"/>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0" name="Rectangle 9"/>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7896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965997421"/>
              </p:ext>
            </p:extLst>
          </p:nvPr>
        </p:nvGraphicFramePr>
        <p:xfrm>
          <a:off x="539752" y="1511301"/>
          <a:ext cx="11109600" cy="334963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4.1.1 Contract review and communication</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4</a:t>
                      </a:r>
                      <a:r>
                        <a:rPr lang="en-GB" sz="1500" baseline="0" dirty="0"/>
                        <a:t>.1.1 </a:t>
                      </a:r>
                      <a:r>
                        <a:rPr lang="sr-Latn-RS" sz="1500" baseline="0" dirty="0"/>
                        <a:t>.1</a:t>
                      </a:r>
                      <a:r>
                        <a:rPr lang="en-GB" sz="1500" baseline="0" dirty="0"/>
                        <a:t>	The requirements and /or specifications which are defined between the contract partners shall be established, reviewed with regard to their acceptability and agreed upon before a supply agreement is concluded. All clauses related to quality and product safety shall be known and communicated to each relevant department.</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4.</a:t>
                      </a:r>
                      <a:r>
                        <a:rPr lang="en-GB" sz="1500" baseline="0" dirty="0"/>
                        <a:t>1.1.2 </a:t>
                      </a:r>
                      <a:r>
                        <a:rPr lang="sr-Latn-RS" sz="1500" baseline="0" dirty="0"/>
                        <a:t>        </a:t>
                      </a:r>
                      <a:r>
                        <a:rPr lang="en-GB" sz="1500" baseline="0" dirty="0"/>
                        <a:t>Changes of existing contractual agreements shall be documented and communicated between the contract partners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4.1.1.3         </a:t>
                      </a:r>
                      <a:r>
                        <a:rPr lang="en-GB" sz="1500" baseline="0" dirty="0"/>
                        <a:t>If compliance to the agreed services is not possible (e.g. punctuality of delivery), the customer shall be informed promptly.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91200">
                <a:tc gridSpan="3">
                  <a:txBody>
                    <a:bodyPr/>
                    <a:lstStyle/>
                    <a:p>
                      <a:pPr algn="l">
                        <a:lnSpc>
                          <a:spcPct val="90000"/>
                        </a:lnSpc>
                        <a:spcAft>
                          <a:spcPts val="1000"/>
                        </a:spcAft>
                      </a:pPr>
                      <a:r>
                        <a:rPr lang="en-GB" sz="1600" kern="1200" dirty="0">
                          <a:solidFill>
                            <a:schemeClr val="tx1"/>
                          </a:solidFill>
                          <a:latin typeface="+mn-lt"/>
                          <a:ea typeface="+mn-ea"/>
                          <a:cs typeface="+mn-cs"/>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8" name="Rectangle 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42667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894621740"/>
              </p:ext>
            </p:extLst>
          </p:nvPr>
        </p:nvGraphicFramePr>
        <p:xfrm>
          <a:off x="539752" y="1511301"/>
          <a:ext cx="11109600" cy="334963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4.1.2</a:t>
                      </a:r>
                      <a:r>
                        <a:rPr lang="sr-Latn-RS" sz="2800" baseline="0" dirty="0"/>
                        <a:t> </a:t>
                      </a:r>
                      <a:r>
                        <a:rPr lang="sr-Latn-RS" sz="2800" dirty="0"/>
                        <a:t>Suppliers and service providers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4</a:t>
                      </a:r>
                      <a:r>
                        <a:rPr lang="en-GB" sz="1500" baseline="0" dirty="0"/>
                        <a:t>.1.</a:t>
                      </a:r>
                      <a:r>
                        <a:rPr lang="sr-Latn-RS" sz="1500" baseline="0" dirty="0"/>
                        <a:t>2.1</a:t>
                      </a:r>
                      <a:r>
                        <a:rPr lang="en-GB" sz="1500" baseline="0" dirty="0"/>
                        <a:t>	There shall be a procedure for approval and monitoring of suppliers (internal and external) and service providers. The monitoring procedure shall include risk-based assessment criteria such as supplier reliability, complaints, audits, certificates of compliance as well as required performance standards.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4.</a:t>
                      </a:r>
                      <a:r>
                        <a:rPr lang="en-GB" sz="1500" baseline="0" dirty="0"/>
                        <a:t>1.</a:t>
                      </a:r>
                      <a:r>
                        <a:rPr lang="sr-Latn-RS" sz="1500" baseline="0" dirty="0"/>
                        <a:t>2</a:t>
                      </a:r>
                      <a:r>
                        <a:rPr lang="en-GB" sz="1500" baseline="0" dirty="0"/>
                        <a:t>.2 </a:t>
                      </a:r>
                      <a:r>
                        <a:rPr lang="sr-Latn-RS" sz="1500" baseline="0" dirty="0"/>
                        <a:t>        </a:t>
                      </a:r>
                      <a:r>
                        <a:rPr lang="en-GB" sz="1500" baseline="0" dirty="0"/>
                        <a:t>The results of supplier’s assessments shall be reviewed regularly, but at least annually. There shall be records of the reviews and of the actions taken as a consequence of assessment.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4.1.2.3        </a:t>
                      </a:r>
                      <a:r>
                        <a:rPr lang="en-GB" sz="1500" baseline="0" dirty="0"/>
                        <a:t>A current list of approved suppliers and service providers shall be available to the personnel responsible for the management of service providers and suppliers.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8" name="Rectangle 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17562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73" y="144001"/>
            <a:ext cx="12190413" cy="116648"/>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865" rIns="121728" bIns="60865" rtlCol="0" anchor="ctr"/>
          <a:lstStyle/>
          <a:p>
            <a:pPr algn="ctr" defTabSz="912931"/>
            <a:endParaRPr lang="en-GB" dirty="0">
              <a:solidFill>
                <a:prstClr val="white"/>
              </a:solidFill>
            </a:endParaRPr>
          </a:p>
        </p:txBody>
      </p:sp>
      <p:sp>
        <p:nvSpPr>
          <p:cNvPr id="8" name="Rectangle 7"/>
          <p:cNvSpPr/>
          <p:nvPr/>
        </p:nvSpPr>
        <p:spPr>
          <a:xfrm>
            <a:off x="2073" y="0"/>
            <a:ext cx="12190413" cy="144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865" rIns="121728" bIns="60865" rtlCol="0" anchor="ctr"/>
          <a:lstStyle/>
          <a:p>
            <a:pPr algn="ctr" defTabSz="912931"/>
            <a:endParaRPr lang="en-GB" dirty="0">
              <a:solidFill>
                <a:prstClr val="white"/>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34942" y="380966"/>
            <a:ext cx="11093116" cy="532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34942" y="5978025"/>
            <a:ext cx="10602553" cy="338554"/>
          </a:xfrm>
          <a:prstGeom prst="rect">
            <a:avLst/>
          </a:prstGeom>
        </p:spPr>
        <p:txBody>
          <a:bodyPr wrap="square">
            <a:spAutoFit/>
          </a:bodyPr>
          <a:lstStyle/>
          <a:p>
            <a:r>
              <a:rPr lang="en-GB" sz="1600" dirty="0">
                <a:solidFill>
                  <a:srgbClr val="FF0000"/>
                </a:solidFill>
                <a:hlinkClick r:id="rId4"/>
              </a:rPr>
              <a:t>https://www.ifsqn.com/forum/index.php/store/product/78-practical-supplier-auditor-training/</a:t>
            </a:r>
            <a:r>
              <a:rPr lang="en-GB" sz="1600" dirty="0">
                <a:solidFill>
                  <a:srgbClr val="FF0000"/>
                </a:solidFill>
              </a:rPr>
              <a:t> </a:t>
            </a:r>
          </a:p>
        </p:txBody>
      </p:sp>
    </p:spTree>
    <p:extLst>
      <p:ext uri="{BB962C8B-B14F-4D97-AF65-F5344CB8AC3E}">
        <p14:creationId xmlns:p14="http://schemas.microsoft.com/office/powerpoint/2010/main" val="3128575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5846532"/>
              </p:ext>
            </p:extLst>
          </p:nvPr>
        </p:nvGraphicFramePr>
        <p:xfrm>
          <a:off x="539751" y="1511301"/>
          <a:ext cx="11109600" cy="334963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4.1.3</a:t>
                      </a:r>
                      <a:r>
                        <a:rPr lang="sr-Latn-RS" sz="2800" baseline="0" dirty="0"/>
                        <a:t> </a:t>
                      </a:r>
                      <a:r>
                        <a:rPr lang="en-GB" sz="2800" dirty="0"/>
                        <a:t>Specific requirements for material handling</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4</a:t>
                      </a:r>
                      <a:r>
                        <a:rPr lang="en-GB" sz="1500" baseline="0" dirty="0"/>
                        <a:t>.1.</a:t>
                      </a:r>
                      <a:r>
                        <a:rPr lang="sr-Latn-RS" sz="1500" baseline="0" dirty="0"/>
                        <a:t>3.1</a:t>
                      </a:r>
                      <a:r>
                        <a:rPr lang="en-GB" sz="1500" baseline="0" dirty="0"/>
                        <a:t>	The company shall have a procedure to avoid any contamination (also cross-contamination caused by incompatible products in the same transport</a:t>
                      </a:r>
                      <a:r>
                        <a:rPr lang="sr-Latn-RS" sz="1500" baseline="0" dirty="0"/>
                        <a:t> </a:t>
                      </a:r>
                      <a:r>
                        <a:rPr lang="en-GB" sz="1500" baseline="0" dirty="0"/>
                        <a:t>unit or storage room). A contamination by emissions, exhaust fumes, smell, foreign bodies, packaging material and any other contaminants shall be avoided.</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4.</a:t>
                      </a:r>
                      <a:r>
                        <a:rPr lang="en-GB" sz="1500" baseline="0" dirty="0"/>
                        <a:t>1.</a:t>
                      </a:r>
                      <a:r>
                        <a:rPr lang="sr-Latn-RS" sz="1500" baseline="0" dirty="0"/>
                        <a:t>3</a:t>
                      </a:r>
                      <a:r>
                        <a:rPr lang="en-GB" sz="1500" baseline="0" dirty="0"/>
                        <a:t>.2</a:t>
                      </a:r>
                      <a:r>
                        <a:rPr lang="sr-Latn-RS" sz="1500" baseline="0" dirty="0"/>
                        <a:t>          </a:t>
                      </a:r>
                      <a:r>
                        <a:rPr lang="en-GB" sz="1500" baseline="0" dirty="0"/>
                        <a:t>If the customer requirements include the requirement for the absence of defined ingredients (e.g. GMO, allergens), measures shall be in place to prevent cross contamination of unpacked products.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4.1.3.3        </a:t>
                      </a:r>
                      <a:r>
                        <a:rPr lang="en-GB" sz="1500" baseline="0" dirty="0"/>
                        <a:t>Specific demanded requirements regarding non-food product safety and/or protection of the environment (e.g. packing of damageable non-food</a:t>
                      </a:r>
                      <a:r>
                        <a:rPr lang="sr-Latn-RS" sz="1500" baseline="0" dirty="0"/>
                        <a:t> </a:t>
                      </a:r>
                      <a:r>
                        <a:rPr lang="en-GB" sz="1500" baseline="0" dirty="0"/>
                        <a:t>products like electronic devices) shall be met.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8" name="Rectangle 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3179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042740149"/>
              </p:ext>
            </p:extLst>
          </p:nvPr>
        </p:nvGraphicFramePr>
        <p:xfrm>
          <a:off x="539752" y="1511301"/>
          <a:ext cx="11109600" cy="435547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4.1.4</a:t>
                      </a:r>
                      <a:r>
                        <a:rPr lang="sr-Latn-RS" sz="2800" baseline="0" dirty="0"/>
                        <a:t> </a:t>
                      </a:r>
                      <a:r>
                        <a:rPr lang="sr-Latn-RS" sz="2800" dirty="0"/>
                        <a:t>Traceability</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sr-Latn-RS" sz="1500" baseline="0" dirty="0"/>
                        <a:t>4</a:t>
                      </a:r>
                      <a:r>
                        <a:rPr lang="en-GB" sz="1500" baseline="0" dirty="0"/>
                        <a:t>.1.</a:t>
                      </a:r>
                      <a:r>
                        <a:rPr lang="sr-Latn-RS" sz="1500" baseline="0" dirty="0"/>
                        <a:t>4.1</a:t>
                      </a:r>
                      <a:r>
                        <a:rPr lang="en-GB" sz="1500" baseline="0" dirty="0"/>
                        <a:t>	A traceability system shall be in place and maintained, which is appropriate for the company and the products they handle.</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77240">
                <a:tc>
                  <a:txBody>
                    <a:bodyPr/>
                    <a:lstStyle/>
                    <a:p>
                      <a:r>
                        <a:rPr lang="sr-Latn-RS" sz="1500" baseline="0" dirty="0"/>
                        <a:t>4.</a:t>
                      </a:r>
                      <a:r>
                        <a:rPr lang="en-GB" sz="1500" baseline="0" dirty="0"/>
                        <a:t>1.</a:t>
                      </a:r>
                      <a:r>
                        <a:rPr lang="sr-Latn-RS" sz="1500" baseline="0" dirty="0"/>
                        <a:t>4</a:t>
                      </a:r>
                      <a:r>
                        <a:rPr lang="en-GB" sz="1500" baseline="0" dirty="0"/>
                        <a:t>.2</a:t>
                      </a:r>
                      <a:r>
                        <a:rPr lang="sr-Latn-RS" sz="1500" baseline="0" dirty="0"/>
                        <a:t>          </a:t>
                      </a:r>
                      <a:r>
                        <a:rPr lang="en-GB" sz="1500" baseline="0" dirty="0"/>
                        <a:t>The system shall ensure that the goods (incl. quantity) are identifiable within the defined  logistical supply chain at all time. Furthermore, this system shall enable clear identification of every person and/or logistics company from which they receive the goods and to which company the goods are delivered to.</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4.1.4.3        </a:t>
                      </a:r>
                      <a:r>
                        <a:rPr lang="en-GB" sz="1500" baseline="0" dirty="0"/>
                        <a:t>The company shall keep an updated register of all customers and quantity of the customer goods under their control. In the storage area, the products shall be assigned to a customer.</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1005840">
                <a:tc>
                  <a:txBody>
                    <a:bodyPr/>
                    <a:lstStyle/>
                    <a:p>
                      <a:r>
                        <a:rPr lang="sr-Latn-RS" sz="1500" baseline="0" dirty="0"/>
                        <a:t>4.1.4.4        </a:t>
                      </a:r>
                      <a:r>
                        <a:rPr lang="en-GB" sz="1500" baseline="0" dirty="0"/>
                        <a:t>The traceability system shall be tested on a regular basis, but at least annually and each time the traceability system changes. This test shall be performed in order to confirm the effectiveness of the traceability system and to, if necessary, improve it. Test results shall be recorded and corrective measures shall be implemented, if required.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8" name="Rectangle 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20426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590209623"/>
              </p:ext>
            </p:extLst>
          </p:nvPr>
        </p:nvGraphicFramePr>
        <p:xfrm>
          <a:off x="539752" y="1511301"/>
          <a:ext cx="11109600" cy="412687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4.1.5.</a:t>
                      </a:r>
                      <a:r>
                        <a:rPr lang="sr-Latn-RS" sz="2800" baseline="0" dirty="0"/>
                        <a:t> </a:t>
                      </a:r>
                      <a:r>
                        <a:rPr lang="sr-Latn-RS" sz="2800" dirty="0"/>
                        <a:t>Maintenance and repair</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4</a:t>
                      </a:r>
                      <a:r>
                        <a:rPr lang="en-GB" sz="1500" baseline="0" dirty="0"/>
                        <a:t>.1.</a:t>
                      </a:r>
                      <a:r>
                        <a:rPr lang="sr-Latn-RS" sz="1500" baseline="0" dirty="0"/>
                        <a:t>5.1</a:t>
                      </a:r>
                      <a:r>
                        <a:rPr lang="en-GB" sz="1500" baseline="0" dirty="0"/>
                        <a:t>	An adequate system of planned maintenance shall be in place, maintained and documented, covering all equipment (incl. transport) that is critical for compliance with product safety and quality requirements. This applies both for internal and external maintenance activities.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77240">
                <a:tc>
                  <a:txBody>
                    <a:bodyPr/>
                    <a:lstStyle/>
                    <a:p>
                      <a:r>
                        <a:rPr lang="sr-Latn-RS" sz="1500" baseline="0" dirty="0"/>
                        <a:t>4.</a:t>
                      </a:r>
                      <a:r>
                        <a:rPr lang="en-GB" sz="1500" baseline="0" dirty="0"/>
                        <a:t>1.</a:t>
                      </a:r>
                      <a:r>
                        <a:rPr lang="sr-Latn-RS" sz="1500" baseline="0" dirty="0"/>
                        <a:t>5</a:t>
                      </a:r>
                      <a:r>
                        <a:rPr lang="en-GB" sz="1500" baseline="0" dirty="0"/>
                        <a:t>.2</a:t>
                      </a:r>
                      <a:r>
                        <a:rPr lang="sr-Latn-RS" sz="1500" baseline="0" dirty="0"/>
                        <a:t>          </a:t>
                      </a:r>
                      <a:r>
                        <a:rPr lang="en-GB" sz="1500" baseline="0" dirty="0"/>
                        <a:t>Product requirements and prevention of contamination shall be ensured during and after maintenance and repair work. Detailed records of maintenance and repair work, including corrective actions taken, shall be kept.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4.1.5.3        </a:t>
                      </a:r>
                      <a:r>
                        <a:rPr lang="en-GB" sz="1500" baseline="0" dirty="0"/>
                        <a:t>All materials used for maintenance and repair shall be fit for the intended use (e.g. food-grade oils, non-toxic paints if unpacked products are</a:t>
                      </a:r>
                      <a:r>
                        <a:rPr lang="sr-Latn-RS" sz="1500" baseline="0" dirty="0"/>
                        <a:t> </a:t>
                      </a:r>
                      <a:r>
                        <a:rPr lang="en-GB" sz="1500" baseline="0" dirty="0"/>
                        <a:t>handled).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48640">
                <a:tc>
                  <a:txBody>
                    <a:bodyPr/>
                    <a:lstStyle/>
                    <a:p>
                      <a:r>
                        <a:rPr lang="sr-Latn-RS" sz="1500" baseline="0" dirty="0"/>
                        <a:t>4.1.5.4        </a:t>
                      </a:r>
                      <a:r>
                        <a:rPr lang="en-GB" sz="1500" baseline="0" dirty="0"/>
                        <a:t>Failures of site and equipment covered by the maintenance system shall be</a:t>
                      </a:r>
                      <a:r>
                        <a:rPr lang="sr-Latn-RS" sz="1500" baseline="0" dirty="0"/>
                        <a:t> </a:t>
                      </a:r>
                      <a:r>
                        <a:rPr lang="en-GB" sz="1500" baseline="0" dirty="0"/>
                        <a:t>documented and reviewed with a view to adapting the maintenance system.</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8" name="Rectangle 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32574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118718461"/>
              </p:ext>
            </p:extLst>
          </p:nvPr>
        </p:nvGraphicFramePr>
        <p:xfrm>
          <a:off x="539752" y="1234032"/>
          <a:ext cx="11109600" cy="545275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4.1.6.</a:t>
                      </a:r>
                      <a:r>
                        <a:rPr lang="sr-Latn-RS" sz="2800" baseline="0" dirty="0"/>
                        <a:t> </a:t>
                      </a:r>
                      <a:r>
                        <a:rPr lang="en-GB" sz="2400" dirty="0"/>
                        <a:t>Air conditioning / cooling / water / ice and compressed</a:t>
                      </a:r>
                      <a:r>
                        <a:rPr lang="sr-Latn-RS" sz="2400" baseline="0" dirty="0"/>
                        <a:t> </a:t>
                      </a:r>
                      <a:r>
                        <a:rPr lang="en-GB" sz="2400" dirty="0"/>
                        <a:t>air</a:t>
                      </a:r>
                      <a:endParaRPr lang="en-US" sz="24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sr-Latn-RS" sz="1500" baseline="0" dirty="0"/>
                        <a:t>4</a:t>
                      </a:r>
                      <a:r>
                        <a:rPr lang="en-GB" sz="1500" baseline="0" dirty="0"/>
                        <a:t>.1.</a:t>
                      </a:r>
                      <a:r>
                        <a:rPr lang="sr-Latn-RS" sz="1500" baseline="0" dirty="0"/>
                        <a:t>6.1</a:t>
                      </a:r>
                      <a:r>
                        <a:rPr lang="en-GB" sz="1500" baseline="0" dirty="0"/>
                        <a:t>	Requirements for environmental control (e.g. temperature, humidity) which influence product quality and product safety shall be defined and implemented.</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4.</a:t>
                      </a:r>
                      <a:r>
                        <a:rPr lang="en-GB" sz="1500" baseline="0" dirty="0"/>
                        <a:t>1.</a:t>
                      </a:r>
                      <a:r>
                        <a:rPr lang="sr-Latn-RS" sz="1500" baseline="0" dirty="0"/>
                        <a:t>6</a:t>
                      </a:r>
                      <a:r>
                        <a:rPr lang="en-GB" sz="1500" baseline="0" dirty="0"/>
                        <a:t>.2</a:t>
                      </a:r>
                      <a:r>
                        <a:rPr lang="sr-Latn-RS" sz="1500" baseline="0" dirty="0"/>
                        <a:t>          </a:t>
                      </a:r>
                      <a:r>
                        <a:rPr lang="en-GB" sz="1500" baseline="0" dirty="0"/>
                        <a:t>One or more appropriate temperature recording systems shall be implemented in the logistical chain in order to monitor the process at appropriate intervals.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4.1.6.3        </a:t>
                      </a:r>
                      <a:r>
                        <a:rPr lang="en-GB" sz="1500" baseline="0" dirty="0"/>
                        <a:t>Where the process requires air conditioning/ chilled air, the equipment used for this purpose shall be adequately maintained and cleaned within an appropriate frequency.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777240">
                <a:tc>
                  <a:txBody>
                    <a:bodyPr/>
                    <a:lstStyle/>
                    <a:p>
                      <a:r>
                        <a:rPr lang="sr-Latn-RS" sz="1500" baseline="0" dirty="0"/>
                        <a:t>4.1.6.4        </a:t>
                      </a:r>
                      <a:r>
                        <a:rPr lang="en-GB" sz="1500" baseline="0" dirty="0"/>
                        <a:t>In case of breakdown of the air conditioning/ chilled system and/ or in the event of deviations from the target temperature, an alarm system shall be in place. Effective emergency corrective action procedures shall be in place ensuring product safety or quality is not compromised.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777240">
                <a:tc>
                  <a:txBody>
                    <a:bodyPr/>
                    <a:lstStyle/>
                    <a:p>
                      <a:r>
                        <a:rPr lang="sr-Latn-RS" sz="1500" baseline="0" dirty="0"/>
                        <a:t>4.1.6.5         </a:t>
                      </a:r>
                      <a:r>
                        <a:rPr lang="en-GB" sz="1500" baseline="0" dirty="0"/>
                        <a:t>The use and storage of water and/ or ice that comes into direct contact with food and/ or food packaging shall be evaluated,  based on hazard analysis and assessment of associated risks, in order to ensure that contamination is eliminated. Water and ice shall be of potable quality.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777240">
                <a:tc>
                  <a:txBody>
                    <a:bodyPr/>
                    <a:lstStyle/>
                    <a:p>
                      <a:r>
                        <a:rPr lang="sr-Latn-RS" sz="1500" baseline="0" dirty="0"/>
                        <a:t>4.1.6.6        </a:t>
                      </a:r>
                      <a:r>
                        <a:rPr lang="en-GB" sz="1500" baseline="0" dirty="0"/>
                        <a:t>Where compressed air is used and has direct contact with food or food packaging, its use shall be evaluated based on hazard analysis and assessment of associated risks. The use of compressed air shall not compromise product safety or quality.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7"/>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46734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464074"/>
            <a:ext cx="10361851" cy="1470025"/>
          </a:xfrm>
        </p:spPr>
        <p:txBody>
          <a:bodyPr>
            <a:noAutofit/>
          </a:bodyPr>
          <a:lstStyle/>
          <a:p>
            <a:r>
              <a:rPr lang="en-GB" sz="4400" dirty="0">
                <a:latin typeface="+mn-lt"/>
              </a:rPr>
              <a:t>Are you already certified according to the </a:t>
            </a:r>
            <a:r>
              <a:rPr lang="sr-Latn-RS" sz="4400" dirty="0">
                <a:latin typeface="+mn-lt"/>
              </a:rPr>
              <a:t>IFS Logistic</a:t>
            </a:r>
            <a:r>
              <a:rPr lang="en-US" sz="4400" dirty="0">
                <a:latin typeface="+mn-lt"/>
              </a:rPr>
              <a:t>?</a:t>
            </a:r>
          </a:p>
        </p:txBody>
      </p:sp>
      <p:sp>
        <p:nvSpPr>
          <p:cNvPr id="3" name="Subtitle 2"/>
          <p:cNvSpPr>
            <a:spLocks noGrp="1"/>
          </p:cNvSpPr>
          <p:nvPr>
            <p:ph type="subTitle" idx="1"/>
          </p:nvPr>
        </p:nvSpPr>
        <p:spPr>
          <a:xfrm>
            <a:off x="1828562" y="4110625"/>
            <a:ext cx="8533289" cy="1270992"/>
          </a:xfrm>
        </p:spPr>
        <p:txBody>
          <a:bodyPr>
            <a:normAutofit/>
          </a:bodyPr>
          <a:lstStyle/>
          <a:p>
            <a:r>
              <a:rPr lang="en-US" sz="4000" dirty="0"/>
              <a:t>YES / NO</a:t>
            </a:r>
            <a:endParaRPr lang="en-GB" sz="4000" dirty="0"/>
          </a:p>
        </p:txBody>
      </p:sp>
      <p:sp>
        <p:nvSpPr>
          <p:cNvPr id="6" name="Rectangle 5"/>
          <p:cNvSpPr/>
          <p:nvPr/>
        </p:nvSpPr>
        <p:spPr>
          <a:xfrm>
            <a:off x="2073" y="144001"/>
            <a:ext cx="12190413" cy="116648"/>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865" rIns="121728" bIns="60865" rtlCol="0" anchor="ctr"/>
          <a:lstStyle/>
          <a:p>
            <a:pPr algn="ctr"/>
            <a:endParaRPr lang="en-GB" dirty="0">
              <a:solidFill>
                <a:prstClr val="white"/>
              </a:solidFill>
            </a:endParaRPr>
          </a:p>
        </p:txBody>
      </p:sp>
      <p:sp>
        <p:nvSpPr>
          <p:cNvPr id="8" name="Rectangle 7"/>
          <p:cNvSpPr/>
          <p:nvPr/>
        </p:nvSpPr>
        <p:spPr>
          <a:xfrm>
            <a:off x="2073" y="0"/>
            <a:ext cx="12190413" cy="144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8" tIns="60865" rIns="121728" bIns="60865" rtlCol="0" anchor="ctr"/>
          <a:lstStyle/>
          <a:p>
            <a:pPr algn="ctr"/>
            <a:endParaRPr lang="en-GB" dirty="0">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649" y="1031364"/>
            <a:ext cx="5103261" cy="1066397"/>
          </a:xfrm>
          <a:prstGeom prst="rect">
            <a:avLst/>
          </a:prstGeom>
        </p:spPr>
      </p:pic>
    </p:spTree>
    <p:extLst>
      <p:ext uri="{BB962C8B-B14F-4D97-AF65-F5344CB8AC3E}">
        <p14:creationId xmlns:p14="http://schemas.microsoft.com/office/powerpoint/2010/main" val="3128575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4055103655"/>
              </p:ext>
            </p:extLst>
          </p:nvPr>
        </p:nvGraphicFramePr>
        <p:xfrm>
          <a:off x="539752" y="1511301"/>
          <a:ext cx="11109600" cy="412687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4.1.7.</a:t>
                      </a:r>
                      <a:r>
                        <a:rPr lang="sr-Latn-RS" sz="2800" baseline="0" dirty="0"/>
                        <a:t> </a:t>
                      </a:r>
                      <a:r>
                        <a:rPr lang="en-GB" sz="2800" dirty="0"/>
                        <a:t>Specific requirements in case of freezing and /or</a:t>
                      </a:r>
                      <a:r>
                        <a:rPr lang="sr-Latn-RS" sz="2800" baseline="0" dirty="0"/>
                        <a:t> </a:t>
                      </a:r>
                      <a:r>
                        <a:rPr lang="en-GB" sz="2800" dirty="0"/>
                        <a:t>thawing processes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sr-Latn-RS" sz="1500" baseline="0" dirty="0"/>
                        <a:t>4</a:t>
                      </a:r>
                      <a:r>
                        <a:rPr lang="en-GB" sz="1500" baseline="0" dirty="0"/>
                        <a:t>.1.</a:t>
                      </a:r>
                      <a:r>
                        <a:rPr lang="sr-Latn-RS" sz="1500" baseline="0" dirty="0"/>
                        <a:t>7.1</a:t>
                      </a:r>
                      <a:r>
                        <a:rPr lang="en-GB" sz="1500" baseline="0" dirty="0"/>
                        <a:t>	In case of freezing and/ or thawing services, there shall be a documented process which specifies hazard analysis, assessment of associated risks as well as appropriate measures to control identified risks. </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77240">
                <a:tc>
                  <a:txBody>
                    <a:bodyPr/>
                    <a:lstStyle/>
                    <a:p>
                      <a:r>
                        <a:rPr lang="sr-Latn-RS" sz="1500" baseline="0" dirty="0"/>
                        <a:t>4.</a:t>
                      </a:r>
                      <a:r>
                        <a:rPr lang="en-GB" sz="1500" baseline="0" dirty="0"/>
                        <a:t>1.</a:t>
                      </a:r>
                      <a:r>
                        <a:rPr lang="sr-Latn-RS" sz="1500" baseline="0" dirty="0"/>
                        <a:t>7</a:t>
                      </a:r>
                      <a:r>
                        <a:rPr lang="en-GB" sz="1500" baseline="0" dirty="0"/>
                        <a:t>.2</a:t>
                      </a:r>
                      <a:r>
                        <a:rPr lang="sr-Latn-RS" sz="1500" baseline="0" dirty="0"/>
                        <a:t>          </a:t>
                      </a:r>
                      <a:r>
                        <a:rPr lang="en-GB" sz="1500" baseline="0" dirty="0"/>
                        <a:t>In case of freezing and/ or thawing services, all details for processing and product parameters (e.g. time, temperature, extension or shortening of product-shelf life)  shall be confirmed and agreed by the owner of the product.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777240">
                <a:tc>
                  <a:txBody>
                    <a:bodyPr/>
                    <a:lstStyle/>
                    <a:p>
                      <a:r>
                        <a:rPr lang="sr-Latn-RS" sz="1500" baseline="0" dirty="0"/>
                        <a:t>4.1.7.3        </a:t>
                      </a:r>
                      <a:r>
                        <a:rPr lang="en-GB" sz="1500" baseline="0" dirty="0"/>
                        <a:t>In circumstances where the control of process and working environment parameters (e.g. temperature, time, pressure, chemical properties) is essential to ensure the product safety and quality requirements, such parameters shall be monitored and recorded continuously, or at appropriate intervals.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48640">
                <a:tc>
                  <a:txBody>
                    <a:bodyPr/>
                    <a:lstStyle/>
                    <a:p>
                      <a:r>
                        <a:rPr lang="sr-Latn-RS" sz="1500" baseline="0" dirty="0"/>
                        <a:t>4.1.7.4        </a:t>
                      </a:r>
                      <a:r>
                        <a:rPr lang="en-GB" sz="1500" baseline="0" dirty="0"/>
                        <a:t>There shall be procedures in place to take corrective action in the event of equipment malfunction and/or process deviations.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13153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035376295"/>
              </p:ext>
            </p:extLst>
          </p:nvPr>
        </p:nvGraphicFramePr>
        <p:xfrm>
          <a:off x="540003" y="1292936"/>
          <a:ext cx="11109600" cy="5831136"/>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522216">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4.1.8.</a:t>
                      </a:r>
                      <a:r>
                        <a:rPr lang="sr-Latn-RS" sz="2800" baseline="0" dirty="0"/>
                        <a:t> </a:t>
                      </a:r>
                      <a:r>
                        <a:rPr lang="sr-Latn-RS" sz="2800" dirty="0"/>
                        <a:t>Cleaning and disinfection</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005840">
                <a:tc>
                  <a:txBody>
                    <a:bodyPr/>
                    <a:lstStyle/>
                    <a:p>
                      <a:r>
                        <a:rPr lang="sr-Latn-RS" sz="1500" baseline="0" dirty="0"/>
                        <a:t>4</a:t>
                      </a:r>
                      <a:r>
                        <a:rPr lang="en-GB" sz="1500" baseline="0" dirty="0"/>
                        <a:t>.1.</a:t>
                      </a:r>
                      <a:r>
                        <a:rPr lang="sr-Latn-RS" sz="1500" baseline="0" dirty="0"/>
                        <a:t>8.1</a:t>
                      </a:r>
                      <a:r>
                        <a:rPr lang="en-GB" sz="1500" baseline="0" dirty="0"/>
                        <a:t>	Based on hazard analysis and assessment of associated risks, cleaning and disinfection schedules shall be established, implemented and documented.</a:t>
                      </a:r>
                      <a:r>
                        <a:rPr lang="sr-Latn-RS" sz="1500" baseline="0" dirty="0"/>
                        <a:t> </a:t>
                      </a:r>
                      <a:r>
                        <a:rPr lang="en-GB" sz="1500" baseline="0" dirty="0"/>
                        <a:t>These shall specify: responsibilities of staff</a:t>
                      </a:r>
                      <a:r>
                        <a:rPr lang="sr-Latn-RS" sz="1500" baseline="0" dirty="0"/>
                        <a:t> , </a:t>
                      </a:r>
                      <a:r>
                        <a:rPr lang="en-GB" sz="1500" baseline="0" dirty="0"/>
                        <a:t>the products used and their</a:t>
                      </a:r>
                      <a:r>
                        <a:rPr lang="sr-Latn-RS" sz="1500" baseline="0" dirty="0"/>
                        <a:t> </a:t>
                      </a:r>
                      <a:r>
                        <a:rPr lang="en-GB" sz="1500" baseline="0" dirty="0"/>
                        <a:t>instructions for use</a:t>
                      </a:r>
                      <a:r>
                        <a:rPr lang="sr-Latn-RS" sz="1500" baseline="0" dirty="0"/>
                        <a:t>, </a:t>
                      </a:r>
                      <a:r>
                        <a:rPr lang="en-GB" sz="1500" baseline="0" dirty="0"/>
                        <a:t>the areas to be cleaned and/or disinfected</a:t>
                      </a:r>
                      <a:r>
                        <a:rPr lang="sr-Latn-RS" sz="1500" baseline="0" dirty="0"/>
                        <a:t>, </a:t>
                      </a:r>
                      <a:r>
                        <a:rPr lang="en-GB" sz="1500" baseline="0" dirty="0"/>
                        <a:t>objectives</a:t>
                      </a:r>
                      <a:r>
                        <a:rPr lang="sr-Latn-RS" sz="1500" baseline="0" dirty="0"/>
                        <a:t>, </a:t>
                      </a:r>
                      <a:r>
                        <a:rPr lang="en-GB" sz="1500" baseline="0" dirty="0"/>
                        <a:t>cleaning frequency</a:t>
                      </a:r>
                      <a:r>
                        <a:rPr lang="sr-Latn-RS" sz="1500" baseline="0" dirty="0"/>
                        <a:t>, </a:t>
                      </a:r>
                      <a:r>
                        <a:rPr lang="en-GB" sz="1500" baseline="0" dirty="0"/>
                        <a:t>documentation requirements</a:t>
                      </a:r>
                      <a:r>
                        <a:rPr lang="sr-Latn-RS" sz="1500" baseline="0" dirty="0"/>
                        <a:t> </a:t>
                      </a:r>
                      <a:r>
                        <a:rPr lang="en-GB" sz="1500" baseline="0" dirty="0"/>
                        <a:t>hazard symbols (if necessary).</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4.</a:t>
                      </a:r>
                      <a:r>
                        <a:rPr lang="en-GB" sz="1500" baseline="0" dirty="0"/>
                        <a:t>1.</a:t>
                      </a:r>
                      <a:r>
                        <a:rPr lang="sr-Latn-RS" sz="1500" baseline="0" dirty="0"/>
                        <a:t>8</a:t>
                      </a:r>
                      <a:r>
                        <a:rPr lang="en-GB" sz="1500" baseline="0" dirty="0"/>
                        <a:t>.2</a:t>
                      </a:r>
                      <a:r>
                        <a:rPr lang="sr-Latn-RS" sz="1500" baseline="0" dirty="0"/>
                        <a:t>          </a:t>
                      </a:r>
                      <a:r>
                        <a:rPr lang="en-GB" sz="1500" baseline="0" dirty="0"/>
                        <a:t> The effectiveness of the cleaning and disinfection measures shall be verified and documented. Resultant corrective actions shall be documented.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3063240">
                <a:tc>
                  <a:txBody>
                    <a:bodyPr/>
                    <a:lstStyle/>
                    <a:p>
                      <a:r>
                        <a:rPr lang="sr-Latn-RS" sz="1500" baseline="0" dirty="0"/>
                        <a:t>4.1.8.3        </a:t>
                      </a:r>
                      <a:r>
                        <a:rPr lang="en-GB" sz="1500" baseline="0" dirty="0"/>
                        <a:t>For transport containers (e.g. tankers, rail tankers), which are used for the transportation of liquid, granular and powdered unpackaged products, the following cleaning and disinfection measures shall be implemented, as a minimum: </a:t>
                      </a:r>
                    </a:p>
                    <a:p>
                      <a:r>
                        <a:rPr lang="en-GB" sz="1500" baseline="0" dirty="0"/>
                        <a:t> – the cleaning and disinfection measures shall be appropriate for the type of product</a:t>
                      </a:r>
                    </a:p>
                    <a:p>
                      <a:r>
                        <a:rPr lang="en-GB" sz="1500" baseline="0" dirty="0"/>
                        <a:t> – the cleaning and disinfection measures of the  transport container shall include all associated working equipment (e.g., hoses, valves, strainers)</a:t>
                      </a:r>
                    </a:p>
                    <a:p>
                      <a:r>
                        <a:rPr lang="en-GB" sz="1500" baseline="0" dirty="0"/>
                        <a:t> – the cleaning and disinfection measures shall ensure that the transport container is clean, that unwanted substances  are removed from the surfaces and the number of microorganisms are reduced to a level that is sufficiently low, depending on the intended use (cross-contamination is prevented)</a:t>
                      </a:r>
                    </a:p>
                    <a:p>
                      <a:r>
                        <a:rPr lang="en-GB" sz="1500" baseline="0" dirty="0"/>
                        <a:t>- objective evidence shall be available for the control of cleaning and disinfection measures of transport containers (e.g. records, certificates).</a:t>
                      </a:r>
                    </a:p>
                    <a:p>
                      <a:r>
                        <a:rPr lang="en-GB" sz="1500" baseline="0" dirty="0"/>
                        <a:t>The effectiveness of cleaning and disinfection measures shall be made known to the cleaning staff. The cleaning staff shall be trained in cleaning procedures.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29880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4.1 </a:t>
            </a:r>
            <a:r>
              <a:rPr lang="en-GB" dirty="0"/>
              <a:t>General requirements for storage and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4099403609"/>
              </p:ext>
            </p:extLst>
          </p:nvPr>
        </p:nvGraphicFramePr>
        <p:xfrm>
          <a:off x="540003" y="1292937"/>
          <a:ext cx="11109600" cy="359183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4.1.8.</a:t>
                      </a:r>
                      <a:r>
                        <a:rPr lang="sr-Latn-RS" sz="2800" baseline="0" dirty="0"/>
                        <a:t> </a:t>
                      </a:r>
                      <a:r>
                        <a:rPr lang="sr-Latn-RS" sz="2800" dirty="0"/>
                        <a:t>Cleaning and disinfection</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470800">
                <a:tc>
                  <a:txBody>
                    <a:bodyPr/>
                    <a:lstStyle/>
                    <a:p>
                      <a:r>
                        <a:rPr lang="sr-Latn-RS" sz="1500" baseline="0" dirty="0"/>
                        <a:t>4.1.8.4     </a:t>
                      </a:r>
                      <a:r>
                        <a:rPr lang="en-GB" sz="1500" baseline="0" dirty="0"/>
                        <a:t>The facility exterior shall be clean and in good condition.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4.1.8.5     </a:t>
                      </a:r>
                      <a:r>
                        <a:rPr lang="en-GB" sz="1500" baseline="0" dirty="0"/>
                        <a:t>Current Safety Data Sheets (SDS) and instructions for use shall be available on site for chemicals and cleaning agents. Instructions shall</a:t>
                      </a:r>
                      <a:r>
                        <a:rPr lang="sr-Latn-RS" sz="1500" baseline="0" dirty="0"/>
                        <a:t> </a:t>
                      </a:r>
                      <a:r>
                        <a:rPr lang="en-GB" sz="1500" baseline="0" dirty="0"/>
                        <a:t>be known by the responsible personnel.</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4.1.8.6     </a:t>
                      </a:r>
                      <a:r>
                        <a:rPr lang="en-GB" sz="1500" baseline="0" dirty="0"/>
                        <a:t>Cleaning utensils and chemicals shall be clearly </a:t>
                      </a:r>
                      <a:r>
                        <a:rPr lang="en-GB" sz="1500" baseline="0" dirty="0" err="1"/>
                        <a:t>labeled</a:t>
                      </a:r>
                      <a:r>
                        <a:rPr lang="en-GB" sz="1500" baseline="0" dirty="0"/>
                        <a:t>. These shall be stored and used in a way to avoid contamination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48640">
                <a:tc>
                  <a:txBody>
                    <a:bodyPr/>
                    <a:lstStyle/>
                    <a:p>
                      <a:r>
                        <a:rPr lang="sr-Latn-RS" sz="1500" baseline="0" dirty="0"/>
                        <a:t>4.1.8.7     </a:t>
                      </a:r>
                      <a:r>
                        <a:rPr lang="en-GB" sz="1500" baseline="0" dirty="0"/>
                        <a:t>Where a company employs a third-party service provider for cleaning and disinfection activities, all requirements in 4.1.8 shall be clearly defined in the respective contract.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7" name="Rectangle 6"/>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80428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4.2 Storage and handling</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323144321"/>
              </p:ext>
            </p:extLst>
          </p:nvPr>
        </p:nvGraphicFramePr>
        <p:xfrm>
          <a:off x="539752" y="1265641"/>
          <a:ext cx="11109600" cy="569003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4.2.1.</a:t>
                      </a:r>
                      <a:r>
                        <a:rPr lang="sr-Latn-RS" sz="2800" baseline="0" dirty="0"/>
                        <a:t> </a:t>
                      </a:r>
                      <a:r>
                        <a:rPr lang="sr-Latn-RS" sz="2800" dirty="0"/>
                        <a:t>Constructional requirements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470800">
                <a:tc>
                  <a:txBody>
                    <a:bodyPr/>
                    <a:lstStyle/>
                    <a:p>
                      <a:r>
                        <a:rPr lang="sr-Latn-RS" sz="1500" baseline="0" dirty="0"/>
                        <a:t>4.2.1.1</a:t>
                      </a:r>
                      <a:r>
                        <a:rPr lang="en-GB" sz="1500" baseline="0" dirty="0"/>
                        <a:t>	The working environment shall not compromise  product safety and/ or quality.</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470800">
                <a:tc>
                  <a:txBody>
                    <a:bodyPr/>
                    <a:lstStyle/>
                    <a:p>
                      <a:r>
                        <a:rPr lang="sr-Latn-RS" sz="1500" baseline="0" dirty="0"/>
                        <a:t>4.2.1.2          </a:t>
                      </a:r>
                      <a:r>
                        <a:rPr lang="en-GB" sz="1500" baseline="0" dirty="0"/>
                        <a:t>All working areas shall have adequate lighting.</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777240">
                <a:tc>
                  <a:txBody>
                    <a:bodyPr/>
                    <a:lstStyle/>
                    <a:p>
                      <a:r>
                        <a:rPr lang="sr-Latn-RS" sz="1500" baseline="0" dirty="0"/>
                        <a:t>4.2.1.3        </a:t>
                      </a:r>
                      <a:r>
                        <a:rPr lang="en-GB" sz="1500" baseline="0" dirty="0"/>
                        <a:t>The company shall control the risk of glass contamination. In areas where open products are handled, lighting equipment shall be protected by the use of shatter proof lights and installed to minimize the risk of breakage.</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777240">
                <a:tc>
                  <a:txBody>
                    <a:bodyPr/>
                    <a:lstStyle/>
                    <a:p>
                      <a:r>
                        <a:rPr lang="sr-Latn-RS" sz="1500" baseline="0" dirty="0"/>
                        <a:t>4.2.1.4      </a:t>
                      </a:r>
                      <a:r>
                        <a:rPr lang="en-GB" sz="1500" baseline="0" dirty="0"/>
                        <a:t>Procedure shall be in place describing the measures to be taken in case of breakage of glass and similar material. Such measures shall include</a:t>
                      </a:r>
                      <a:r>
                        <a:rPr lang="sr-Latn-RS" sz="1500" baseline="0" dirty="0"/>
                        <a:t>:  </a:t>
                      </a:r>
                      <a:r>
                        <a:rPr lang="en-GB" sz="1500" baseline="0" dirty="0"/>
                        <a:t>cleaning methods</a:t>
                      </a:r>
                      <a:r>
                        <a:rPr lang="sr-Latn-RS" sz="1500" baseline="0" dirty="0"/>
                        <a:t>, </a:t>
                      </a:r>
                      <a:r>
                        <a:rPr lang="en-GB" sz="1500" baseline="0" dirty="0"/>
                        <a:t>avoiding of contamination</a:t>
                      </a:r>
                      <a:r>
                        <a:rPr lang="sr-Latn-RS" sz="1500" baseline="0" dirty="0"/>
                        <a:t>, </a:t>
                      </a:r>
                      <a:r>
                        <a:rPr lang="en-GB" sz="1500" baseline="0" dirty="0"/>
                        <a:t>product quarantine (blocking/hold) and releasing.</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777240">
                <a:tc>
                  <a:txBody>
                    <a:bodyPr/>
                    <a:lstStyle/>
                    <a:p>
                      <a:r>
                        <a:rPr lang="sr-Latn-RS" sz="1500" baseline="0" dirty="0"/>
                        <a:t>4.2.1.5     </a:t>
                      </a:r>
                      <a:r>
                        <a:rPr lang="en-GB" sz="1500" baseline="0" dirty="0"/>
                        <a:t>The loading area shall be appropriate for its intended use. It shall be constructed in a way that:</a:t>
                      </a:r>
                      <a:r>
                        <a:rPr lang="sr-Latn-RS" sz="1500" baseline="0" dirty="0"/>
                        <a:t> </a:t>
                      </a:r>
                      <a:r>
                        <a:rPr lang="en-GB" sz="1500" baseline="0" dirty="0"/>
                        <a:t>products are protected from rain</a:t>
                      </a:r>
                      <a:r>
                        <a:rPr lang="sr-Latn-RS" sz="1500" baseline="0" dirty="0"/>
                        <a:t>, </a:t>
                      </a:r>
                      <a:r>
                        <a:rPr lang="en-GB" sz="1500" baseline="0" dirty="0"/>
                        <a:t>accumulation of waste is avoided</a:t>
                      </a:r>
                      <a:r>
                        <a:rPr lang="sr-Latn-RS" sz="1500" baseline="0" dirty="0"/>
                        <a:t>, </a:t>
                      </a:r>
                      <a:r>
                        <a:rPr lang="en-GB" sz="1500" baseline="0" dirty="0"/>
                        <a:t>condensation and formation of mould growth is prevented</a:t>
                      </a:r>
                      <a:r>
                        <a:rPr lang="sr-Latn-RS" sz="1500" baseline="0" dirty="0"/>
                        <a:t>, </a:t>
                      </a:r>
                      <a:r>
                        <a:rPr lang="en-GB" sz="1500" baseline="0" dirty="0"/>
                        <a:t>cleaning can be easily undertaken.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470800">
                <a:tc>
                  <a:txBody>
                    <a:bodyPr/>
                    <a:lstStyle/>
                    <a:p>
                      <a:r>
                        <a:rPr lang="sr-Latn-RS" sz="1500" baseline="0" dirty="0"/>
                        <a:t>4.2.1.6     </a:t>
                      </a:r>
                      <a:r>
                        <a:rPr lang="en-GB" sz="1500" baseline="0" dirty="0"/>
                        <a:t>The floor, walls and ceilings shall be in good condition.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7"/>
                  </a:ext>
                </a:extLst>
              </a:tr>
              <a:tr h="470800">
                <a:tc>
                  <a:txBody>
                    <a:bodyPr/>
                    <a:lstStyle/>
                    <a:p>
                      <a:r>
                        <a:rPr lang="sr-Latn-RS" sz="1500" baseline="0" dirty="0"/>
                        <a:t>4.2.1.7     </a:t>
                      </a:r>
                      <a:r>
                        <a:rPr lang="en-GB" sz="1500" baseline="0" dirty="0"/>
                        <a:t>Windows, doors and gates shall be in good condition and shall be kept closed, if not used.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8"/>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3015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4.2 Storage and handling</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787383946"/>
              </p:ext>
            </p:extLst>
          </p:nvPr>
        </p:nvGraphicFramePr>
        <p:xfrm>
          <a:off x="539752" y="1512001"/>
          <a:ext cx="11109600" cy="304319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4.2.2.</a:t>
                      </a:r>
                      <a:r>
                        <a:rPr lang="sr-Latn-RS" sz="2800" baseline="0" dirty="0"/>
                        <a:t> Equipment</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sr-Latn-RS" sz="1500" baseline="0" dirty="0"/>
                        <a:t>4.2.2.1</a:t>
                      </a:r>
                      <a:r>
                        <a:rPr lang="en-GB" sz="1500" baseline="0" dirty="0"/>
                        <a:t>	All equipment shall be designed for its intended use, maintained and stored not to pose any product safety or quality risk.</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470800">
                <a:tc>
                  <a:txBody>
                    <a:bodyPr/>
                    <a:lstStyle/>
                    <a:p>
                      <a:r>
                        <a:rPr lang="sr-Latn-RS" sz="1500" baseline="0" dirty="0"/>
                        <a:t>4.2.2.2          </a:t>
                      </a:r>
                      <a:r>
                        <a:rPr lang="en-GB" sz="1500" baseline="0" dirty="0"/>
                        <a:t>The utilities and other equipment (cables, switches, etc.) shall be easily accessible for cleaning.</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4.2.2.3        </a:t>
                      </a:r>
                      <a:r>
                        <a:rPr lang="en-GB" sz="1500" baseline="0" dirty="0"/>
                        <a:t>Work equipment, which are being used, shall be designed so that possible damage and/ or contamination is prevented.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81792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4.2 Storage and handling</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264380351"/>
              </p:ext>
            </p:extLst>
          </p:nvPr>
        </p:nvGraphicFramePr>
        <p:xfrm>
          <a:off x="232012" y="1265642"/>
          <a:ext cx="11709779" cy="5785607"/>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766427">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4.2.3.</a:t>
                      </a:r>
                      <a:r>
                        <a:rPr lang="sr-Latn-RS" sz="2800" baseline="0" dirty="0"/>
                        <a:t> </a:t>
                      </a:r>
                      <a:r>
                        <a:rPr lang="sr-Latn-RS" sz="2800" dirty="0"/>
                        <a:t>Pest monitoring / pest control</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234440">
                <a:tc>
                  <a:txBody>
                    <a:bodyPr/>
                    <a:lstStyle/>
                    <a:p>
                      <a:r>
                        <a:rPr lang="sr-Latn-RS" sz="1500" baseline="0" dirty="0"/>
                        <a:t>4.2.3.1</a:t>
                      </a:r>
                      <a:r>
                        <a:rPr lang="en-GB" sz="1500" baseline="0" dirty="0"/>
                        <a:t>	The company shall have a pest control system in place which is in compliance with local legal requirements and shall have, as a minimum, criteria for:</a:t>
                      </a:r>
                      <a:r>
                        <a:rPr lang="sr-Latn-RS" sz="1500" baseline="0" dirty="0"/>
                        <a:t> </a:t>
                      </a:r>
                      <a:r>
                        <a:rPr lang="en-GB" sz="1500" baseline="0" dirty="0"/>
                        <a:t>the site environment (potential pests), site plan with area for application (bait map),identification of the baits on-site,</a:t>
                      </a:r>
                      <a:r>
                        <a:rPr lang="sr-Latn-RS" sz="1500" baseline="0" dirty="0"/>
                        <a:t> </a:t>
                      </a:r>
                      <a:r>
                        <a:rPr lang="en-GB" sz="1500" baseline="0" dirty="0"/>
                        <a:t> responsibilities (in-house/external)</a:t>
                      </a:r>
                      <a:r>
                        <a:rPr lang="sr-Latn-RS" sz="1500" baseline="0" dirty="0"/>
                        <a:t>, </a:t>
                      </a:r>
                      <a:r>
                        <a:rPr lang="en-GB" sz="1500" baseline="0" dirty="0"/>
                        <a:t>products/agents and their instructions for use and safety</a:t>
                      </a:r>
                      <a:r>
                        <a:rPr lang="sr-Latn-RS" sz="1500" baseline="0" dirty="0"/>
                        <a:t> </a:t>
                      </a:r>
                      <a:r>
                        <a:rPr lang="en-GB" sz="1500" baseline="0" dirty="0"/>
                        <a:t>the frequency of inspections.</a:t>
                      </a:r>
                      <a:r>
                        <a:rPr lang="sr-Latn-RS" sz="1500" baseline="0" dirty="0"/>
                        <a:t> </a:t>
                      </a:r>
                      <a:r>
                        <a:rPr lang="en-GB" sz="1500" baseline="0" dirty="0"/>
                        <a:t>The pest control system shall be based on hazard analysis and assessment of associated risks.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77240">
                <a:tc>
                  <a:txBody>
                    <a:bodyPr/>
                    <a:lstStyle/>
                    <a:p>
                      <a:r>
                        <a:rPr lang="sr-Latn-RS" sz="1500" baseline="0" dirty="0"/>
                        <a:t>4.2.3.2          </a:t>
                      </a:r>
                      <a:r>
                        <a:rPr lang="en-GB" sz="1500" baseline="0" dirty="0"/>
                        <a:t>The company shall have qualified and trained in-house staff, and/ or employ the services of a qualified external provider. Where an external provider is used, the activities required on site shall be laid down in a written contract.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1005840">
                <a:tc>
                  <a:txBody>
                    <a:bodyPr/>
                    <a:lstStyle/>
                    <a:p>
                      <a:r>
                        <a:rPr lang="sr-Latn-RS" sz="1500" baseline="0" dirty="0"/>
                        <a:t>4.2.3.3        </a:t>
                      </a:r>
                      <a:r>
                        <a:rPr lang="en-GB" sz="1500" baseline="0" dirty="0"/>
                        <a:t>Following pest control inspections, any resulting recommendations shall be acted upon by both parties and actions shall be documented, including the date when corrective actions were taken. The products used for pest control shall not compromise product safety. The effectiveness of the pest control shall be monitored and regular trend analyses undertaken.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48640">
                <a:tc>
                  <a:txBody>
                    <a:bodyPr/>
                    <a:lstStyle/>
                    <a:p>
                      <a:r>
                        <a:rPr lang="sr-Latn-RS" sz="1500" baseline="0" dirty="0"/>
                        <a:t>4.2.3.4      </a:t>
                      </a:r>
                      <a:r>
                        <a:rPr lang="en-GB" sz="1500" baseline="0" dirty="0"/>
                        <a:t>Incoming deliveries shall be checked on arrival for the presence of pests. Any infestation shall be documented and control measures taken.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777240">
                <a:tc>
                  <a:txBody>
                    <a:bodyPr/>
                    <a:lstStyle/>
                    <a:p>
                      <a:r>
                        <a:rPr lang="sr-Latn-RS" sz="1500" baseline="0" dirty="0"/>
                        <a:t>4.2.3.5     </a:t>
                      </a:r>
                      <a:r>
                        <a:rPr lang="en-GB" sz="1500" baseline="0" dirty="0"/>
                        <a:t>Products, equipment and transportation vehicles shall be stored so as to minimize the risk of pest infestation. Where stored product and/or machines may attract pests, appropriate measures shall be taken to prevent risk of contamination.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67578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54883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4.2 Storage and handling</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202822824"/>
              </p:ext>
            </p:extLst>
          </p:nvPr>
        </p:nvGraphicFramePr>
        <p:xfrm>
          <a:off x="232012" y="1265641"/>
          <a:ext cx="11709779" cy="5579490"/>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766427">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4.2.4.</a:t>
                      </a:r>
                      <a:r>
                        <a:rPr lang="sr-Latn-RS" sz="2800" baseline="0" dirty="0"/>
                        <a:t> </a:t>
                      </a:r>
                      <a:r>
                        <a:rPr lang="en-GB" sz="2800" dirty="0"/>
                        <a:t>Receipt of goods and storage</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234440">
                <a:tc>
                  <a:txBody>
                    <a:bodyPr/>
                    <a:lstStyle/>
                    <a:p>
                      <a:r>
                        <a:rPr lang="sr-Latn-RS" sz="1500" baseline="0" dirty="0"/>
                        <a:t>4.2.4.1</a:t>
                      </a:r>
                      <a:r>
                        <a:rPr lang="en-GB" sz="1500" baseline="0" dirty="0"/>
                        <a:t>	Procedures for the receipt of goods shall be established, effectively implemented and communicated to all relevant personnel. These procedures shall include general checking criteria (e.g. identification of products and vehicle), rules for goods acceptance, goods rejection and qualified acceptance. Non-conformities shall be acted upon and documented. If specific product checks are requested by the customer, they shall be implemented and known by the responsible employees.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15201">
                <a:tc>
                  <a:txBody>
                    <a:bodyPr/>
                    <a:lstStyle/>
                    <a:p>
                      <a:r>
                        <a:rPr lang="sr-Latn-RS" sz="1500" baseline="0" dirty="0"/>
                        <a:t>4.2.4.2          </a:t>
                      </a:r>
                      <a:r>
                        <a:rPr lang="en-GB" sz="1500" baseline="0" dirty="0"/>
                        <a:t>All products shall be clearly identifiable at all times. Storage, removal and handling of the goods shall be in accordance with customer requirements. </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923801">
                <a:tc>
                  <a:txBody>
                    <a:bodyPr/>
                    <a:lstStyle/>
                    <a:p>
                      <a:r>
                        <a:rPr lang="sr-Latn-RS" sz="1500" baseline="0" dirty="0"/>
                        <a:t>4.2.4.3        </a:t>
                      </a:r>
                      <a:r>
                        <a:rPr lang="en-GB" sz="1500" baseline="0" dirty="0"/>
                        <a:t>Effective stock control system shall be in place and may include methods such as, First In - First Out (FIFO) or First Expired - First Out (FEFO) and shall meet customers requirements, </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48640">
                <a:tc>
                  <a:txBody>
                    <a:bodyPr/>
                    <a:lstStyle/>
                    <a:p>
                      <a:r>
                        <a:rPr lang="sr-Latn-RS" sz="1500" baseline="0" dirty="0"/>
                        <a:t>4.2.4.4      </a:t>
                      </a:r>
                      <a:r>
                        <a:rPr lang="en-GB" sz="1500" baseline="0" dirty="0"/>
                        <a:t>The loading and unloading of product shall be carried out in a manner which prevents damage. The product shall be secured so that contamination and/ or damage is prevented during transport.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715201">
                <a:tc>
                  <a:txBody>
                    <a:bodyPr/>
                    <a:lstStyle/>
                    <a:p>
                      <a:r>
                        <a:rPr lang="sr-Latn-RS" sz="1500" baseline="0" dirty="0"/>
                        <a:t>4.2.4.5     </a:t>
                      </a:r>
                      <a:r>
                        <a:rPr lang="en-GB" sz="1500" baseline="0" dirty="0"/>
                        <a:t>The staff shall be trained in the safe handling and security of product at all times, e.g. during loading, unloading and whilst in storage. </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67578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26539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4.2 Storage and handling</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278165993"/>
              </p:ext>
            </p:extLst>
          </p:nvPr>
        </p:nvGraphicFramePr>
        <p:xfrm>
          <a:off x="232013" y="1265641"/>
          <a:ext cx="11709779" cy="4295649"/>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766427">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4.2.4.</a:t>
                      </a:r>
                      <a:r>
                        <a:rPr lang="sr-Latn-RS" sz="2800" baseline="0" dirty="0"/>
                        <a:t> </a:t>
                      </a:r>
                      <a:r>
                        <a:rPr lang="en-GB" sz="2800" dirty="0"/>
                        <a:t>Receipt of goods and storage</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132401">
                <a:tc>
                  <a:txBody>
                    <a:bodyPr/>
                    <a:lstStyle/>
                    <a:p>
                      <a:r>
                        <a:rPr lang="sr-Latn-RS" sz="1500" baseline="0" dirty="0"/>
                        <a:t>4.2.4.6</a:t>
                      </a:r>
                      <a:r>
                        <a:rPr lang="en-GB" sz="1500" baseline="0" dirty="0"/>
                        <a:t>	Outdoor storage shall be kept to a minimum. Where goods are stored outside, hazard analysis and assessment of associated risks shall be</a:t>
                      </a:r>
                      <a:r>
                        <a:rPr lang="sr-Latn-RS" sz="1500" baseline="0" dirty="0"/>
                        <a:t> </a:t>
                      </a:r>
                      <a:r>
                        <a:rPr lang="en-GB" sz="1500" baseline="0" dirty="0"/>
                        <a:t>undertaken in order to ensure that there is no risk of contamination or adverse effect on quality and product safety.</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15201">
                <a:tc>
                  <a:txBody>
                    <a:bodyPr/>
                    <a:lstStyle/>
                    <a:p>
                      <a:r>
                        <a:rPr lang="sr-Latn-RS" sz="1500" baseline="0" dirty="0"/>
                        <a:t>4.2.4.7          </a:t>
                      </a:r>
                      <a:r>
                        <a:rPr lang="en-GB" sz="1500" baseline="0" dirty="0"/>
                        <a:t>Where pallets are used, these shall be inspected to ensure they are in good condition and shall not compromise product safety.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1005840">
                <a:tc>
                  <a:txBody>
                    <a:bodyPr/>
                    <a:lstStyle/>
                    <a:p>
                      <a:r>
                        <a:rPr lang="sr-Latn-RS" sz="1500" baseline="0" dirty="0"/>
                        <a:t>4.2.4.8        </a:t>
                      </a:r>
                      <a:r>
                        <a:rPr lang="en-GB" sz="1500" baseline="0" dirty="0"/>
                        <a:t>A hazard analysis and assessment of associated risks for possible food fraud is in place, which realistically can be expected within the process.</a:t>
                      </a:r>
                      <a:r>
                        <a:rPr lang="sr-Latn-RS" sz="1500" baseline="0" dirty="0"/>
                        <a:t> </a:t>
                      </a:r>
                      <a:r>
                        <a:rPr lang="en-GB" sz="1500" baseline="0" dirty="0"/>
                        <a:t>Based on this, appropriate measures for risk mitigation shall be documented and implemented, if necessary.</a:t>
                      </a:r>
                      <a:r>
                        <a:rPr lang="sr-Latn-RS" sz="1500" baseline="0" dirty="0"/>
                        <a:t> - </a:t>
                      </a:r>
                      <a:r>
                        <a:rPr lang="en-GB" sz="1500" dirty="0">
                          <a:hlinkClick r:id="rId3"/>
                        </a:rPr>
                        <a:t>https://www.ifs-certification.com/images/standards/ifs_food6/documents/FoodFraud-Guide_1805.pdf</a:t>
                      </a:r>
                      <a:r>
                        <a:rPr lang="sr-Latn-RS" sz="1500" dirty="0"/>
                        <a:t> </a:t>
                      </a:r>
                      <a:endParaRPr lang="en-GB" sz="1500" baseline="0" dirty="0"/>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7578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59697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4.2 Storage and handling</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1485582004"/>
              </p:ext>
            </p:extLst>
          </p:nvPr>
        </p:nvGraphicFramePr>
        <p:xfrm>
          <a:off x="232013" y="1265643"/>
          <a:ext cx="11709779" cy="4272744"/>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766427">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4.2.</a:t>
                      </a:r>
                      <a:r>
                        <a:rPr lang="en-US" sz="2800" dirty="0"/>
                        <a:t>5</a:t>
                      </a:r>
                      <a:r>
                        <a:rPr lang="sr-Latn-RS" sz="2800" dirty="0"/>
                        <a:t>.</a:t>
                      </a:r>
                      <a:r>
                        <a:rPr lang="sr-Latn-RS" sz="2800" baseline="0" dirty="0"/>
                        <a:t> </a:t>
                      </a:r>
                      <a:r>
                        <a:rPr lang="en-US" sz="2800" dirty="0"/>
                        <a:t>Waste disposal</a:t>
                      </a:r>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642895">
                <a:tc>
                  <a:txBody>
                    <a:bodyPr/>
                    <a:lstStyle/>
                    <a:p>
                      <a:r>
                        <a:rPr lang="sr-Latn-RS" sz="1500" baseline="0" dirty="0"/>
                        <a:t>4.2.</a:t>
                      </a:r>
                      <a:r>
                        <a:rPr lang="en-US" sz="1500" baseline="0" dirty="0"/>
                        <a:t>5.</a:t>
                      </a:r>
                      <a:r>
                        <a:rPr lang="sr-Latn-RS" sz="1500" baseline="0" dirty="0"/>
                        <a:t>1</a:t>
                      </a:r>
                      <a:r>
                        <a:rPr lang="en-GB" sz="1500" baseline="0" dirty="0"/>
                        <a:t>	All current legal requirements for waste disposal shall be met.</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15201">
                <a:tc>
                  <a:txBody>
                    <a:bodyPr/>
                    <a:lstStyle/>
                    <a:p>
                      <a:r>
                        <a:rPr lang="sr-Latn-RS" sz="1500" baseline="0" dirty="0"/>
                        <a:t>4.2.</a:t>
                      </a:r>
                      <a:r>
                        <a:rPr lang="en-US" sz="1500" baseline="0" dirty="0"/>
                        <a:t>5</a:t>
                      </a:r>
                      <a:r>
                        <a:rPr lang="sr-Latn-RS" sz="1500" baseline="0" dirty="0"/>
                        <a:t>.2          </a:t>
                      </a:r>
                      <a:r>
                        <a:rPr lang="en-GB" sz="1500" baseline="0" dirty="0"/>
                        <a:t>Food waste and other waste shall be removed from areas where food and/ or sensitive goods are handled and pose a risk to product safety and quality.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923801">
                <a:tc>
                  <a:txBody>
                    <a:bodyPr/>
                    <a:lstStyle/>
                    <a:p>
                      <a:r>
                        <a:rPr lang="sr-Latn-RS" sz="1500" baseline="0" dirty="0"/>
                        <a:t>4.2.</a:t>
                      </a:r>
                      <a:r>
                        <a:rPr lang="en-US" sz="1500" baseline="0" dirty="0"/>
                        <a:t>5</a:t>
                      </a:r>
                      <a:r>
                        <a:rPr lang="sr-Latn-RS" sz="1500" baseline="0" dirty="0"/>
                        <a:t>.3        </a:t>
                      </a:r>
                      <a:r>
                        <a:rPr lang="en-GB" sz="1500" baseline="0" dirty="0"/>
                        <a:t>Waste collection containers shall be clearly marked and in a proper condition.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48640">
                <a:tc>
                  <a:txBody>
                    <a:bodyPr/>
                    <a:lstStyle/>
                    <a:p>
                      <a:r>
                        <a:rPr lang="sr-Latn-RS" sz="1500" baseline="0" dirty="0"/>
                        <a:t>4.2.</a:t>
                      </a:r>
                      <a:r>
                        <a:rPr lang="en-US" sz="1500" baseline="0" dirty="0"/>
                        <a:t>5</a:t>
                      </a:r>
                      <a:r>
                        <a:rPr lang="sr-Latn-RS" sz="1500" baseline="0" dirty="0"/>
                        <a:t>.4      </a:t>
                      </a:r>
                      <a:r>
                        <a:rPr lang="en-GB" sz="1500" baseline="0" dirty="0"/>
                        <a:t>Waste shall be collected in separate containers in accordance with the intended means of disposal. Such waste shall be disposed by authorized third parties only. Records of waste disposal shall be kept by the company..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67578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413827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4.2 Storage and handling</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592713237"/>
              </p:ext>
            </p:extLst>
          </p:nvPr>
        </p:nvGraphicFramePr>
        <p:xfrm>
          <a:off x="232013" y="1634131"/>
          <a:ext cx="11709779" cy="2934648"/>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766427">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4.2.</a:t>
                      </a:r>
                      <a:r>
                        <a:rPr lang="en-US" sz="2800" dirty="0"/>
                        <a:t>6</a:t>
                      </a:r>
                      <a:r>
                        <a:rPr lang="sr-Latn-RS" sz="2800" dirty="0"/>
                        <a:t>.</a:t>
                      </a:r>
                      <a:r>
                        <a:rPr lang="sr-Latn-RS" sz="2800" baseline="0" dirty="0"/>
                        <a:t> Storage service providers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4.2.6</a:t>
                      </a:r>
                      <a:r>
                        <a:rPr lang="en-US" sz="1500" baseline="0" dirty="0"/>
                        <a:t>.</a:t>
                      </a:r>
                      <a:r>
                        <a:rPr lang="sr-Latn-RS" sz="1500" baseline="0" dirty="0"/>
                        <a:t>1</a:t>
                      </a:r>
                      <a:r>
                        <a:rPr lang="en-GB" sz="1500" baseline="0" dirty="0"/>
                        <a:t>	Where a company employs a third-party storage service provider, all the requirements specified within section 4.1, 4.2 and 5.3 shall be clearly</a:t>
                      </a:r>
                      <a:r>
                        <a:rPr lang="sr-Latn-RS" sz="1500" baseline="0" dirty="0"/>
                        <a:t> </a:t>
                      </a:r>
                      <a:r>
                        <a:rPr lang="en-GB" sz="1500" baseline="0" dirty="0"/>
                        <a:t>defined in the respective contract or the service provider shall be certified according to IFS Logistics requirements.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15201">
                <a:tc>
                  <a:txBody>
                    <a:bodyPr/>
                    <a:lstStyle/>
                    <a:p>
                      <a:r>
                        <a:rPr lang="sr-Latn-RS" sz="1500" baseline="0" dirty="0"/>
                        <a:t>4.2.6.2          </a:t>
                      </a:r>
                      <a:r>
                        <a:rPr lang="en-GB" sz="1500" baseline="0" dirty="0"/>
                        <a:t>The employees of the service provider shall understand and apply the personnel hygiene requirements of the company.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67578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68699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bwMode="gray">
          <a:xfrm>
            <a:off x="342218" y="393495"/>
            <a:ext cx="11505983" cy="5027012"/>
            <a:chOff x="342215" y="537030"/>
            <a:chExt cx="11505983" cy="5027012"/>
          </a:xfrm>
        </p:grpSpPr>
        <p:sp>
          <p:nvSpPr>
            <p:cNvPr id="4401" name="Freeform 1954"/>
            <p:cNvSpPr>
              <a:spLocks/>
            </p:cNvSpPr>
            <p:nvPr/>
          </p:nvSpPr>
          <p:spPr bwMode="gray">
            <a:xfrm flipH="1">
              <a:off x="8633629" y="369417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35" name="Freeform 1954"/>
            <p:cNvSpPr>
              <a:spLocks/>
            </p:cNvSpPr>
            <p:nvPr/>
          </p:nvSpPr>
          <p:spPr bwMode="gray">
            <a:xfrm>
              <a:off x="9057469" y="275800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36" name="Freeform 1954"/>
            <p:cNvSpPr>
              <a:spLocks/>
            </p:cNvSpPr>
            <p:nvPr/>
          </p:nvSpPr>
          <p:spPr bwMode="gray">
            <a:xfrm>
              <a:off x="8762632" y="1719773"/>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37" name="Freeform 1956"/>
            <p:cNvSpPr>
              <a:spLocks/>
            </p:cNvSpPr>
            <p:nvPr/>
          </p:nvSpPr>
          <p:spPr bwMode="gray">
            <a:xfrm>
              <a:off x="9456403" y="179910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38" name="Freeform 1957"/>
            <p:cNvSpPr>
              <a:spLocks/>
            </p:cNvSpPr>
            <p:nvPr/>
          </p:nvSpPr>
          <p:spPr bwMode="gray">
            <a:xfrm>
              <a:off x="9164840" y="1891582"/>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39" name="Freeform 1954"/>
            <p:cNvSpPr>
              <a:spLocks/>
            </p:cNvSpPr>
            <p:nvPr/>
          </p:nvSpPr>
          <p:spPr bwMode="gray">
            <a:xfrm>
              <a:off x="5540338" y="1407665"/>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40" name="Freeform 1956"/>
            <p:cNvSpPr>
              <a:spLocks/>
            </p:cNvSpPr>
            <p:nvPr/>
          </p:nvSpPr>
          <p:spPr bwMode="gray">
            <a:xfrm>
              <a:off x="6234109" y="148699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41" name="Freeform 1957"/>
            <p:cNvSpPr>
              <a:spLocks/>
            </p:cNvSpPr>
            <p:nvPr/>
          </p:nvSpPr>
          <p:spPr bwMode="gray">
            <a:xfrm>
              <a:off x="5942546" y="1579474"/>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42" name="Freeform 1954"/>
            <p:cNvSpPr>
              <a:spLocks/>
            </p:cNvSpPr>
            <p:nvPr/>
          </p:nvSpPr>
          <p:spPr bwMode="gray">
            <a:xfrm>
              <a:off x="6978902" y="1789489"/>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43" name="Freeform 1956"/>
            <p:cNvSpPr>
              <a:spLocks/>
            </p:cNvSpPr>
            <p:nvPr/>
          </p:nvSpPr>
          <p:spPr bwMode="gray">
            <a:xfrm>
              <a:off x="7672673" y="186881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44" name="Freeform 1957"/>
            <p:cNvSpPr>
              <a:spLocks/>
            </p:cNvSpPr>
            <p:nvPr/>
          </p:nvSpPr>
          <p:spPr bwMode="gray">
            <a:xfrm>
              <a:off x="7381109" y="1961298"/>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45" name="Freeform 1954"/>
            <p:cNvSpPr>
              <a:spLocks/>
            </p:cNvSpPr>
            <p:nvPr/>
          </p:nvSpPr>
          <p:spPr bwMode="gray">
            <a:xfrm>
              <a:off x="4329130" y="1095897"/>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46" name="Freeform 1955"/>
            <p:cNvSpPr>
              <a:spLocks/>
            </p:cNvSpPr>
            <p:nvPr/>
          </p:nvSpPr>
          <p:spPr bwMode="gray">
            <a:xfrm>
              <a:off x="4537129" y="1314748"/>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47" name="Freeform 1956"/>
            <p:cNvSpPr>
              <a:spLocks/>
            </p:cNvSpPr>
            <p:nvPr/>
          </p:nvSpPr>
          <p:spPr bwMode="gray">
            <a:xfrm>
              <a:off x="5022901" y="1175228"/>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48" name="Freeform 1957"/>
            <p:cNvSpPr>
              <a:spLocks/>
            </p:cNvSpPr>
            <p:nvPr/>
          </p:nvSpPr>
          <p:spPr bwMode="gray">
            <a:xfrm>
              <a:off x="4731337" y="1267706"/>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49" name="Freeform 1954"/>
            <p:cNvSpPr>
              <a:spLocks/>
            </p:cNvSpPr>
            <p:nvPr/>
          </p:nvSpPr>
          <p:spPr bwMode="gray">
            <a:xfrm flipH="1">
              <a:off x="3804662" y="1155241"/>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50" name="Freeform 1955"/>
            <p:cNvSpPr>
              <a:spLocks/>
            </p:cNvSpPr>
            <p:nvPr/>
          </p:nvSpPr>
          <p:spPr bwMode="gray">
            <a:xfrm flipH="1">
              <a:off x="4461821" y="1336091"/>
              <a:ext cx="192162" cy="46767"/>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51" name="Freeform 1956"/>
            <p:cNvSpPr>
              <a:spLocks/>
            </p:cNvSpPr>
            <p:nvPr/>
          </p:nvSpPr>
          <p:spPr bwMode="gray">
            <a:xfrm flipH="1">
              <a:off x="4169006" y="125701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52" name="Freeform 1954"/>
            <p:cNvSpPr>
              <a:spLocks/>
            </p:cNvSpPr>
            <p:nvPr/>
          </p:nvSpPr>
          <p:spPr bwMode="gray">
            <a:xfrm flipH="1">
              <a:off x="5060080" y="97919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53" name="Freeform 1955"/>
            <p:cNvSpPr>
              <a:spLocks/>
            </p:cNvSpPr>
            <p:nvPr/>
          </p:nvSpPr>
          <p:spPr bwMode="gray">
            <a:xfrm flipH="1">
              <a:off x="5768524" y="1174824"/>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54" name="Freeform 1956"/>
            <p:cNvSpPr>
              <a:spLocks/>
            </p:cNvSpPr>
            <p:nvPr/>
          </p:nvSpPr>
          <p:spPr bwMode="gray">
            <a:xfrm flipH="1">
              <a:off x="5424424" y="108096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55" name="Freeform 1954"/>
            <p:cNvSpPr>
              <a:spLocks/>
            </p:cNvSpPr>
            <p:nvPr/>
          </p:nvSpPr>
          <p:spPr bwMode="gray">
            <a:xfrm flipH="1">
              <a:off x="7240907" y="1561932"/>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56" name="Freeform 1955"/>
            <p:cNvSpPr>
              <a:spLocks/>
            </p:cNvSpPr>
            <p:nvPr/>
          </p:nvSpPr>
          <p:spPr bwMode="gray">
            <a:xfrm flipH="1">
              <a:off x="7961550" y="1757637"/>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57" name="Freeform 1956"/>
            <p:cNvSpPr>
              <a:spLocks/>
            </p:cNvSpPr>
            <p:nvPr/>
          </p:nvSpPr>
          <p:spPr bwMode="gray">
            <a:xfrm flipH="1">
              <a:off x="7617450" y="1663782"/>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58" name="Freeform 1954"/>
            <p:cNvSpPr>
              <a:spLocks/>
            </p:cNvSpPr>
            <p:nvPr/>
          </p:nvSpPr>
          <p:spPr bwMode="gray">
            <a:xfrm flipH="1">
              <a:off x="6506232" y="136795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59" name="Freeform 1955"/>
            <p:cNvSpPr>
              <a:spLocks/>
            </p:cNvSpPr>
            <p:nvPr/>
          </p:nvSpPr>
          <p:spPr bwMode="gray">
            <a:xfrm flipH="1">
              <a:off x="7214676" y="1563590"/>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60" name="Freeform 1956"/>
            <p:cNvSpPr>
              <a:spLocks/>
            </p:cNvSpPr>
            <p:nvPr/>
          </p:nvSpPr>
          <p:spPr bwMode="gray">
            <a:xfrm flipH="1">
              <a:off x="6870576" y="146973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61" name="Freeform 1954"/>
            <p:cNvSpPr>
              <a:spLocks/>
            </p:cNvSpPr>
            <p:nvPr/>
          </p:nvSpPr>
          <p:spPr bwMode="gray">
            <a:xfrm flipH="1">
              <a:off x="5784385" y="117365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62" name="Freeform 1955"/>
            <p:cNvSpPr>
              <a:spLocks/>
            </p:cNvSpPr>
            <p:nvPr/>
          </p:nvSpPr>
          <p:spPr bwMode="gray">
            <a:xfrm flipH="1">
              <a:off x="6492829" y="1369290"/>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63" name="Freeform 1956"/>
            <p:cNvSpPr>
              <a:spLocks/>
            </p:cNvSpPr>
            <p:nvPr/>
          </p:nvSpPr>
          <p:spPr bwMode="gray">
            <a:xfrm flipH="1">
              <a:off x="6148729" y="127543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grpSp>
          <p:nvGrpSpPr>
            <p:cNvPr id="2364" name="Group 1416"/>
            <p:cNvGrpSpPr>
              <a:grpSpLocks/>
            </p:cNvGrpSpPr>
            <p:nvPr/>
          </p:nvGrpSpPr>
          <p:grpSpPr bwMode="gray">
            <a:xfrm flipH="1">
              <a:off x="8920807" y="714444"/>
              <a:ext cx="2101544" cy="1245653"/>
              <a:chOff x="1133" y="1869"/>
              <a:chExt cx="1321" cy="783"/>
            </a:xfrm>
          </p:grpSpPr>
          <p:sp>
            <p:nvSpPr>
              <p:cNvPr id="4363" name="Freeform 1398"/>
              <p:cNvSpPr>
                <a:spLocks/>
              </p:cNvSpPr>
              <p:nvPr/>
            </p:nvSpPr>
            <p:spPr bwMode="gray">
              <a:xfrm flipH="1">
                <a:off x="2267" y="2040"/>
                <a:ext cx="15" cy="456"/>
              </a:xfrm>
              <a:custGeom>
                <a:avLst/>
                <a:gdLst/>
                <a:ahLst/>
                <a:cxnLst>
                  <a:cxn ang="0">
                    <a:pos x="80" y="16"/>
                  </a:cxn>
                  <a:cxn ang="0">
                    <a:pos x="80" y="2487"/>
                  </a:cxn>
                  <a:cxn ang="0">
                    <a:pos x="0" y="2471"/>
                  </a:cxn>
                  <a:cxn ang="0">
                    <a:pos x="0" y="0"/>
                  </a:cxn>
                  <a:cxn ang="0">
                    <a:pos x="80" y="16"/>
                  </a:cxn>
                </a:cxnLst>
                <a:rect l="0" t="0" r="r" b="b"/>
                <a:pathLst>
                  <a:path w="80" h="2487">
                    <a:moveTo>
                      <a:pt x="80" y="16"/>
                    </a:moveTo>
                    <a:lnTo>
                      <a:pt x="80" y="2487"/>
                    </a:lnTo>
                    <a:lnTo>
                      <a:pt x="0" y="2471"/>
                    </a:lnTo>
                    <a:lnTo>
                      <a:pt x="0" y="0"/>
                    </a:lnTo>
                    <a:lnTo>
                      <a:pt x="80" y="16"/>
                    </a:lnTo>
                    <a:close/>
                  </a:path>
                </a:pathLst>
              </a:custGeom>
              <a:solidFill>
                <a:srgbClr val="808080"/>
              </a:solid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64" name="Freeform 1399"/>
              <p:cNvSpPr>
                <a:spLocks/>
              </p:cNvSpPr>
              <p:nvPr/>
            </p:nvSpPr>
            <p:spPr bwMode="gray">
              <a:xfrm flipH="1">
                <a:off x="2253" y="2039"/>
                <a:ext cx="14" cy="457"/>
              </a:xfrm>
              <a:custGeom>
                <a:avLst/>
                <a:gdLst/>
                <a:ahLst/>
                <a:cxnLst>
                  <a:cxn ang="0">
                    <a:pos x="0" y="2492"/>
                  </a:cxn>
                  <a:cxn ang="0">
                    <a:pos x="0" y="21"/>
                  </a:cxn>
                  <a:cxn ang="0">
                    <a:pos x="78" y="0"/>
                  </a:cxn>
                  <a:cxn ang="0">
                    <a:pos x="78" y="2473"/>
                  </a:cxn>
                  <a:cxn ang="0">
                    <a:pos x="0" y="2492"/>
                  </a:cxn>
                </a:cxnLst>
                <a:rect l="0" t="0" r="r" b="b"/>
                <a:pathLst>
                  <a:path w="78" h="2492">
                    <a:moveTo>
                      <a:pt x="0" y="2492"/>
                    </a:moveTo>
                    <a:lnTo>
                      <a:pt x="0" y="21"/>
                    </a:lnTo>
                    <a:lnTo>
                      <a:pt x="78" y="0"/>
                    </a:lnTo>
                    <a:lnTo>
                      <a:pt x="78" y="2473"/>
                    </a:lnTo>
                    <a:lnTo>
                      <a:pt x="0" y="2492"/>
                    </a:lnTo>
                    <a:close/>
                  </a:path>
                </a:pathLst>
              </a:custGeom>
              <a:gradFill rotWithShape="1">
                <a:gsLst>
                  <a:gs pos="0">
                    <a:srgbClr val="A5A09C">
                      <a:gamma/>
                      <a:tint val="33725"/>
                      <a:invGamma/>
                    </a:srgbClr>
                  </a:gs>
                  <a:gs pos="100000">
                    <a:srgbClr val="A5A09C"/>
                  </a:gs>
                </a:gsLst>
                <a:lin ang="2700000" scaled="1"/>
              </a:grad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65" name="Freeform 1400"/>
              <p:cNvSpPr>
                <a:spLocks/>
              </p:cNvSpPr>
              <p:nvPr/>
            </p:nvSpPr>
            <p:spPr bwMode="gray">
              <a:xfrm flipH="1">
                <a:off x="2048" y="1971"/>
                <a:ext cx="27" cy="124"/>
              </a:xfrm>
              <a:custGeom>
                <a:avLst/>
                <a:gdLst/>
                <a:ahLst/>
                <a:cxnLst>
                  <a:cxn ang="0">
                    <a:pos x="0" y="678"/>
                  </a:cxn>
                  <a:cxn ang="0">
                    <a:pos x="149" y="638"/>
                  </a:cxn>
                  <a:cxn ang="0">
                    <a:pos x="149" y="0"/>
                  </a:cxn>
                  <a:cxn ang="0">
                    <a:pos x="0" y="40"/>
                  </a:cxn>
                  <a:cxn ang="0">
                    <a:pos x="0" y="678"/>
                  </a:cxn>
                </a:cxnLst>
                <a:rect l="0" t="0" r="r" b="b"/>
                <a:pathLst>
                  <a:path w="149" h="678">
                    <a:moveTo>
                      <a:pt x="0" y="678"/>
                    </a:moveTo>
                    <a:lnTo>
                      <a:pt x="149" y="638"/>
                    </a:lnTo>
                    <a:lnTo>
                      <a:pt x="149" y="0"/>
                    </a:lnTo>
                    <a:lnTo>
                      <a:pt x="0" y="40"/>
                    </a:lnTo>
                    <a:lnTo>
                      <a:pt x="0" y="678"/>
                    </a:lnTo>
                    <a:close/>
                  </a:path>
                </a:pathLst>
              </a:custGeom>
              <a:solidFill>
                <a:schemeClr val="accent1"/>
              </a:solid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66" name="Freeform 1401"/>
              <p:cNvSpPr>
                <a:spLocks/>
              </p:cNvSpPr>
              <p:nvPr/>
            </p:nvSpPr>
            <p:spPr bwMode="gray">
              <a:xfrm flipH="1">
                <a:off x="2048" y="1869"/>
                <a:ext cx="406" cy="109"/>
              </a:xfrm>
              <a:custGeom>
                <a:avLst/>
                <a:gdLst/>
                <a:ahLst/>
                <a:cxnLst>
                  <a:cxn ang="0">
                    <a:pos x="2062" y="593"/>
                  </a:cxn>
                  <a:cxn ang="0">
                    <a:pos x="2211" y="553"/>
                  </a:cxn>
                  <a:cxn ang="0">
                    <a:pos x="149" y="0"/>
                  </a:cxn>
                  <a:cxn ang="0">
                    <a:pos x="0" y="40"/>
                  </a:cxn>
                  <a:cxn ang="0">
                    <a:pos x="2062" y="593"/>
                  </a:cxn>
                </a:cxnLst>
                <a:rect l="0" t="0" r="r" b="b"/>
                <a:pathLst>
                  <a:path w="2211" h="593">
                    <a:moveTo>
                      <a:pt x="2062" y="593"/>
                    </a:moveTo>
                    <a:lnTo>
                      <a:pt x="2211" y="553"/>
                    </a:lnTo>
                    <a:lnTo>
                      <a:pt x="149" y="0"/>
                    </a:lnTo>
                    <a:lnTo>
                      <a:pt x="0" y="40"/>
                    </a:lnTo>
                    <a:lnTo>
                      <a:pt x="2062" y="593"/>
                    </a:lnTo>
                    <a:close/>
                  </a:path>
                </a:pathLst>
              </a:custGeom>
              <a:solidFill>
                <a:schemeClr val="accent1">
                  <a:lumMod val="60000"/>
                  <a:lumOff val="40000"/>
                </a:schemeClr>
              </a:solid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67" name="Freeform 1402"/>
              <p:cNvSpPr>
                <a:spLocks/>
              </p:cNvSpPr>
              <p:nvPr/>
            </p:nvSpPr>
            <p:spPr bwMode="gray">
              <a:xfrm flipH="1">
                <a:off x="2075" y="1876"/>
                <a:ext cx="379" cy="219"/>
              </a:xfrm>
              <a:custGeom>
                <a:avLst/>
                <a:gdLst/>
                <a:ahLst/>
                <a:cxnLst>
                  <a:cxn ang="0">
                    <a:pos x="2062" y="1191"/>
                  </a:cxn>
                  <a:cxn ang="0">
                    <a:pos x="2062" y="553"/>
                  </a:cxn>
                  <a:cxn ang="0">
                    <a:pos x="0" y="0"/>
                  </a:cxn>
                  <a:cxn ang="0">
                    <a:pos x="0" y="638"/>
                  </a:cxn>
                  <a:cxn ang="0">
                    <a:pos x="2062" y="1191"/>
                  </a:cxn>
                </a:cxnLst>
                <a:rect l="0" t="0" r="r" b="b"/>
                <a:pathLst>
                  <a:path w="2062" h="1191">
                    <a:moveTo>
                      <a:pt x="2062" y="1191"/>
                    </a:moveTo>
                    <a:lnTo>
                      <a:pt x="2062" y="553"/>
                    </a:lnTo>
                    <a:lnTo>
                      <a:pt x="0" y="0"/>
                    </a:lnTo>
                    <a:lnTo>
                      <a:pt x="0" y="638"/>
                    </a:lnTo>
                    <a:lnTo>
                      <a:pt x="2062" y="1191"/>
                    </a:lnTo>
                    <a:close/>
                  </a:path>
                </a:pathLst>
              </a:custGeom>
              <a:solidFill>
                <a:srgbClr val="FFFFFF"/>
              </a:solid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68" name="Freeform 1403"/>
              <p:cNvSpPr>
                <a:spLocks/>
              </p:cNvSpPr>
              <p:nvPr/>
            </p:nvSpPr>
            <p:spPr bwMode="gray">
              <a:xfrm flipH="1">
                <a:off x="1170" y="2325"/>
                <a:ext cx="502" cy="280"/>
              </a:xfrm>
              <a:custGeom>
                <a:avLst/>
                <a:gdLst/>
                <a:ahLst/>
                <a:cxnLst>
                  <a:cxn ang="0">
                    <a:pos x="0" y="1495"/>
                  </a:cxn>
                  <a:cxn ang="0">
                    <a:pos x="2733" y="763"/>
                  </a:cxn>
                  <a:cxn ang="0">
                    <a:pos x="2733" y="0"/>
                  </a:cxn>
                  <a:cxn ang="0">
                    <a:pos x="0" y="730"/>
                  </a:cxn>
                  <a:cxn ang="0">
                    <a:pos x="0" y="1495"/>
                  </a:cxn>
                </a:cxnLst>
                <a:rect l="0" t="0" r="r" b="b"/>
                <a:pathLst>
                  <a:path w="2733" h="1495">
                    <a:moveTo>
                      <a:pt x="0" y="1495"/>
                    </a:moveTo>
                    <a:lnTo>
                      <a:pt x="2733" y="763"/>
                    </a:lnTo>
                    <a:lnTo>
                      <a:pt x="2733" y="0"/>
                    </a:lnTo>
                    <a:lnTo>
                      <a:pt x="0" y="730"/>
                    </a:lnTo>
                    <a:lnTo>
                      <a:pt x="0" y="1495"/>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69" name="Freeform 1404"/>
              <p:cNvSpPr>
                <a:spLocks noEditPoints="1"/>
              </p:cNvSpPr>
              <p:nvPr/>
            </p:nvSpPr>
            <p:spPr bwMode="gray">
              <a:xfrm flipH="1">
                <a:off x="1133" y="2277"/>
                <a:ext cx="575" cy="375"/>
              </a:xfrm>
              <a:custGeom>
                <a:avLst/>
                <a:gdLst/>
                <a:ahLst/>
                <a:cxnLst>
                  <a:cxn ang="0">
                    <a:pos x="0" y="839"/>
                  </a:cxn>
                  <a:cxn ang="0">
                    <a:pos x="0" y="2041"/>
                  </a:cxn>
                  <a:cxn ang="0">
                    <a:pos x="3134" y="1200"/>
                  </a:cxn>
                  <a:cxn ang="0">
                    <a:pos x="3134" y="0"/>
                  </a:cxn>
                  <a:cxn ang="0">
                    <a:pos x="0" y="839"/>
                  </a:cxn>
                  <a:cxn ang="0">
                    <a:pos x="2933" y="1054"/>
                  </a:cxn>
                  <a:cxn ang="0">
                    <a:pos x="200" y="1786"/>
                  </a:cxn>
                  <a:cxn ang="0">
                    <a:pos x="200" y="1021"/>
                  </a:cxn>
                  <a:cxn ang="0">
                    <a:pos x="2933" y="291"/>
                  </a:cxn>
                  <a:cxn ang="0">
                    <a:pos x="2933" y="1054"/>
                  </a:cxn>
                </a:cxnLst>
                <a:rect l="0" t="0" r="r" b="b"/>
                <a:pathLst>
                  <a:path w="3134" h="2041">
                    <a:moveTo>
                      <a:pt x="0" y="839"/>
                    </a:moveTo>
                    <a:lnTo>
                      <a:pt x="0" y="2041"/>
                    </a:lnTo>
                    <a:lnTo>
                      <a:pt x="3134" y="1200"/>
                    </a:lnTo>
                    <a:lnTo>
                      <a:pt x="3134" y="0"/>
                    </a:lnTo>
                    <a:lnTo>
                      <a:pt x="0" y="839"/>
                    </a:lnTo>
                    <a:close/>
                    <a:moveTo>
                      <a:pt x="2933" y="1054"/>
                    </a:moveTo>
                    <a:lnTo>
                      <a:pt x="200" y="1786"/>
                    </a:lnTo>
                    <a:lnTo>
                      <a:pt x="200" y="1021"/>
                    </a:lnTo>
                    <a:lnTo>
                      <a:pt x="2933" y="291"/>
                    </a:lnTo>
                    <a:lnTo>
                      <a:pt x="2933" y="1054"/>
                    </a:lnTo>
                    <a:close/>
                  </a:path>
                </a:pathLst>
              </a:custGeom>
              <a:solidFill>
                <a:schemeClr val="accent4"/>
              </a:solidFill>
              <a:ln w="6350" cap="flat" cmpd="sng">
                <a:noFill/>
                <a:prstDash val="solid"/>
                <a:miter lim="800000"/>
                <a:headEnd type="none" w="med" len="med"/>
                <a:tailEnd type="none" w="med" len="med"/>
              </a:ln>
              <a:effectLst/>
            </p:spPr>
            <p:txBody>
              <a:bodyPr/>
              <a:lstStyle/>
              <a:p>
                <a:endParaRPr lang="en-US" dirty="0"/>
              </a:p>
            </p:txBody>
          </p:sp>
          <p:sp>
            <p:nvSpPr>
              <p:cNvPr id="4370" name="Freeform 1405"/>
              <p:cNvSpPr>
                <a:spLocks/>
              </p:cNvSpPr>
              <p:nvPr/>
            </p:nvSpPr>
            <p:spPr bwMode="gray">
              <a:xfrm flipH="1">
                <a:off x="1708" y="2278"/>
                <a:ext cx="574" cy="374"/>
              </a:xfrm>
              <a:custGeom>
                <a:avLst/>
                <a:gdLst/>
                <a:ahLst/>
                <a:cxnLst>
                  <a:cxn ang="0">
                    <a:pos x="3123" y="2036"/>
                  </a:cxn>
                  <a:cxn ang="0">
                    <a:pos x="3123" y="834"/>
                  </a:cxn>
                  <a:cxn ang="0">
                    <a:pos x="0" y="0"/>
                  </a:cxn>
                  <a:cxn ang="0">
                    <a:pos x="0" y="1198"/>
                  </a:cxn>
                  <a:cxn ang="0">
                    <a:pos x="3123" y="2036"/>
                  </a:cxn>
                </a:cxnLst>
                <a:rect l="0" t="0" r="r" b="b"/>
                <a:pathLst>
                  <a:path w="3123" h="2036">
                    <a:moveTo>
                      <a:pt x="3123" y="2036"/>
                    </a:moveTo>
                    <a:lnTo>
                      <a:pt x="3123" y="834"/>
                    </a:lnTo>
                    <a:lnTo>
                      <a:pt x="0" y="0"/>
                    </a:lnTo>
                    <a:lnTo>
                      <a:pt x="0" y="1198"/>
                    </a:lnTo>
                    <a:lnTo>
                      <a:pt x="3123" y="2036"/>
                    </a:lnTo>
                    <a:close/>
                  </a:path>
                </a:pathLst>
              </a:custGeom>
              <a:solidFill>
                <a:schemeClr val="accent4">
                  <a:lumMod val="75000"/>
                </a:schemeClr>
              </a:solidFill>
              <a:ln w="6350" cap="flat" cmpd="sng">
                <a:noFill/>
                <a:prstDash val="solid"/>
                <a:miter lim="800000"/>
                <a:headEnd type="none" w="med" len="med"/>
                <a:tailEnd type="none" w="med" len="med"/>
              </a:ln>
              <a:effectLst/>
            </p:spPr>
            <p:txBody>
              <a:bodyPr/>
              <a:lstStyle/>
              <a:p>
                <a:endParaRPr lang="en-US" dirty="0"/>
              </a:p>
            </p:txBody>
          </p:sp>
          <p:sp>
            <p:nvSpPr>
              <p:cNvPr id="4371" name="Freeform 1406"/>
              <p:cNvSpPr>
                <a:spLocks/>
              </p:cNvSpPr>
              <p:nvPr/>
            </p:nvSpPr>
            <p:spPr bwMode="gray">
              <a:xfrm flipH="1">
                <a:off x="1974" y="2404"/>
                <a:ext cx="134" cy="173"/>
              </a:xfrm>
              <a:custGeom>
                <a:avLst/>
                <a:gdLst/>
                <a:ahLst/>
                <a:cxnLst>
                  <a:cxn ang="0">
                    <a:pos x="0" y="754"/>
                  </a:cxn>
                  <a:cxn ang="0">
                    <a:pos x="0" y="0"/>
                  </a:cxn>
                  <a:cxn ang="0">
                    <a:pos x="732" y="194"/>
                  </a:cxn>
                  <a:cxn ang="0">
                    <a:pos x="732" y="945"/>
                  </a:cxn>
                  <a:cxn ang="0">
                    <a:pos x="0" y="754"/>
                  </a:cxn>
                </a:cxnLst>
                <a:rect l="0" t="0" r="r" b="b"/>
                <a:pathLst>
                  <a:path w="732" h="945">
                    <a:moveTo>
                      <a:pt x="0" y="754"/>
                    </a:moveTo>
                    <a:lnTo>
                      <a:pt x="0" y="0"/>
                    </a:lnTo>
                    <a:lnTo>
                      <a:pt x="732" y="194"/>
                    </a:lnTo>
                    <a:lnTo>
                      <a:pt x="732" y="945"/>
                    </a:lnTo>
                    <a:lnTo>
                      <a:pt x="0" y="754"/>
                    </a:lnTo>
                    <a:close/>
                  </a:path>
                </a:pathLst>
              </a:custGeom>
              <a:solidFill>
                <a:schemeClr val="accent1">
                  <a:lumMod val="75000"/>
                </a:schemeClr>
              </a:solid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72" name="Freeform 1407"/>
              <p:cNvSpPr>
                <a:spLocks/>
              </p:cNvSpPr>
              <p:nvPr/>
            </p:nvSpPr>
            <p:spPr bwMode="gray">
              <a:xfrm flipH="1">
                <a:off x="2043" y="2410"/>
                <a:ext cx="61" cy="150"/>
              </a:xfrm>
              <a:custGeom>
                <a:avLst/>
                <a:gdLst/>
                <a:ahLst/>
                <a:cxnLst>
                  <a:cxn ang="0">
                    <a:pos x="0" y="730"/>
                  </a:cxn>
                  <a:cxn ang="0">
                    <a:pos x="0" y="0"/>
                  </a:cxn>
                  <a:cxn ang="0">
                    <a:pos x="335" y="87"/>
                  </a:cxn>
                  <a:cxn ang="0">
                    <a:pos x="335" y="817"/>
                  </a:cxn>
                  <a:cxn ang="0">
                    <a:pos x="0" y="730"/>
                  </a:cxn>
                </a:cxnLst>
                <a:rect l="0" t="0" r="r" b="b"/>
                <a:pathLst>
                  <a:path w="335" h="817">
                    <a:moveTo>
                      <a:pt x="0" y="730"/>
                    </a:moveTo>
                    <a:lnTo>
                      <a:pt x="0" y="0"/>
                    </a:lnTo>
                    <a:lnTo>
                      <a:pt x="335" y="87"/>
                    </a:lnTo>
                    <a:lnTo>
                      <a:pt x="335" y="817"/>
                    </a:lnTo>
                    <a:lnTo>
                      <a:pt x="0" y="73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73" name="Freeform 1408"/>
              <p:cNvSpPr>
                <a:spLocks/>
              </p:cNvSpPr>
              <p:nvPr/>
            </p:nvSpPr>
            <p:spPr bwMode="gray">
              <a:xfrm flipH="1">
                <a:off x="2043" y="2527"/>
                <a:ext cx="61" cy="33"/>
              </a:xfrm>
              <a:custGeom>
                <a:avLst/>
                <a:gdLst/>
                <a:ahLst/>
                <a:cxnLst>
                  <a:cxn ang="0">
                    <a:pos x="335" y="0"/>
                  </a:cxn>
                  <a:cxn ang="0">
                    <a:pos x="335" y="179"/>
                  </a:cxn>
                  <a:cxn ang="0">
                    <a:pos x="0" y="90"/>
                  </a:cxn>
                  <a:cxn ang="0">
                    <a:pos x="335" y="0"/>
                  </a:cxn>
                </a:cxnLst>
                <a:rect l="0" t="0" r="r" b="b"/>
                <a:pathLst>
                  <a:path w="335" h="179">
                    <a:moveTo>
                      <a:pt x="335" y="0"/>
                    </a:moveTo>
                    <a:lnTo>
                      <a:pt x="335" y="179"/>
                    </a:lnTo>
                    <a:lnTo>
                      <a:pt x="0" y="90"/>
                    </a:lnTo>
                    <a:lnTo>
                      <a:pt x="335" y="0"/>
                    </a:lnTo>
                    <a:close/>
                  </a:path>
                </a:pathLst>
              </a:custGeom>
              <a:solidFill>
                <a:schemeClr val="accent4">
                  <a:lumMod val="50000"/>
                </a:schemeClr>
              </a:solid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74" name="Freeform 1409"/>
              <p:cNvSpPr>
                <a:spLocks/>
              </p:cNvSpPr>
              <p:nvPr/>
            </p:nvSpPr>
            <p:spPr bwMode="gray">
              <a:xfrm flipH="1">
                <a:off x="1977" y="2427"/>
                <a:ext cx="62" cy="150"/>
              </a:xfrm>
              <a:custGeom>
                <a:avLst/>
                <a:gdLst/>
                <a:ahLst/>
                <a:cxnLst>
                  <a:cxn ang="0">
                    <a:pos x="0" y="730"/>
                  </a:cxn>
                  <a:cxn ang="0">
                    <a:pos x="0" y="0"/>
                  </a:cxn>
                  <a:cxn ang="0">
                    <a:pos x="335" y="87"/>
                  </a:cxn>
                  <a:cxn ang="0">
                    <a:pos x="335" y="820"/>
                  </a:cxn>
                  <a:cxn ang="0">
                    <a:pos x="0" y="730"/>
                  </a:cxn>
                </a:cxnLst>
                <a:rect l="0" t="0" r="r" b="b"/>
                <a:pathLst>
                  <a:path w="335" h="820">
                    <a:moveTo>
                      <a:pt x="0" y="730"/>
                    </a:moveTo>
                    <a:lnTo>
                      <a:pt x="0" y="0"/>
                    </a:lnTo>
                    <a:lnTo>
                      <a:pt x="335" y="87"/>
                    </a:lnTo>
                    <a:lnTo>
                      <a:pt x="335" y="820"/>
                    </a:lnTo>
                    <a:lnTo>
                      <a:pt x="0" y="73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75" name="Freeform 1410"/>
              <p:cNvSpPr>
                <a:spLocks/>
              </p:cNvSpPr>
              <p:nvPr/>
            </p:nvSpPr>
            <p:spPr bwMode="gray">
              <a:xfrm flipH="1">
                <a:off x="1977" y="2511"/>
                <a:ext cx="62" cy="66"/>
              </a:xfrm>
              <a:custGeom>
                <a:avLst/>
                <a:gdLst/>
                <a:ahLst/>
                <a:cxnLst>
                  <a:cxn ang="0">
                    <a:pos x="335" y="0"/>
                  </a:cxn>
                  <a:cxn ang="0">
                    <a:pos x="335" y="362"/>
                  </a:cxn>
                  <a:cxn ang="0">
                    <a:pos x="0" y="272"/>
                  </a:cxn>
                  <a:cxn ang="0">
                    <a:pos x="0" y="90"/>
                  </a:cxn>
                  <a:cxn ang="0">
                    <a:pos x="335" y="0"/>
                  </a:cxn>
                </a:cxnLst>
                <a:rect l="0" t="0" r="r" b="b"/>
                <a:pathLst>
                  <a:path w="335" h="362">
                    <a:moveTo>
                      <a:pt x="335" y="0"/>
                    </a:moveTo>
                    <a:lnTo>
                      <a:pt x="335" y="362"/>
                    </a:lnTo>
                    <a:lnTo>
                      <a:pt x="0" y="272"/>
                    </a:lnTo>
                    <a:lnTo>
                      <a:pt x="0" y="90"/>
                    </a:lnTo>
                    <a:lnTo>
                      <a:pt x="335" y="0"/>
                    </a:lnTo>
                    <a:close/>
                  </a:path>
                </a:pathLst>
              </a:custGeom>
              <a:solidFill>
                <a:schemeClr val="accent4">
                  <a:lumMod val="50000"/>
                </a:schemeClr>
              </a:solid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76" name="Freeform 1411"/>
              <p:cNvSpPr>
                <a:spLocks/>
              </p:cNvSpPr>
              <p:nvPr/>
            </p:nvSpPr>
            <p:spPr bwMode="gray">
              <a:xfrm flipH="1">
                <a:off x="1708" y="2138"/>
                <a:ext cx="574" cy="293"/>
              </a:xfrm>
              <a:custGeom>
                <a:avLst/>
                <a:gdLst/>
                <a:ahLst/>
                <a:cxnLst>
                  <a:cxn ang="0">
                    <a:pos x="0" y="323"/>
                  </a:cxn>
                  <a:cxn ang="0">
                    <a:pos x="0" y="321"/>
                  </a:cxn>
                  <a:cxn ang="0">
                    <a:pos x="0" y="321"/>
                  </a:cxn>
                  <a:cxn ang="0">
                    <a:pos x="0" y="321"/>
                  </a:cxn>
                  <a:cxn ang="0">
                    <a:pos x="285" y="54"/>
                  </a:cxn>
                  <a:cxn ang="0">
                    <a:pos x="661" y="31"/>
                  </a:cxn>
                  <a:cxn ang="0">
                    <a:pos x="892" y="80"/>
                  </a:cxn>
                  <a:cxn ang="0">
                    <a:pos x="1259" y="338"/>
                  </a:cxn>
                  <a:cxn ang="0">
                    <a:pos x="1322" y="676"/>
                  </a:cxn>
                  <a:cxn ang="0">
                    <a:pos x="0" y="323"/>
                  </a:cxn>
                </a:cxnLst>
                <a:rect l="0" t="0" r="r" b="b"/>
                <a:pathLst>
                  <a:path w="1322" h="676">
                    <a:moveTo>
                      <a:pt x="0" y="323"/>
                    </a:moveTo>
                    <a:cubicBezTo>
                      <a:pt x="0" y="322"/>
                      <a:pt x="0" y="322"/>
                      <a:pt x="0" y="321"/>
                    </a:cubicBezTo>
                    <a:cubicBezTo>
                      <a:pt x="0" y="321"/>
                      <a:pt x="0" y="321"/>
                      <a:pt x="0" y="321"/>
                    </a:cubicBezTo>
                    <a:cubicBezTo>
                      <a:pt x="0" y="321"/>
                      <a:pt x="0" y="321"/>
                      <a:pt x="0" y="321"/>
                    </a:cubicBezTo>
                    <a:cubicBezTo>
                      <a:pt x="1" y="172"/>
                      <a:pt x="119" y="85"/>
                      <a:pt x="285" y="54"/>
                    </a:cubicBezTo>
                    <a:cubicBezTo>
                      <a:pt x="401" y="33"/>
                      <a:pt x="522" y="0"/>
                      <a:pt x="661" y="31"/>
                    </a:cubicBezTo>
                    <a:cubicBezTo>
                      <a:pt x="661" y="31"/>
                      <a:pt x="892" y="80"/>
                      <a:pt x="892" y="80"/>
                    </a:cubicBezTo>
                    <a:cubicBezTo>
                      <a:pt x="963" y="110"/>
                      <a:pt x="1137" y="189"/>
                      <a:pt x="1259" y="338"/>
                    </a:cubicBezTo>
                    <a:cubicBezTo>
                      <a:pt x="1304" y="392"/>
                      <a:pt x="1322" y="481"/>
                      <a:pt x="1322" y="676"/>
                    </a:cubicBezTo>
                    <a:lnTo>
                      <a:pt x="0" y="323"/>
                    </a:lnTo>
                    <a:close/>
                  </a:path>
                </a:pathLst>
              </a:custGeom>
              <a:solidFill>
                <a:schemeClr val="accent1">
                  <a:lumMod val="75000"/>
                </a:schemeClr>
              </a:solidFill>
              <a:ln w="6350" cap="flat" cmpd="sng">
                <a:noFill/>
                <a:prstDash val="solid"/>
                <a:miter lim="800000"/>
                <a:headEnd type="none" w="med" len="med"/>
                <a:tailEnd type="none" w="med" len="med"/>
              </a:ln>
              <a:effectLst/>
            </p:spPr>
            <p:txBody>
              <a:bodyPr/>
              <a:lstStyle/>
              <a:p>
                <a:endParaRPr lang="en-US" dirty="0"/>
              </a:p>
            </p:txBody>
          </p:sp>
          <p:sp>
            <p:nvSpPr>
              <p:cNvPr id="4377" name="Freeform 1412"/>
              <p:cNvSpPr>
                <a:spLocks/>
              </p:cNvSpPr>
              <p:nvPr/>
            </p:nvSpPr>
            <p:spPr bwMode="gray">
              <a:xfrm flipH="1">
                <a:off x="1133" y="1968"/>
                <a:ext cx="1038" cy="463"/>
              </a:xfrm>
              <a:custGeom>
                <a:avLst/>
                <a:gdLst/>
                <a:ahLst/>
                <a:cxnLst>
                  <a:cxn ang="0">
                    <a:pos x="409" y="458"/>
                  </a:cxn>
                  <a:cxn ang="0">
                    <a:pos x="0" y="451"/>
                  </a:cxn>
                  <a:cxn ang="0">
                    <a:pos x="1304" y="104"/>
                  </a:cxn>
                  <a:cxn ang="0">
                    <a:pos x="2393" y="712"/>
                  </a:cxn>
                  <a:cxn ang="0">
                    <a:pos x="1066" y="1067"/>
                  </a:cxn>
                  <a:cxn ang="0">
                    <a:pos x="409" y="458"/>
                  </a:cxn>
                </a:cxnLst>
                <a:rect l="0" t="0" r="r" b="b"/>
                <a:pathLst>
                  <a:path w="2393" h="1067">
                    <a:moveTo>
                      <a:pt x="409" y="458"/>
                    </a:moveTo>
                    <a:cubicBezTo>
                      <a:pt x="264" y="427"/>
                      <a:pt x="118" y="424"/>
                      <a:pt x="0" y="451"/>
                    </a:cubicBezTo>
                    <a:cubicBezTo>
                      <a:pt x="360" y="356"/>
                      <a:pt x="1304" y="104"/>
                      <a:pt x="1304" y="104"/>
                    </a:cubicBezTo>
                    <a:cubicBezTo>
                      <a:pt x="1682" y="0"/>
                      <a:pt x="2393" y="249"/>
                      <a:pt x="2393" y="712"/>
                    </a:cubicBezTo>
                    <a:cubicBezTo>
                      <a:pt x="1066" y="1067"/>
                      <a:pt x="1066" y="1067"/>
                      <a:pt x="1066" y="1067"/>
                    </a:cubicBezTo>
                    <a:cubicBezTo>
                      <a:pt x="1066" y="742"/>
                      <a:pt x="738" y="528"/>
                      <a:pt x="409" y="458"/>
                    </a:cubicBezTo>
                    <a:close/>
                  </a:path>
                </a:pathLst>
              </a:custGeom>
              <a:gradFill rotWithShape="1">
                <a:gsLst>
                  <a:gs pos="39000">
                    <a:schemeClr val="accent1"/>
                  </a:gs>
                  <a:gs pos="65000">
                    <a:schemeClr val="accent1">
                      <a:lumMod val="60000"/>
                      <a:lumOff val="40000"/>
                    </a:schemeClr>
                  </a:gs>
                </a:gsLst>
                <a:lin ang="16800000" scaled="0"/>
              </a:gradFill>
              <a:ln w="3175">
                <a:solidFill>
                  <a:schemeClr val="tx1">
                    <a:alpha val="20000"/>
                  </a:schemeClr>
                </a:solidFill>
                <a:miter lim="800000"/>
                <a:headEnd/>
                <a:tailEnd/>
              </a:ln>
            </p:spPr>
            <p:txBody>
              <a:bodyPr/>
              <a:lstStyle/>
              <a:p>
                <a:endParaRPr lang="en-US" dirty="0"/>
              </a:p>
            </p:txBody>
          </p:sp>
          <p:sp>
            <p:nvSpPr>
              <p:cNvPr id="4378" name="Freeform 1413"/>
              <p:cNvSpPr>
                <a:spLocks/>
              </p:cNvSpPr>
              <p:nvPr/>
            </p:nvSpPr>
            <p:spPr bwMode="gray">
              <a:xfrm flipH="1">
                <a:off x="1279" y="2008"/>
                <a:ext cx="472" cy="309"/>
              </a:xfrm>
              <a:custGeom>
                <a:avLst/>
                <a:gdLst/>
                <a:ahLst/>
                <a:cxnLst>
                  <a:cxn ang="0">
                    <a:pos x="0" y="103"/>
                  </a:cxn>
                  <a:cxn ang="0">
                    <a:pos x="1089" y="712"/>
                  </a:cxn>
                </a:cxnLst>
                <a:rect l="0" t="0" r="r" b="b"/>
                <a:pathLst>
                  <a:path w="1089" h="712">
                    <a:moveTo>
                      <a:pt x="0" y="103"/>
                    </a:moveTo>
                    <a:cubicBezTo>
                      <a:pt x="378" y="0"/>
                      <a:pt x="1089" y="248"/>
                      <a:pt x="1089" y="712"/>
                    </a:cubicBezTo>
                  </a:path>
                </a:pathLst>
              </a:custGeom>
              <a:no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79" name="Freeform 1414"/>
              <p:cNvSpPr>
                <a:spLocks/>
              </p:cNvSpPr>
              <p:nvPr/>
            </p:nvSpPr>
            <p:spPr bwMode="gray">
              <a:xfrm flipH="1">
                <a:off x="1422" y="2046"/>
                <a:ext cx="473" cy="309"/>
              </a:xfrm>
              <a:custGeom>
                <a:avLst/>
                <a:gdLst/>
                <a:ahLst/>
                <a:cxnLst>
                  <a:cxn ang="0">
                    <a:pos x="0" y="104"/>
                  </a:cxn>
                  <a:cxn ang="0">
                    <a:pos x="1089" y="712"/>
                  </a:cxn>
                </a:cxnLst>
                <a:rect l="0" t="0" r="r" b="b"/>
                <a:pathLst>
                  <a:path w="1089" h="712">
                    <a:moveTo>
                      <a:pt x="0" y="104"/>
                    </a:moveTo>
                    <a:cubicBezTo>
                      <a:pt x="378" y="0"/>
                      <a:pt x="1089" y="249"/>
                      <a:pt x="1089" y="712"/>
                    </a:cubicBezTo>
                  </a:path>
                </a:pathLst>
              </a:custGeom>
              <a:no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sp>
            <p:nvSpPr>
              <p:cNvPr id="4380" name="Freeform 1415"/>
              <p:cNvSpPr>
                <a:spLocks/>
              </p:cNvSpPr>
              <p:nvPr/>
            </p:nvSpPr>
            <p:spPr bwMode="gray">
              <a:xfrm flipH="1">
                <a:off x="1565" y="2084"/>
                <a:ext cx="473" cy="309"/>
              </a:xfrm>
              <a:custGeom>
                <a:avLst/>
                <a:gdLst/>
                <a:ahLst/>
                <a:cxnLst>
                  <a:cxn ang="0">
                    <a:pos x="0" y="103"/>
                  </a:cxn>
                  <a:cxn ang="0">
                    <a:pos x="1089" y="712"/>
                  </a:cxn>
                </a:cxnLst>
                <a:rect l="0" t="0" r="r" b="b"/>
                <a:pathLst>
                  <a:path w="1089" h="712">
                    <a:moveTo>
                      <a:pt x="0" y="103"/>
                    </a:moveTo>
                    <a:cubicBezTo>
                      <a:pt x="378" y="0"/>
                      <a:pt x="1089" y="248"/>
                      <a:pt x="1089" y="712"/>
                    </a:cubicBezTo>
                  </a:path>
                </a:pathLst>
              </a:custGeom>
              <a:noFill/>
              <a:ln w="6350" cap="flat" cmpd="sng">
                <a:solidFill>
                  <a:srgbClr val="0C080C">
                    <a:alpha val="20000"/>
                  </a:srgbClr>
                </a:solidFill>
                <a:prstDash val="solid"/>
                <a:miter lim="800000"/>
                <a:headEnd type="none" w="med" len="med"/>
                <a:tailEnd type="none" w="med" len="med"/>
              </a:ln>
              <a:effectLst/>
            </p:spPr>
            <p:txBody>
              <a:bodyPr/>
              <a:lstStyle/>
              <a:p>
                <a:endParaRPr lang="en-US" dirty="0"/>
              </a:p>
            </p:txBody>
          </p:sp>
        </p:grpSp>
        <p:sp>
          <p:nvSpPr>
            <p:cNvPr id="2365" name="WordArt 2338"/>
            <p:cNvSpPr>
              <a:spLocks noChangeArrowheads="1" noChangeShapeType="1" noTextEdit="1"/>
            </p:cNvSpPr>
            <p:nvPr/>
          </p:nvSpPr>
          <p:spPr bwMode="gray">
            <a:xfrm>
              <a:off x="8978488" y="787950"/>
              <a:ext cx="478852" cy="233857"/>
            </a:xfrm>
            <a:prstGeom prst="rect">
              <a:avLst/>
            </a:prstGeom>
            <a:ln>
              <a:noFill/>
            </a:ln>
          </p:spPr>
          <p:txBody>
            <a:bodyPr wrap="none" fromWordArt="1">
              <a:prstTxWarp prst="textSlantDown">
                <a:avLst>
                  <a:gd name="adj" fmla="val 44444"/>
                </a:avLst>
              </a:prstTxWarp>
            </a:bodyPr>
            <a:lstStyle/>
            <a:p>
              <a:pPr algn="ctr"/>
              <a:r>
                <a:rPr lang="en-US" sz="3600" kern="10" dirty="0">
                  <a:ln w="9525">
                    <a:noFill/>
                    <a:round/>
                    <a:headEnd/>
                    <a:tailEnd/>
                  </a:ln>
                  <a:solidFill>
                    <a:schemeClr val="accent1">
                      <a:lumMod val="75000"/>
                    </a:schemeClr>
                  </a:solidFill>
                  <a:latin typeface="Bebas Neue" panose="020B0506020202020201" pitchFamily="34" charset="0"/>
                </a:rPr>
                <a:t>STORE</a:t>
              </a:r>
            </a:p>
          </p:txBody>
        </p:sp>
        <p:sp>
          <p:nvSpPr>
            <p:cNvPr id="2366" name="Freeform 1954"/>
            <p:cNvSpPr>
              <a:spLocks/>
            </p:cNvSpPr>
            <p:nvPr/>
          </p:nvSpPr>
          <p:spPr bwMode="gray">
            <a:xfrm flipH="1">
              <a:off x="7985653" y="1758653"/>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67" name="Freeform 1955"/>
            <p:cNvSpPr>
              <a:spLocks/>
            </p:cNvSpPr>
            <p:nvPr/>
          </p:nvSpPr>
          <p:spPr bwMode="gray">
            <a:xfrm flipH="1">
              <a:off x="8671833" y="1947868"/>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68" name="Freeform 1956"/>
            <p:cNvSpPr>
              <a:spLocks/>
            </p:cNvSpPr>
            <p:nvPr/>
          </p:nvSpPr>
          <p:spPr bwMode="gray">
            <a:xfrm flipH="1">
              <a:off x="8349998" y="1860432"/>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69" name="Freeform 1954"/>
            <p:cNvSpPr>
              <a:spLocks/>
            </p:cNvSpPr>
            <p:nvPr/>
          </p:nvSpPr>
          <p:spPr bwMode="gray">
            <a:xfrm flipH="1">
              <a:off x="8723690" y="1956823"/>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70" name="Freeform 1955"/>
            <p:cNvSpPr>
              <a:spLocks/>
            </p:cNvSpPr>
            <p:nvPr/>
          </p:nvSpPr>
          <p:spPr bwMode="gray">
            <a:xfrm flipH="1">
              <a:off x="9432134" y="2152457"/>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71" name="Freeform 1956"/>
            <p:cNvSpPr>
              <a:spLocks/>
            </p:cNvSpPr>
            <p:nvPr/>
          </p:nvSpPr>
          <p:spPr bwMode="gray">
            <a:xfrm flipH="1">
              <a:off x="9088034" y="2058602"/>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72" name="Freeform 1954"/>
            <p:cNvSpPr>
              <a:spLocks/>
            </p:cNvSpPr>
            <p:nvPr/>
          </p:nvSpPr>
          <p:spPr bwMode="gray">
            <a:xfrm>
              <a:off x="5576045" y="2460013"/>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73" name="Freeform 1955"/>
            <p:cNvSpPr>
              <a:spLocks/>
            </p:cNvSpPr>
            <p:nvPr/>
          </p:nvSpPr>
          <p:spPr bwMode="gray">
            <a:xfrm>
              <a:off x="5784044" y="2678865"/>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74" name="Freeform 1956"/>
            <p:cNvSpPr>
              <a:spLocks/>
            </p:cNvSpPr>
            <p:nvPr/>
          </p:nvSpPr>
          <p:spPr bwMode="gray">
            <a:xfrm>
              <a:off x="6269816" y="253934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75" name="Freeform 1957"/>
            <p:cNvSpPr>
              <a:spLocks/>
            </p:cNvSpPr>
            <p:nvPr/>
          </p:nvSpPr>
          <p:spPr bwMode="gray">
            <a:xfrm>
              <a:off x="5978252" y="2631822"/>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76" name="Freeform 1954"/>
            <p:cNvSpPr>
              <a:spLocks/>
            </p:cNvSpPr>
            <p:nvPr/>
          </p:nvSpPr>
          <p:spPr bwMode="gray">
            <a:xfrm>
              <a:off x="2283322" y="1484301"/>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77" name="Freeform 1956"/>
            <p:cNvSpPr>
              <a:spLocks/>
            </p:cNvSpPr>
            <p:nvPr/>
          </p:nvSpPr>
          <p:spPr bwMode="gray">
            <a:xfrm>
              <a:off x="3092626" y="1541660"/>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78" name="Freeform 1957"/>
            <p:cNvSpPr>
              <a:spLocks/>
            </p:cNvSpPr>
            <p:nvPr/>
          </p:nvSpPr>
          <p:spPr bwMode="gray">
            <a:xfrm>
              <a:off x="2584181" y="1667038"/>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79" name="Freeform 1957"/>
            <p:cNvSpPr>
              <a:spLocks/>
            </p:cNvSpPr>
            <p:nvPr/>
          </p:nvSpPr>
          <p:spPr bwMode="gray">
            <a:xfrm>
              <a:off x="2890173" y="1572384"/>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80" name="Freeform 1954"/>
            <p:cNvSpPr>
              <a:spLocks/>
            </p:cNvSpPr>
            <p:nvPr/>
          </p:nvSpPr>
          <p:spPr bwMode="gray">
            <a:xfrm>
              <a:off x="3979567" y="1941693"/>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81" name="Freeform 1955"/>
            <p:cNvSpPr>
              <a:spLocks/>
            </p:cNvSpPr>
            <p:nvPr/>
          </p:nvSpPr>
          <p:spPr bwMode="gray">
            <a:xfrm>
              <a:off x="4187567" y="2160544"/>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82" name="Freeform 1956"/>
            <p:cNvSpPr>
              <a:spLocks/>
            </p:cNvSpPr>
            <p:nvPr/>
          </p:nvSpPr>
          <p:spPr bwMode="gray">
            <a:xfrm>
              <a:off x="4788872" y="1999052"/>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83" name="Freeform 1957"/>
            <p:cNvSpPr>
              <a:spLocks/>
            </p:cNvSpPr>
            <p:nvPr/>
          </p:nvSpPr>
          <p:spPr bwMode="gray">
            <a:xfrm>
              <a:off x="4491647" y="2079134"/>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84" name="Freeform 1954"/>
            <p:cNvSpPr>
              <a:spLocks/>
            </p:cNvSpPr>
            <p:nvPr/>
          </p:nvSpPr>
          <p:spPr bwMode="gray">
            <a:xfrm>
              <a:off x="2149720" y="188005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85" name="Freeform 1956"/>
            <p:cNvSpPr>
              <a:spLocks/>
            </p:cNvSpPr>
            <p:nvPr/>
          </p:nvSpPr>
          <p:spPr bwMode="gray">
            <a:xfrm>
              <a:off x="2959024" y="193740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86" name="Freeform 1957"/>
            <p:cNvSpPr>
              <a:spLocks/>
            </p:cNvSpPr>
            <p:nvPr/>
          </p:nvSpPr>
          <p:spPr bwMode="gray">
            <a:xfrm>
              <a:off x="2661799" y="2017492"/>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87" name="Freeform 1954"/>
            <p:cNvSpPr>
              <a:spLocks/>
            </p:cNvSpPr>
            <p:nvPr/>
          </p:nvSpPr>
          <p:spPr bwMode="gray">
            <a:xfrm>
              <a:off x="3109627" y="2227651"/>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88" name="Freeform 1955"/>
            <p:cNvSpPr>
              <a:spLocks/>
            </p:cNvSpPr>
            <p:nvPr/>
          </p:nvSpPr>
          <p:spPr bwMode="gray">
            <a:xfrm>
              <a:off x="3317627" y="2446502"/>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89" name="Freeform 1956"/>
            <p:cNvSpPr>
              <a:spLocks/>
            </p:cNvSpPr>
            <p:nvPr/>
          </p:nvSpPr>
          <p:spPr bwMode="gray">
            <a:xfrm>
              <a:off x="3918932" y="2285010"/>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90" name="Freeform 1957"/>
            <p:cNvSpPr>
              <a:spLocks/>
            </p:cNvSpPr>
            <p:nvPr/>
          </p:nvSpPr>
          <p:spPr bwMode="gray">
            <a:xfrm>
              <a:off x="3621706" y="2365093"/>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91" name="Freeform 1954"/>
            <p:cNvSpPr>
              <a:spLocks/>
            </p:cNvSpPr>
            <p:nvPr/>
          </p:nvSpPr>
          <p:spPr bwMode="gray">
            <a:xfrm>
              <a:off x="4414141" y="265044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92" name="Freeform 1955"/>
            <p:cNvSpPr>
              <a:spLocks/>
            </p:cNvSpPr>
            <p:nvPr/>
          </p:nvSpPr>
          <p:spPr bwMode="gray">
            <a:xfrm>
              <a:off x="4622141" y="2869297"/>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93" name="Freeform 1956"/>
            <p:cNvSpPr>
              <a:spLocks/>
            </p:cNvSpPr>
            <p:nvPr/>
          </p:nvSpPr>
          <p:spPr bwMode="gray">
            <a:xfrm>
              <a:off x="5223446" y="270780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94" name="Freeform 1957"/>
            <p:cNvSpPr>
              <a:spLocks/>
            </p:cNvSpPr>
            <p:nvPr/>
          </p:nvSpPr>
          <p:spPr bwMode="gray">
            <a:xfrm>
              <a:off x="4926221" y="2787888"/>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95" name="Freeform 1954"/>
            <p:cNvSpPr>
              <a:spLocks/>
            </p:cNvSpPr>
            <p:nvPr/>
          </p:nvSpPr>
          <p:spPr bwMode="gray">
            <a:xfrm>
              <a:off x="1536025" y="2045915"/>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96" name="Freeform 1956"/>
            <p:cNvSpPr>
              <a:spLocks/>
            </p:cNvSpPr>
            <p:nvPr/>
          </p:nvSpPr>
          <p:spPr bwMode="gray">
            <a:xfrm>
              <a:off x="2345330" y="210327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97" name="Freeform 1957"/>
            <p:cNvSpPr>
              <a:spLocks/>
            </p:cNvSpPr>
            <p:nvPr/>
          </p:nvSpPr>
          <p:spPr bwMode="gray">
            <a:xfrm>
              <a:off x="2048104" y="2183356"/>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398" name="Freeform 1954"/>
            <p:cNvSpPr>
              <a:spLocks/>
            </p:cNvSpPr>
            <p:nvPr/>
          </p:nvSpPr>
          <p:spPr bwMode="gray">
            <a:xfrm>
              <a:off x="1915819" y="296832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399" name="Freeform 1955"/>
            <p:cNvSpPr>
              <a:spLocks/>
            </p:cNvSpPr>
            <p:nvPr/>
          </p:nvSpPr>
          <p:spPr bwMode="gray">
            <a:xfrm>
              <a:off x="2123818" y="3187178"/>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400" name="Freeform 1956"/>
            <p:cNvSpPr>
              <a:spLocks/>
            </p:cNvSpPr>
            <p:nvPr/>
          </p:nvSpPr>
          <p:spPr bwMode="gray">
            <a:xfrm>
              <a:off x="2725123" y="3025686"/>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401" name="Freeform 1957"/>
            <p:cNvSpPr>
              <a:spLocks/>
            </p:cNvSpPr>
            <p:nvPr/>
          </p:nvSpPr>
          <p:spPr bwMode="gray">
            <a:xfrm>
              <a:off x="2427898" y="3105768"/>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402" name="Freeform 1954"/>
            <p:cNvSpPr>
              <a:spLocks/>
            </p:cNvSpPr>
            <p:nvPr/>
          </p:nvSpPr>
          <p:spPr bwMode="gray">
            <a:xfrm>
              <a:off x="3025594" y="3300213"/>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403" name="Freeform 1955"/>
            <p:cNvSpPr>
              <a:spLocks/>
            </p:cNvSpPr>
            <p:nvPr/>
          </p:nvSpPr>
          <p:spPr bwMode="gray">
            <a:xfrm>
              <a:off x="3233593" y="3519064"/>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404" name="Freeform 1956"/>
            <p:cNvSpPr>
              <a:spLocks/>
            </p:cNvSpPr>
            <p:nvPr/>
          </p:nvSpPr>
          <p:spPr bwMode="gray">
            <a:xfrm>
              <a:off x="3834899" y="3357572"/>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405" name="Freeform 1957"/>
            <p:cNvSpPr>
              <a:spLocks/>
            </p:cNvSpPr>
            <p:nvPr/>
          </p:nvSpPr>
          <p:spPr bwMode="gray">
            <a:xfrm>
              <a:off x="3537673" y="3437655"/>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406" name="Freeform 4429"/>
            <p:cNvSpPr>
              <a:spLocks/>
            </p:cNvSpPr>
            <p:nvPr/>
          </p:nvSpPr>
          <p:spPr bwMode="gray">
            <a:xfrm>
              <a:off x="552636" y="3546725"/>
              <a:ext cx="1364791" cy="365182"/>
            </a:xfrm>
            <a:custGeom>
              <a:avLst/>
              <a:gdLst>
                <a:gd name="T0" fmla="*/ 0 w 10297"/>
                <a:gd name="T1" fmla="*/ 1081 h 2763"/>
                <a:gd name="T2" fmla="*/ 4030 w 10297"/>
                <a:gd name="T3" fmla="*/ 0 h 2763"/>
                <a:gd name="T4" fmla="*/ 10297 w 10297"/>
                <a:gd name="T5" fmla="*/ 1681 h 2763"/>
                <a:gd name="T6" fmla="*/ 6267 w 10297"/>
                <a:gd name="T7" fmla="*/ 2763 h 2763"/>
                <a:gd name="T8" fmla="*/ 0 w 10297"/>
                <a:gd name="T9" fmla="*/ 1081 h 2763"/>
                <a:gd name="T10" fmla="*/ 0 60000 65536"/>
                <a:gd name="T11" fmla="*/ 0 60000 65536"/>
                <a:gd name="T12" fmla="*/ 0 60000 65536"/>
                <a:gd name="T13" fmla="*/ 0 60000 65536"/>
                <a:gd name="T14" fmla="*/ 0 60000 65536"/>
                <a:gd name="T15" fmla="*/ 0 w 10297"/>
                <a:gd name="T16" fmla="*/ 0 h 2763"/>
                <a:gd name="T17" fmla="*/ 10297 w 10297"/>
                <a:gd name="T18" fmla="*/ 2763 h 2763"/>
              </a:gdLst>
              <a:ahLst/>
              <a:cxnLst>
                <a:cxn ang="T10">
                  <a:pos x="T0" y="T1"/>
                </a:cxn>
                <a:cxn ang="T11">
                  <a:pos x="T2" y="T3"/>
                </a:cxn>
                <a:cxn ang="T12">
                  <a:pos x="T4" y="T5"/>
                </a:cxn>
                <a:cxn ang="T13">
                  <a:pos x="T6" y="T7"/>
                </a:cxn>
                <a:cxn ang="T14">
                  <a:pos x="T8" y="T9"/>
                </a:cxn>
              </a:cxnLst>
              <a:rect l="T15" t="T16" r="T17" b="T18"/>
              <a:pathLst>
                <a:path w="10297" h="2763">
                  <a:moveTo>
                    <a:pt x="0" y="1081"/>
                  </a:moveTo>
                  <a:lnTo>
                    <a:pt x="4030" y="0"/>
                  </a:lnTo>
                  <a:lnTo>
                    <a:pt x="10297" y="1681"/>
                  </a:lnTo>
                  <a:lnTo>
                    <a:pt x="6267" y="2763"/>
                  </a:lnTo>
                  <a:lnTo>
                    <a:pt x="0" y="1081"/>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407" name="Freeform 4430"/>
            <p:cNvSpPr>
              <a:spLocks/>
            </p:cNvSpPr>
            <p:nvPr/>
          </p:nvSpPr>
          <p:spPr bwMode="gray">
            <a:xfrm>
              <a:off x="552636" y="3689084"/>
              <a:ext cx="830944" cy="651448"/>
            </a:xfrm>
            <a:custGeom>
              <a:avLst/>
              <a:gdLst>
                <a:gd name="T0" fmla="*/ 6267 w 6267"/>
                <a:gd name="T1" fmla="*/ 4916 h 4916"/>
                <a:gd name="T2" fmla="*/ 6267 w 6267"/>
                <a:gd name="T3" fmla="*/ 1682 h 4916"/>
                <a:gd name="T4" fmla="*/ 0 w 6267"/>
                <a:gd name="T5" fmla="*/ 0 h 4916"/>
                <a:gd name="T6" fmla="*/ 0 w 6267"/>
                <a:gd name="T7" fmla="*/ 3234 h 4916"/>
                <a:gd name="T8" fmla="*/ 6267 w 6267"/>
                <a:gd name="T9" fmla="*/ 4916 h 4916"/>
                <a:gd name="T10" fmla="*/ 0 60000 65536"/>
                <a:gd name="T11" fmla="*/ 0 60000 65536"/>
                <a:gd name="T12" fmla="*/ 0 60000 65536"/>
                <a:gd name="T13" fmla="*/ 0 60000 65536"/>
                <a:gd name="T14" fmla="*/ 0 60000 65536"/>
                <a:gd name="T15" fmla="*/ 0 w 6267"/>
                <a:gd name="T16" fmla="*/ 0 h 4916"/>
                <a:gd name="T17" fmla="*/ 6267 w 6267"/>
                <a:gd name="T18" fmla="*/ 4916 h 4916"/>
              </a:gdLst>
              <a:ahLst/>
              <a:cxnLst>
                <a:cxn ang="T10">
                  <a:pos x="T0" y="T1"/>
                </a:cxn>
                <a:cxn ang="T11">
                  <a:pos x="T2" y="T3"/>
                </a:cxn>
                <a:cxn ang="T12">
                  <a:pos x="T4" y="T5"/>
                </a:cxn>
                <a:cxn ang="T13">
                  <a:pos x="T6" y="T7"/>
                </a:cxn>
                <a:cxn ang="T14">
                  <a:pos x="T8" y="T9"/>
                </a:cxn>
              </a:cxnLst>
              <a:rect l="T15" t="T16" r="T17" b="T18"/>
              <a:pathLst>
                <a:path w="6267" h="4916">
                  <a:moveTo>
                    <a:pt x="6267" y="4916"/>
                  </a:moveTo>
                  <a:lnTo>
                    <a:pt x="6267" y="1682"/>
                  </a:lnTo>
                  <a:lnTo>
                    <a:pt x="0" y="0"/>
                  </a:lnTo>
                  <a:lnTo>
                    <a:pt x="0" y="3234"/>
                  </a:lnTo>
                  <a:lnTo>
                    <a:pt x="6267" y="4916"/>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08" name="Freeform 4431"/>
            <p:cNvSpPr>
              <a:spLocks/>
            </p:cNvSpPr>
            <p:nvPr/>
          </p:nvSpPr>
          <p:spPr bwMode="gray">
            <a:xfrm>
              <a:off x="1383579" y="3769548"/>
              <a:ext cx="533847" cy="570985"/>
            </a:xfrm>
            <a:custGeom>
              <a:avLst/>
              <a:gdLst>
                <a:gd name="T0" fmla="*/ 4030 w 4030"/>
                <a:gd name="T1" fmla="*/ 3234 h 4316"/>
                <a:gd name="T2" fmla="*/ 4030 w 4030"/>
                <a:gd name="T3" fmla="*/ 0 h 4316"/>
                <a:gd name="T4" fmla="*/ 0 w 4030"/>
                <a:gd name="T5" fmla="*/ 1082 h 4316"/>
                <a:gd name="T6" fmla="*/ 0 w 4030"/>
                <a:gd name="T7" fmla="*/ 4316 h 4316"/>
                <a:gd name="T8" fmla="*/ 4030 w 4030"/>
                <a:gd name="T9" fmla="*/ 3234 h 4316"/>
                <a:gd name="T10" fmla="*/ 0 60000 65536"/>
                <a:gd name="T11" fmla="*/ 0 60000 65536"/>
                <a:gd name="T12" fmla="*/ 0 60000 65536"/>
                <a:gd name="T13" fmla="*/ 0 60000 65536"/>
                <a:gd name="T14" fmla="*/ 0 60000 65536"/>
                <a:gd name="T15" fmla="*/ 0 w 4030"/>
                <a:gd name="T16" fmla="*/ 0 h 4316"/>
                <a:gd name="T17" fmla="*/ 4030 w 4030"/>
                <a:gd name="T18" fmla="*/ 4316 h 4316"/>
              </a:gdLst>
              <a:ahLst/>
              <a:cxnLst>
                <a:cxn ang="T10">
                  <a:pos x="T0" y="T1"/>
                </a:cxn>
                <a:cxn ang="T11">
                  <a:pos x="T2" y="T3"/>
                </a:cxn>
                <a:cxn ang="T12">
                  <a:pos x="T4" y="T5"/>
                </a:cxn>
                <a:cxn ang="T13">
                  <a:pos x="T6" y="T7"/>
                </a:cxn>
                <a:cxn ang="T14">
                  <a:pos x="T8" y="T9"/>
                </a:cxn>
              </a:cxnLst>
              <a:rect l="T15" t="T16" r="T17" b="T18"/>
              <a:pathLst>
                <a:path w="4030" h="4316">
                  <a:moveTo>
                    <a:pt x="4030" y="3234"/>
                  </a:moveTo>
                  <a:lnTo>
                    <a:pt x="4030" y="0"/>
                  </a:lnTo>
                  <a:lnTo>
                    <a:pt x="0" y="1082"/>
                  </a:lnTo>
                  <a:lnTo>
                    <a:pt x="0" y="4316"/>
                  </a:lnTo>
                  <a:lnTo>
                    <a:pt x="4030" y="323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09" name="Freeform 4432"/>
            <p:cNvSpPr>
              <a:spLocks/>
            </p:cNvSpPr>
            <p:nvPr/>
          </p:nvSpPr>
          <p:spPr bwMode="gray">
            <a:xfrm>
              <a:off x="493835" y="3500304"/>
              <a:ext cx="1483939" cy="397677"/>
            </a:xfrm>
            <a:custGeom>
              <a:avLst/>
              <a:gdLst>
                <a:gd name="T0" fmla="*/ 4477 w 11190"/>
                <a:gd name="T1" fmla="*/ 0 h 3002"/>
                <a:gd name="T2" fmla="*/ 11190 w 11190"/>
                <a:gd name="T3" fmla="*/ 1800 h 3002"/>
                <a:gd name="T4" fmla="*/ 6711 w 11190"/>
                <a:gd name="T5" fmla="*/ 3002 h 3002"/>
                <a:gd name="T6" fmla="*/ 0 w 11190"/>
                <a:gd name="T7" fmla="*/ 1200 h 3002"/>
                <a:gd name="T8" fmla="*/ 4477 w 11190"/>
                <a:gd name="T9" fmla="*/ 0 h 3002"/>
                <a:gd name="T10" fmla="*/ 0 60000 65536"/>
                <a:gd name="T11" fmla="*/ 0 60000 65536"/>
                <a:gd name="T12" fmla="*/ 0 60000 65536"/>
                <a:gd name="T13" fmla="*/ 0 60000 65536"/>
                <a:gd name="T14" fmla="*/ 0 60000 65536"/>
                <a:gd name="T15" fmla="*/ 0 w 11190"/>
                <a:gd name="T16" fmla="*/ 0 h 3002"/>
                <a:gd name="T17" fmla="*/ 11190 w 11190"/>
                <a:gd name="T18" fmla="*/ 3002 h 3002"/>
              </a:gdLst>
              <a:ahLst/>
              <a:cxnLst>
                <a:cxn ang="T10">
                  <a:pos x="T0" y="T1"/>
                </a:cxn>
                <a:cxn ang="T11">
                  <a:pos x="T2" y="T3"/>
                </a:cxn>
                <a:cxn ang="T12">
                  <a:pos x="T4" y="T5"/>
                </a:cxn>
                <a:cxn ang="T13">
                  <a:pos x="T6" y="T7"/>
                </a:cxn>
                <a:cxn ang="T14">
                  <a:pos x="T8" y="T9"/>
                </a:cxn>
              </a:cxnLst>
              <a:rect l="T15" t="T16" r="T17" b="T18"/>
              <a:pathLst>
                <a:path w="11190" h="3002">
                  <a:moveTo>
                    <a:pt x="4477" y="0"/>
                  </a:moveTo>
                  <a:lnTo>
                    <a:pt x="11190" y="1800"/>
                  </a:lnTo>
                  <a:lnTo>
                    <a:pt x="6711" y="3002"/>
                  </a:lnTo>
                  <a:lnTo>
                    <a:pt x="0" y="1200"/>
                  </a:lnTo>
                  <a:lnTo>
                    <a:pt x="4477" y="0"/>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410" name="Freeform 4433"/>
            <p:cNvSpPr>
              <a:spLocks/>
            </p:cNvSpPr>
            <p:nvPr/>
          </p:nvSpPr>
          <p:spPr bwMode="gray">
            <a:xfrm>
              <a:off x="493835" y="3659683"/>
              <a:ext cx="889745" cy="269244"/>
            </a:xfrm>
            <a:custGeom>
              <a:avLst/>
              <a:gdLst>
                <a:gd name="T0" fmla="*/ 6711 w 6711"/>
                <a:gd name="T1" fmla="*/ 2038 h 2038"/>
                <a:gd name="T2" fmla="*/ 0 w 6711"/>
                <a:gd name="T3" fmla="*/ 236 h 2038"/>
                <a:gd name="T4" fmla="*/ 0 w 6711"/>
                <a:gd name="T5" fmla="*/ 0 h 2038"/>
                <a:gd name="T6" fmla="*/ 6711 w 6711"/>
                <a:gd name="T7" fmla="*/ 1802 h 2038"/>
                <a:gd name="T8" fmla="*/ 6711 w 6711"/>
                <a:gd name="T9" fmla="*/ 2038 h 2038"/>
                <a:gd name="T10" fmla="*/ 0 60000 65536"/>
                <a:gd name="T11" fmla="*/ 0 60000 65536"/>
                <a:gd name="T12" fmla="*/ 0 60000 65536"/>
                <a:gd name="T13" fmla="*/ 0 60000 65536"/>
                <a:gd name="T14" fmla="*/ 0 60000 65536"/>
                <a:gd name="T15" fmla="*/ 0 w 6711"/>
                <a:gd name="T16" fmla="*/ 0 h 2038"/>
                <a:gd name="T17" fmla="*/ 6711 w 6711"/>
                <a:gd name="T18" fmla="*/ 2038 h 2038"/>
              </a:gdLst>
              <a:ahLst/>
              <a:cxnLst>
                <a:cxn ang="T10">
                  <a:pos x="T0" y="T1"/>
                </a:cxn>
                <a:cxn ang="T11">
                  <a:pos x="T2" y="T3"/>
                </a:cxn>
                <a:cxn ang="T12">
                  <a:pos x="T4" y="T5"/>
                </a:cxn>
                <a:cxn ang="T13">
                  <a:pos x="T6" y="T7"/>
                </a:cxn>
                <a:cxn ang="T14">
                  <a:pos x="T8" y="T9"/>
                </a:cxn>
              </a:cxnLst>
              <a:rect l="T15" t="T16" r="T17" b="T18"/>
              <a:pathLst>
                <a:path w="6711" h="2038">
                  <a:moveTo>
                    <a:pt x="6711" y="2038"/>
                  </a:moveTo>
                  <a:lnTo>
                    <a:pt x="0" y="236"/>
                  </a:lnTo>
                  <a:lnTo>
                    <a:pt x="0" y="0"/>
                  </a:lnTo>
                  <a:lnTo>
                    <a:pt x="6711" y="1802"/>
                  </a:lnTo>
                  <a:lnTo>
                    <a:pt x="6711" y="2038"/>
                  </a:lnTo>
                  <a:close/>
                </a:path>
              </a:pathLst>
            </a:custGeom>
            <a:solidFill>
              <a:schemeClr val="tx1">
                <a:lumMod val="85000"/>
                <a:lumOff val="15000"/>
              </a:schemeClr>
            </a:solidFill>
            <a:ln w="3175">
              <a:solidFill>
                <a:schemeClr val="tx1">
                  <a:alpha val="20000"/>
                </a:schemeClr>
              </a:solidFill>
              <a:miter lim="800000"/>
              <a:headEnd/>
              <a:tailEnd/>
            </a:ln>
          </p:spPr>
          <p:txBody>
            <a:bodyPr/>
            <a:lstStyle/>
            <a:p>
              <a:endParaRPr lang="en-US" dirty="0"/>
            </a:p>
          </p:txBody>
        </p:sp>
        <p:sp>
          <p:nvSpPr>
            <p:cNvPr id="2411" name="Freeform 4434"/>
            <p:cNvSpPr>
              <a:spLocks/>
            </p:cNvSpPr>
            <p:nvPr/>
          </p:nvSpPr>
          <p:spPr bwMode="gray">
            <a:xfrm>
              <a:off x="1383579" y="3738601"/>
              <a:ext cx="594195" cy="190329"/>
            </a:xfrm>
            <a:custGeom>
              <a:avLst/>
              <a:gdLst>
                <a:gd name="T0" fmla="*/ 0 w 4476"/>
                <a:gd name="T1" fmla="*/ 1438 h 1438"/>
                <a:gd name="T2" fmla="*/ 4476 w 4476"/>
                <a:gd name="T3" fmla="*/ 236 h 1438"/>
                <a:gd name="T4" fmla="*/ 4476 w 4476"/>
                <a:gd name="T5" fmla="*/ 0 h 1438"/>
                <a:gd name="T6" fmla="*/ 0 w 4476"/>
                <a:gd name="T7" fmla="*/ 1202 h 1438"/>
                <a:gd name="T8" fmla="*/ 0 w 4476"/>
                <a:gd name="T9" fmla="*/ 1438 h 1438"/>
                <a:gd name="T10" fmla="*/ 0 60000 65536"/>
                <a:gd name="T11" fmla="*/ 0 60000 65536"/>
                <a:gd name="T12" fmla="*/ 0 60000 65536"/>
                <a:gd name="T13" fmla="*/ 0 60000 65536"/>
                <a:gd name="T14" fmla="*/ 0 60000 65536"/>
                <a:gd name="T15" fmla="*/ 0 w 4476"/>
                <a:gd name="T16" fmla="*/ 0 h 1438"/>
                <a:gd name="T17" fmla="*/ 4476 w 4476"/>
                <a:gd name="T18" fmla="*/ 1438 h 1438"/>
              </a:gdLst>
              <a:ahLst/>
              <a:cxnLst>
                <a:cxn ang="T10">
                  <a:pos x="T0" y="T1"/>
                </a:cxn>
                <a:cxn ang="T11">
                  <a:pos x="T2" y="T3"/>
                </a:cxn>
                <a:cxn ang="T12">
                  <a:pos x="T4" y="T5"/>
                </a:cxn>
                <a:cxn ang="T13">
                  <a:pos x="T6" y="T7"/>
                </a:cxn>
                <a:cxn ang="T14">
                  <a:pos x="T8" y="T9"/>
                </a:cxn>
              </a:cxnLst>
              <a:rect l="T15" t="T16" r="T17" b="T18"/>
              <a:pathLst>
                <a:path w="4476" h="1438">
                  <a:moveTo>
                    <a:pt x="0" y="1438"/>
                  </a:moveTo>
                  <a:lnTo>
                    <a:pt x="4476" y="236"/>
                  </a:lnTo>
                  <a:lnTo>
                    <a:pt x="4476" y="0"/>
                  </a:lnTo>
                  <a:lnTo>
                    <a:pt x="0" y="1202"/>
                  </a:lnTo>
                  <a:lnTo>
                    <a:pt x="0" y="1438"/>
                  </a:lnTo>
                  <a:close/>
                </a:path>
              </a:pathLst>
            </a:custGeom>
            <a:solidFill>
              <a:schemeClr val="tx1">
                <a:lumMod val="65000"/>
                <a:lumOff val="35000"/>
              </a:schemeClr>
            </a:solidFill>
            <a:ln w="3175">
              <a:solidFill>
                <a:schemeClr val="tx1">
                  <a:alpha val="20000"/>
                </a:schemeClr>
              </a:solidFill>
              <a:miter lim="800000"/>
              <a:headEnd/>
              <a:tailEnd/>
            </a:ln>
          </p:spPr>
          <p:txBody>
            <a:bodyPr/>
            <a:lstStyle/>
            <a:p>
              <a:endParaRPr lang="en-US" dirty="0"/>
            </a:p>
          </p:txBody>
        </p:sp>
        <p:sp>
          <p:nvSpPr>
            <p:cNvPr id="2412" name="Freeform 4435"/>
            <p:cNvSpPr>
              <a:spLocks/>
            </p:cNvSpPr>
            <p:nvPr/>
          </p:nvSpPr>
          <p:spPr bwMode="gray">
            <a:xfrm>
              <a:off x="727489" y="3935117"/>
              <a:ext cx="54159" cy="150096"/>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13" name="Freeform 4436"/>
            <p:cNvSpPr>
              <a:spLocks/>
            </p:cNvSpPr>
            <p:nvPr/>
          </p:nvSpPr>
          <p:spPr bwMode="gray">
            <a:xfrm>
              <a:off x="736773" y="3944402"/>
              <a:ext cx="37137" cy="131528"/>
            </a:xfrm>
            <a:custGeom>
              <a:avLst/>
              <a:gdLst>
                <a:gd name="T0" fmla="*/ 0 w 281"/>
                <a:gd name="T1" fmla="*/ 0 h 987"/>
                <a:gd name="T2" fmla="*/ 0 w 281"/>
                <a:gd name="T3" fmla="*/ 912 h 987"/>
                <a:gd name="T4" fmla="*/ 281 w 281"/>
                <a:gd name="T5" fmla="*/ 987 h 987"/>
                <a:gd name="T6" fmla="*/ 281 w 281"/>
                <a:gd name="T7" fmla="*/ 76 h 987"/>
                <a:gd name="T8" fmla="*/ 0 w 281"/>
                <a:gd name="T9" fmla="*/ 0 h 987"/>
                <a:gd name="T10" fmla="*/ 0 60000 65536"/>
                <a:gd name="T11" fmla="*/ 0 60000 65536"/>
                <a:gd name="T12" fmla="*/ 0 60000 65536"/>
                <a:gd name="T13" fmla="*/ 0 60000 65536"/>
                <a:gd name="T14" fmla="*/ 0 60000 65536"/>
                <a:gd name="T15" fmla="*/ 0 w 281"/>
                <a:gd name="T16" fmla="*/ 0 h 987"/>
                <a:gd name="T17" fmla="*/ 281 w 281"/>
                <a:gd name="T18" fmla="*/ 987 h 987"/>
              </a:gdLst>
              <a:ahLst/>
              <a:cxnLst>
                <a:cxn ang="T10">
                  <a:pos x="T0" y="T1"/>
                </a:cxn>
                <a:cxn ang="T11">
                  <a:pos x="T2" y="T3"/>
                </a:cxn>
                <a:cxn ang="T12">
                  <a:pos x="T4" y="T5"/>
                </a:cxn>
                <a:cxn ang="T13">
                  <a:pos x="T6" y="T7"/>
                </a:cxn>
                <a:cxn ang="T14">
                  <a:pos x="T8" y="T9"/>
                </a:cxn>
              </a:cxnLst>
              <a:rect l="T15" t="T16" r="T17" b="T18"/>
              <a:pathLst>
                <a:path w="281" h="987">
                  <a:moveTo>
                    <a:pt x="0" y="0"/>
                  </a:moveTo>
                  <a:lnTo>
                    <a:pt x="0" y="912"/>
                  </a:lnTo>
                  <a:lnTo>
                    <a:pt x="281" y="987"/>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14" name="Freeform 4437"/>
            <p:cNvSpPr>
              <a:spLocks/>
            </p:cNvSpPr>
            <p:nvPr/>
          </p:nvSpPr>
          <p:spPr bwMode="gray">
            <a:xfrm>
              <a:off x="645479" y="3911907"/>
              <a:ext cx="54159" cy="151643"/>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15" name="Freeform 4438"/>
            <p:cNvSpPr>
              <a:spLocks/>
            </p:cNvSpPr>
            <p:nvPr/>
          </p:nvSpPr>
          <p:spPr bwMode="gray">
            <a:xfrm>
              <a:off x="654762" y="3922738"/>
              <a:ext cx="37137" cy="131528"/>
            </a:xfrm>
            <a:custGeom>
              <a:avLst/>
              <a:gdLst>
                <a:gd name="T0" fmla="*/ 0 w 283"/>
                <a:gd name="T1" fmla="*/ 0 h 990"/>
                <a:gd name="T2" fmla="*/ 0 w 283"/>
                <a:gd name="T3" fmla="*/ 914 h 990"/>
                <a:gd name="T4" fmla="*/ 283 w 283"/>
                <a:gd name="T5" fmla="*/ 990 h 990"/>
                <a:gd name="T6" fmla="*/ 283 w 283"/>
                <a:gd name="T7" fmla="*/ 76 h 990"/>
                <a:gd name="T8" fmla="*/ 0 w 283"/>
                <a:gd name="T9" fmla="*/ 0 h 990"/>
                <a:gd name="T10" fmla="*/ 0 60000 65536"/>
                <a:gd name="T11" fmla="*/ 0 60000 65536"/>
                <a:gd name="T12" fmla="*/ 0 60000 65536"/>
                <a:gd name="T13" fmla="*/ 0 60000 65536"/>
                <a:gd name="T14" fmla="*/ 0 60000 65536"/>
                <a:gd name="T15" fmla="*/ 0 w 283"/>
                <a:gd name="T16" fmla="*/ 0 h 990"/>
                <a:gd name="T17" fmla="*/ 283 w 283"/>
                <a:gd name="T18" fmla="*/ 990 h 990"/>
              </a:gdLst>
              <a:ahLst/>
              <a:cxnLst>
                <a:cxn ang="T10">
                  <a:pos x="T0" y="T1"/>
                </a:cxn>
                <a:cxn ang="T11">
                  <a:pos x="T2" y="T3"/>
                </a:cxn>
                <a:cxn ang="T12">
                  <a:pos x="T4" y="T5"/>
                </a:cxn>
                <a:cxn ang="T13">
                  <a:pos x="T6" y="T7"/>
                </a:cxn>
                <a:cxn ang="T14">
                  <a:pos x="T8" y="T9"/>
                </a:cxn>
              </a:cxnLst>
              <a:rect l="T15" t="T16" r="T17" b="T18"/>
              <a:pathLst>
                <a:path w="283" h="990">
                  <a:moveTo>
                    <a:pt x="0" y="0"/>
                  </a:moveTo>
                  <a:lnTo>
                    <a:pt x="0" y="914"/>
                  </a:lnTo>
                  <a:lnTo>
                    <a:pt x="283" y="990"/>
                  </a:lnTo>
                  <a:lnTo>
                    <a:pt x="283"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16" name="Freeform 4439"/>
            <p:cNvSpPr>
              <a:spLocks/>
            </p:cNvSpPr>
            <p:nvPr/>
          </p:nvSpPr>
          <p:spPr bwMode="gray">
            <a:xfrm>
              <a:off x="891512" y="3978444"/>
              <a:ext cx="54159" cy="150096"/>
            </a:xfrm>
            <a:custGeom>
              <a:avLst/>
              <a:gdLst>
                <a:gd name="T0" fmla="*/ 0 w 413"/>
                <a:gd name="T1" fmla="*/ 0 h 1137"/>
                <a:gd name="T2" fmla="*/ 0 w 413"/>
                <a:gd name="T3" fmla="*/ 1026 h 1137"/>
                <a:gd name="T4" fmla="*/ 413 w 413"/>
                <a:gd name="T5" fmla="*/ 1137 h 1137"/>
                <a:gd name="T6" fmla="*/ 413 w 413"/>
                <a:gd name="T7" fmla="*/ 109 h 1137"/>
                <a:gd name="T8" fmla="*/ 0 w 413"/>
                <a:gd name="T9" fmla="*/ 0 h 1137"/>
                <a:gd name="T10" fmla="*/ 0 60000 65536"/>
                <a:gd name="T11" fmla="*/ 0 60000 65536"/>
                <a:gd name="T12" fmla="*/ 0 60000 65536"/>
                <a:gd name="T13" fmla="*/ 0 60000 65536"/>
                <a:gd name="T14" fmla="*/ 0 60000 65536"/>
                <a:gd name="T15" fmla="*/ 0 w 413"/>
                <a:gd name="T16" fmla="*/ 0 h 1137"/>
                <a:gd name="T17" fmla="*/ 413 w 413"/>
                <a:gd name="T18" fmla="*/ 1137 h 1137"/>
              </a:gdLst>
              <a:ahLst/>
              <a:cxnLst>
                <a:cxn ang="T10">
                  <a:pos x="T0" y="T1"/>
                </a:cxn>
                <a:cxn ang="T11">
                  <a:pos x="T2" y="T3"/>
                </a:cxn>
                <a:cxn ang="T12">
                  <a:pos x="T4" y="T5"/>
                </a:cxn>
                <a:cxn ang="T13">
                  <a:pos x="T6" y="T7"/>
                </a:cxn>
                <a:cxn ang="T14">
                  <a:pos x="T8" y="T9"/>
                </a:cxn>
              </a:cxnLst>
              <a:rect l="T15" t="T16" r="T17" b="T18"/>
              <a:pathLst>
                <a:path w="413" h="1137">
                  <a:moveTo>
                    <a:pt x="0" y="0"/>
                  </a:moveTo>
                  <a:lnTo>
                    <a:pt x="0" y="1026"/>
                  </a:lnTo>
                  <a:lnTo>
                    <a:pt x="413" y="1137"/>
                  </a:lnTo>
                  <a:lnTo>
                    <a:pt x="413" y="109"/>
                  </a:lnTo>
                  <a:lnTo>
                    <a:pt x="0"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17" name="Freeform 4440"/>
            <p:cNvSpPr>
              <a:spLocks/>
            </p:cNvSpPr>
            <p:nvPr/>
          </p:nvSpPr>
          <p:spPr bwMode="gray">
            <a:xfrm>
              <a:off x="899249" y="3989276"/>
              <a:ext cx="38685" cy="129980"/>
            </a:xfrm>
            <a:custGeom>
              <a:avLst/>
              <a:gdLst>
                <a:gd name="T0" fmla="*/ 0 w 281"/>
                <a:gd name="T1" fmla="*/ 0 h 989"/>
                <a:gd name="T2" fmla="*/ 0 w 281"/>
                <a:gd name="T3" fmla="*/ 914 h 989"/>
                <a:gd name="T4" fmla="*/ 281 w 281"/>
                <a:gd name="T5" fmla="*/ 989 h 989"/>
                <a:gd name="T6" fmla="*/ 281 w 281"/>
                <a:gd name="T7" fmla="*/ 75 h 989"/>
                <a:gd name="T8" fmla="*/ 0 w 281"/>
                <a:gd name="T9" fmla="*/ 0 h 989"/>
                <a:gd name="T10" fmla="*/ 0 60000 65536"/>
                <a:gd name="T11" fmla="*/ 0 60000 65536"/>
                <a:gd name="T12" fmla="*/ 0 60000 65536"/>
                <a:gd name="T13" fmla="*/ 0 60000 65536"/>
                <a:gd name="T14" fmla="*/ 0 60000 65536"/>
                <a:gd name="T15" fmla="*/ 0 w 281"/>
                <a:gd name="T16" fmla="*/ 0 h 989"/>
                <a:gd name="T17" fmla="*/ 281 w 281"/>
                <a:gd name="T18" fmla="*/ 989 h 989"/>
              </a:gdLst>
              <a:ahLst/>
              <a:cxnLst>
                <a:cxn ang="T10">
                  <a:pos x="T0" y="T1"/>
                </a:cxn>
                <a:cxn ang="T11">
                  <a:pos x="T2" y="T3"/>
                </a:cxn>
                <a:cxn ang="T12">
                  <a:pos x="T4" y="T5"/>
                </a:cxn>
                <a:cxn ang="T13">
                  <a:pos x="T6" y="T7"/>
                </a:cxn>
                <a:cxn ang="T14">
                  <a:pos x="T8" y="T9"/>
                </a:cxn>
              </a:cxnLst>
              <a:rect l="T15" t="T16" r="T17" b="T18"/>
              <a:pathLst>
                <a:path w="281" h="989">
                  <a:moveTo>
                    <a:pt x="0" y="0"/>
                  </a:moveTo>
                  <a:lnTo>
                    <a:pt x="0" y="914"/>
                  </a:lnTo>
                  <a:lnTo>
                    <a:pt x="281" y="989"/>
                  </a:lnTo>
                  <a:lnTo>
                    <a:pt x="281" y="7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18" name="Freeform 4441"/>
            <p:cNvSpPr>
              <a:spLocks/>
            </p:cNvSpPr>
            <p:nvPr/>
          </p:nvSpPr>
          <p:spPr bwMode="gray">
            <a:xfrm>
              <a:off x="809501" y="3956780"/>
              <a:ext cx="54159" cy="150096"/>
            </a:xfrm>
            <a:custGeom>
              <a:avLst/>
              <a:gdLst>
                <a:gd name="T0" fmla="*/ 0 w 413"/>
                <a:gd name="T1" fmla="*/ 0 h 1138"/>
                <a:gd name="T2" fmla="*/ 0 w 413"/>
                <a:gd name="T3" fmla="*/ 1027 h 1138"/>
                <a:gd name="T4" fmla="*/ 413 w 413"/>
                <a:gd name="T5" fmla="*/ 1138 h 1138"/>
                <a:gd name="T6" fmla="*/ 413 w 413"/>
                <a:gd name="T7" fmla="*/ 111 h 1138"/>
                <a:gd name="T8" fmla="*/ 0 w 413"/>
                <a:gd name="T9" fmla="*/ 0 h 1138"/>
                <a:gd name="T10" fmla="*/ 0 60000 65536"/>
                <a:gd name="T11" fmla="*/ 0 60000 65536"/>
                <a:gd name="T12" fmla="*/ 0 60000 65536"/>
                <a:gd name="T13" fmla="*/ 0 60000 65536"/>
                <a:gd name="T14" fmla="*/ 0 60000 65536"/>
                <a:gd name="T15" fmla="*/ 0 w 413"/>
                <a:gd name="T16" fmla="*/ 0 h 1138"/>
                <a:gd name="T17" fmla="*/ 413 w 413"/>
                <a:gd name="T18" fmla="*/ 1138 h 1138"/>
              </a:gdLst>
              <a:ahLst/>
              <a:cxnLst>
                <a:cxn ang="T10">
                  <a:pos x="T0" y="T1"/>
                </a:cxn>
                <a:cxn ang="T11">
                  <a:pos x="T2" y="T3"/>
                </a:cxn>
                <a:cxn ang="T12">
                  <a:pos x="T4" y="T5"/>
                </a:cxn>
                <a:cxn ang="T13">
                  <a:pos x="T6" y="T7"/>
                </a:cxn>
                <a:cxn ang="T14">
                  <a:pos x="T8" y="T9"/>
                </a:cxn>
              </a:cxnLst>
              <a:rect l="T15" t="T16" r="T17" b="T18"/>
              <a:pathLst>
                <a:path w="413" h="1138">
                  <a:moveTo>
                    <a:pt x="0" y="0"/>
                  </a:moveTo>
                  <a:lnTo>
                    <a:pt x="0" y="1027"/>
                  </a:lnTo>
                  <a:lnTo>
                    <a:pt x="413" y="1138"/>
                  </a:lnTo>
                  <a:lnTo>
                    <a:pt x="413" y="111"/>
                  </a:lnTo>
                  <a:lnTo>
                    <a:pt x="0"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19" name="Freeform 4442"/>
            <p:cNvSpPr>
              <a:spLocks/>
            </p:cNvSpPr>
            <p:nvPr/>
          </p:nvSpPr>
          <p:spPr bwMode="gray">
            <a:xfrm>
              <a:off x="817238" y="3966065"/>
              <a:ext cx="38685" cy="131528"/>
            </a:xfrm>
            <a:custGeom>
              <a:avLst/>
              <a:gdLst>
                <a:gd name="T0" fmla="*/ 0 w 284"/>
                <a:gd name="T1" fmla="*/ 0 h 990"/>
                <a:gd name="T2" fmla="*/ 0 w 284"/>
                <a:gd name="T3" fmla="*/ 915 h 990"/>
                <a:gd name="T4" fmla="*/ 284 w 284"/>
                <a:gd name="T5" fmla="*/ 990 h 990"/>
                <a:gd name="T6" fmla="*/ 284 w 284"/>
                <a:gd name="T7" fmla="*/ 76 h 990"/>
                <a:gd name="T8" fmla="*/ 0 w 284"/>
                <a:gd name="T9" fmla="*/ 0 h 990"/>
                <a:gd name="T10" fmla="*/ 0 60000 65536"/>
                <a:gd name="T11" fmla="*/ 0 60000 65536"/>
                <a:gd name="T12" fmla="*/ 0 60000 65536"/>
                <a:gd name="T13" fmla="*/ 0 60000 65536"/>
                <a:gd name="T14" fmla="*/ 0 60000 65536"/>
                <a:gd name="T15" fmla="*/ 0 w 284"/>
                <a:gd name="T16" fmla="*/ 0 h 990"/>
                <a:gd name="T17" fmla="*/ 284 w 284"/>
                <a:gd name="T18" fmla="*/ 990 h 990"/>
              </a:gdLst>
              <a:ahLst/>
              <a:cxnLst>
                <a:cxn ang="T10">
                  <a:pos x="T0" y="T1"/>
                </a:cxn>
                <a:cxn ang="T11">
                  <a:pos x="T2" y="T3"/>
                </a:cxn>
                <a:cxn ang="T12">
                  <a:pos x="T4" y="T5"/>
                </a:cxn>
                <a:cxn ang="T13">
                  <a:pos x="T6" y="T7"/>
                </a:cxn>
                <a:cxn ang="T14">
                  <a:pos x="T8" y="T9"/>
                </a:cxn>
              </a:cxnLst>
              <a:rect l="T15" t="T16" r="T17" b="T18"/>
              <a:pathLst>
                <a:path w="284" h="990">
                  <a:moveTo>
                    <a:pt x="0" y="0"/>
                  </a:moveTo>
                  <a:lnTo>
                    <a:pt x="0" y="915"/>
                  </a:lnTo>
                  <a:lnTo>
                    <a:pt x="284" y="990"/>
                  </a:lnTo>
                  <a:lnTo>
                    <a:pt x="284"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20" name="Freeform 4443"/>
            <p:cNvSpPr>
              <a:spLocks/>
            </p:cNvSpPr>
            <p:nvPr/>
          </p:nvSpPr>
          <p:spPr bwMode="gray">
            <a:xfrm>
              <a:off x="1055534" y="4023319"/>
              <a:ext cx="54159" cy="150096"/>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21" name="Freeform 4444"/>
            <p:cNvSpPr>
              <a:spLocks/>
            </p:cNvSpPr>
            <p:nvPr/>
          </p:nvSpPr>
          <p:spPr bwMode="gray">
            <a:xfrm>
              <a:off x="1063272" y="4032602"/>
              <a:ext cx="38685" cy="131528"/>
            </a:xfrm>
            <a:custGeom>
              <a:avLst/>
              <a:gdLst>
                <a:gd name="T0" fmla="*/ 0 w 283"/>
                <a:gd name="T1" fmla="*/ 0 h 990"/>
                <a:gd name="T2" fmla="*/ 0 w 283"/>
                <a:gd name="T3" fmla="*/ 915 h 990"/>
                <a:gd name="T4" fmla="*/ 283 w 283"/>
                <a:gd name="T5" fmla="*/ 990 h 990"/>
                <a:gd name="T6" fmla="*/ 283 w 283"/>
                <a:gd name="T7" fmla="*/ 76 h 990"/>
                <a:gd name="T8" fmla="*/ 0 w 283"/>
                <a:gd name="T9" fmla="*/ 0 h 990"/>
                <a:gd name="T10" fmla="*/ 0 60000 65536"/>
                <a:gd name="T11" fmla="*/ 0 60000 65536"/>
                <a:gd name="T12" fmla="*/ 0 60000 65536"/>
                <a:gd name="T13" fmla="*/ 0 60000 65536"/>
                <a:gd name="T14" fmla="*/ 0 60000 65536"/>
                <a:gd name="T15" fmla="*/ 0 w 283"/>
                <a:gd name="T16" fmla="*/ 0 h 990"/>
                <a:gd name="T17" fmla="*/ 283 w 283"/>
                <a:gd name="T18" fmla="*/ 990 h 990"/>
              </a:gdLst>
              <a:ahLst/>
              <a:cxnLst>
                <a:cxn ang="T10">
                  <a:pos x="T0" y="T1"/>
                </a:cxn>
                <a:cxn ang="T11">
                  <a:pos x="T2" y="T3"/>
                </a:cxn>
                <a:cxn ang="T12">
                  <a:pos x="T4" y="T5"/>
                </a:cxn>
                <a:cxn ang="T13">
                  <a:pos x="T6" y="T7"/>
                </a:cxn>
                <a:cxn ang="T14">
                  <a:pos x="T8" y="T9"/>
                </a:cxn>
              </a:cxnLst>
              <a:rect l="T15" t="T16" r="T17" b="T18"/>
              <a:pathLst>
                <a:path w="283" h="990">
                  <a:moveTo>
                    <a:pt x="0" y="0"/>
                  </a:moveTo>
                  <a:lnTo>
                    <a:pt x="0" y="915"/>
                  </a:lnTo>
                  <a:lnTo>
                    <a:pt x="283" y="990"/>
                  </a:lnTo>
                  <a:lnTo>
                    <a:pt x="283"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22" name="Freeform 4445"/>
            <p:cNvSpPr>
              <a:spLocks/>
            </p:cNvSpPr>
            <p:nvPr/>
          </p:nvSpPr>
          <p:spPr bwMode="gray">
            <a:xfrm>
              <a:off x="973523" y="4000107"/>
              <a:ext cx="54159" cy="151643"/>
            </a:xfrm>
            <a:custGeom>
              <a:avLst/>
              <a:gdLst>
                <a:gd name="T0" fmla="*/ 0 w 413"/>
                <a:gd name="T1" fmla="*/ 0 h 1138"/>
                <a:gd name="T2" fmla="*/ 0 w 413"/>
                <a:gd name="T3" fmla="*/ 1027 h 1138"/>
                <a:gd name="T4" fmla="*/ 413 w 413"/>
                <a:gd name="T5" fmla="*/ 1138 h 1138"/>
                <a:gd name="T6" fmla="*/ 413 w 413"/>
                <a:gd name="T7" fmla="*/ 111 h 1138"/>
                <a:gd name="T8" fmla="*/ 0 w 413"/>
                <a:gd name="T9" fmla="*/ 0 h 1138"/>
                <a:gd name="T10" fmla="*/ 0 60000 65536"/>
                <a:gd name="T11" fmla="*/ 0 60000 65536"/>
                <a:gd name="T12" fmla="*/ 0 60000 65536"/>
                <a:gd name="T13" fmla="*/ 0 60000 65536"/>
                <a:gd name="T14" fmla="*/ 0 60000 65536"/>
                <a:gd name="T15" fmla="*/ 0 w 413"/>
                <a:gd name="T16" fmla="*/ 0 h 1138"/>
                <a:gd name="T17" fmla="*/ 413 w 413"/>
                <a:gd name="T18" fmla="*/ 1138 h 1138"/>
              </a:gdLst>
              <a:ahLst/>
              <a:cxnLst>
                <a:cxn ang="T10">
                  <a:pos x="T0" y="T1"/>
                </a:cxn>
                <a:cxn ang="T11">
                  <a:pos x="T2" y="T3"/>
                </a:cxn>
                <a:cxn ang="T12">
                  <a:pos x="T4" y="T5"/>
                </a:cxn>
                <a:cxn ang="T13">
                  <a:pos x="T6" y="T7"/>
                </a:cxn>
                <a:cxn ang="T14">
                  <a:pos x="T8" y="T9"/>
                </a:cxn>
              </a:cxnLst>
              <a:rect l="T15" t="T16" r="T17" b="T18"/>
              <a:pathLst>
                <a:path w="413" h="1138">
                  <a:moveTo>
                    <a:pt x="0" y="0"/>
                  </a:moveTo>
                  <a:lnTo>
                    <a:pt x="0" y="1027"/>
                  </a:lnTo>
                  <a:lnTo>
                    <a:pt x="413" y="1138"/>
                  </a:lnTo>
                  <a:lnTo>
                    <a:pt x="413" y="111"/>
                  </a:lnTo>
                  <a:lnTo>
                    <a:pt x="0"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23" name="Freeform 4446"/>
            <p:cNvSpPr>
              <a:spLocks/>
            </p:cNvSpPr>
            <p:nvPr/>
          </p:nvSpPr>
          <p:spPr bwMode="gray">
            <a:xfrm>
              <a:off x="981260" y="4010939"/>
              <a:ext cx="38685" cy="129980"/>
            </a:xfrm>
            <a:custGeom>
              <a:avLst/>
              <a:gdLst>
                <a:gd name="T0" fmla="*/ 0 w 281"/>
                <a:gd name="T1" fmla="*/ 0 h 990"/>
                <a:gd name="T2" fmla="*/ 0 w 281"/>
                <a:gd name="T3" fmla="*/ 914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4"/>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24" name="Freeform 4447"/>
            <p:cNvSpPr>
              <a:spLocks/>
            </p:cNvSpPr>
            <p:nvPr/>
          </p:nvSpPr>
          <p:spPr bwMode="gray">
            <a:xfrm>
              <a:off x="1219556" y="4066646"/>
              <a:ext cx="54159" cy="150096"/>
            </a:xfrm>
            <a:custGeom>
              <a:avLst/>
              <a:gdLst>
                <a:gd name="T0" fmla="*/ 0 w 414"/>
                <a:gd name="T1" fmla="*/ 0 h 1138"/>
                <a:gd name="T2" fmla="*/ 0 w 414"/>
                <a:gd name="T3" fmla="*/ 1027 h 1138"/>
                <a:gd name="T4" fmla="*/ 414 w 414"/>
                <a:gd name="T5" fmla="*/ 1138 h 1138"/>
                <a:gd name="T6" fmla="*/ 414 w 414"/>
                <a:gd name="T7" fmla="*/ 111 h 1138"/>
                <a:gd name="T8" fmla="*/ 0 w 414"/>
                <a:gd name="T9" fmla="*/ 0 h 1138"/>
                <a:gd name="T10" fmla="*/ 0 60000 65536"/>
                <a:gd name="T11" fmla="*/ 0 60000 65536"/>
                <a:gd name="T12" fmla="*/ 0 60000 65536"/>
                <a:gd name="T13" fmla="*/ 0 60000 65536"/>
                <a:gd name="T14" fmla="*/ 0 60000 65536"/>
                <a:gd name="T15" fmla="*/ 0 w 414"/>
                <a:gd name="T16" fmla="*/ 0 h 1138"/>
                <a:gd name="T17" fmla="*/ 414 w 414"/>
                <a:gd name="T18" fmla="*/ 1138 h 1138"/>
              </a:gdLst>
              <a:ahLst/>
              <a:cxnLst>
                <a:cxn ang="T10">
                  <a:pos x="T0" y="T1"/>
                </a:cxn>
                <a:cxn ang="T11">
                  <a:pos x="T2" y="T3"/>
                </a:cxn>
                <a:cxn ang="T12">
                  <a:pos x="T4" y="T5"/>
                </a:cxn>
                <a:cxn ang="T13">
                  <a:pos x="T6" y="T7"/>
                </a:cxn>
                <a:cxn ang="T14">
                  <a:pos x="T8" y="T9"/>
                </a:cxn>
              </a:cxnLst>
              <a:rect l="T15" t="T16" r="T17" b="T18"/>
              <a:pathLst>
                <a:path w="414" h="1138">
                  <a:moveTo>
                    <a:pt x="0" y="0"/>
                  </a:moveTo>
                  <a:lnTo>
                    <a:pt x="0" y="1027"/>
                  </a:lnTo>
                  <a:lnTo>
                    <a:pt x="414" y="1138"/>
                  </a:lnTo>
                  <a:lnTo>
                    <a:pt x="414" y="111"/>
                  </a:lnTo>
                  <a:lnTo>
                    <a:pt x="0"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25" name="Freeform 4448"/>
            <p:cNvSpPr>
              <a:spLocks/>
            </p:cNvSpPr>
            <p:nvPr/>
          </p:nvSpPr>
          <p:spPr bwMode="gray">
            <a:xfrm>
              <a:off x="1227294" y="4075930"/>
              <a:ext cx="38685" cy="131528"/>
            </a:xfrm>
            <a:custGeom>
              <a:avLst/>
              <a:gdLst>
                <a:gd name="T0" fmla="*/ 0 w 282"/>
                <a:gd name="T1" fmla="*/ 0 h 990"/>
                <a:gd name="T2" fmla="*/ 0 w 282"/>
                <a:gd name="T3" fmla="*/ 915 h 990"/>
                <a:gd name="T4" fmla="*/ 282 w 282"/>
                <a:gd name="T5" fmla="*/ 990 h 990"/>
                <a:gd name="T6" fmla="*/ 282 w 282"/>
                <a:gd name="T7" fmla="*/ 76 h 990"/>
                <a:gd name="T8" fmla="*/ 0 w 282"/>
                <a:gd name="T9" fmla="*/ 0 h 990"/>
                <a:gd name="T10" fmla="*/ 0 60000 65536"/>
                <a:gd name="T11" fmla="*/ 0 60000 65536"/>
                <a:gd name="T12" fmla="*/ 0 60000 65536"/>
                <a:gd name="T13" fmla="*/ 0 60000 65536"/>
                <a:gd name="T14" fmla="*/ 0 60000 65536"/>
                <a:gd name="T15" fmla="*/ 0 w 282"/>
                <a:gd name="T16" fmla="*/ 0 h 990"/>
                <a:gd name="T17" fmla="*/ 282 w 282"/>
                <a:gd name="T18" fmla="*/ 990 h 990"/>
              </a:gdLst>
              <a:ahLst/>
              <a:cxnLst>
                <a:cxn ang="T10">
                  <a:pos x="T0" y="T1"/>
                </a:cxn>
                <a:cxn ang="T11">
                  <a:pos x="T2" y="T3"/>
                </a:cxn>
                <a:cxn ang="T12">
                  <a:pos x="T4" y="T5"/>
                </a:cxn>
                <a:cxn ang="T13">
                  <a:pos x="T6" y="T7"/>
                </a:cxn>
                <a:cxn ang="T14">
                  <a:pos x="T8" y="T9"/>
                </a:cxn>
              </a:cxnLst>
              <a:rect l="T15" t="T16" r="T17" b="T18"/>
              <a:pathLst>
                <a:path w="282" h="990">
                  <a:moveTo>
                    <a:pt x="0" y="0"/>
                  </a:moveTo>
                  <a:lnTo>
                    <a:pt x="0" y="915"/>
                  </a:lnTo>
                  <a:lnTo>
                    <a:pt x="282" y="990"/>
                  </a:lnTo>
                  <a:lnTo>
                    <a:pt x="282"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26" name="Freeform 4449"/>
            <p:cNvSpPr>
              <a:spLocks/>
            </p:cNvSpPr>
            <p:nvPr/>
          </p:nvSpPr>
          <p:spPr bwMode="gray">
            <a:xfrm>
              <a:off x="1137546" y="4044982"/>
              <a:ext cx="54159" cy="150096"/>
            </a:xfrm>
            <a:custGeom>
              <a:avLst/>
              <a:gdLst>
                <a:gd name="T0" fmla="*/ 0 w 414"/>
                <a:gd name="T1" fmla="*/ 0 h 1138"/>
                <a:gd name="T2" fmla="*/ 0 w 414"/>
                <a:gd name="T3" fmla="*/ 1027 h 1138"/>
                <a:gd name="T4" fmla="*/ 414 w 414"/>
                <a:gd name="T5" fmla="*/ 1138 h 1138"/>
                <a:gd name="T6" fmla="*/ 414 w 414"/>
                <a:gd name="T7" fmla="*/ 111 h 1138"/>
                <a:gd name="T8" fmla="*/ 0 w 414"/>
                <a:gd name="T9" fmla="*/ 0 h 1138"/>
                <a:gd name="T10" fmla="*/ 0 60000 65536"/>
                <a:gd name="T11" fmla="*/ 0 60000 65536"/>
                <a:gd name="T12" fmla="*/ 0 60000 65536"/>
                <a:gd name="T13" fmla="*/ 0 60000 65536"/>
                <a:gd name="T14" fmla="*/ 0 60000 65536"/>
                <a:gd name="T15" fmla="*/ 0 w 414"/>
                <a:gd name="T16" fmla="*/ 0 h 1138"/>
                <a:gd name="T17" fmla="*/ 414 w 414"/>
                <a:gd name="T18" fmla="*/ 1138 h 1138"/>
              </a:gdLst>
              <a:ahLst/>
              <a:cxnLst>
                <a:cxn ang="T10">
                  <a:pos x="T0" y="T1"/>
                </a:cxn>
                <a:cxn ang="T11">
                  <a:pos x="T2" y="T3"/>
                </a:cxn>
                <a:cxn ang="T12">
                  <a:pos x="T4" y="T5"/>
                </a:cxn>
                <a:cxn ang="T13">
                  <a:pos x="T6" y="T7"/>
                </a:cxn>
                <a:cxn ang="T14">
                  <a:pos x="T8" y="T9"/>
                </a:cxn>
              </a:cxnLst>
              <a:rect l="T15" t="T16" r="T17" b="T18"/>
              <a:pathLst>
                <a:path w="414" h="1138">
                  <a:moveTo>
                    <a:pt x="0" y="0"/>
                  </a:moveTo>
                  <a:lnTo>
                    <a:pt x="0" y="1027"/>
                  </a:lnTo>
                  <a:lnTo>
                    <a:pt x="414" y="1138"/>
                  </a:lnTo>
                  <a:lnTo>
                    <a:pt x="414" y="111"/>
                  </a:lnTo>
                  <a:lnTo>
                    <a:pt x="0"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427" name="Freeform 4450"/>
            <p:cNvSpPr>
              <a:spLocks/>
            </p:cNvSpPr>
            <p:nvPr/>
          </p:nvSpPr>
          <p:spPr bwMode="gray">
            <a:xfrm>
              <a:off x="1145282" y="4054267"/>
              <a:ext cx="37137" cy="131528"/>
            </a:xfrm>
            <a:custGeom>
              <a:avLst/>
              <a:gdLst>
                <a:gd name="T0" fmla="*/ 0 w 281"/>
                <a:gd name="T1" fmla="*/ 0 h 988"/>
                <a:gd name="T2" fmla="*/ 0 w 281"/>
                <a:gd name="T3" fmla="*/ 912 h 988"/>
                <a:gd name="T4" fmla="*/ 281 w 281"/>
                <a:gd name="T5" fmla="*/ 988 h 988"/>
                <a:gd name="T6" fmla="*/ 281 w 281"/>
                <a:gd name="T7" fmla="*/ 76 h 988"/>
                <a:gd name="T8" fmla="*/ 0 w 281"/>
                <a:gd name="T9" fmla="*/ 0 h 988"/>
                <a:gd name="T10" fmla="*/ 0 60000 65536"/>
                <a:gd name="T11" fmla="*/ 0 60000 65536"/>
                <a:gd name="T12" fmla="*/ 0 60000 65536"/>
                <a:gd name="T13" fmla="*/ 0 60000 65536"/>
                <a:gd name="T14" fmla="*/ 0 60000 65536"/>
                <a:gd name="T15" fmla="*/ 0 w 281"/>
                <a:gd name="T16" fmla="*/ 0 h 988"/>
                <a:gd name="T17" fmla="*/ 281 w 281"/>
                <a:gd name="T18" fmla="*/ 988 h 988"/>
              </a:gdLst>
              <a:ahLst/>
              <a:cxnLst>
                <a:cxn ang="T10">
                  <a:pos x="T0" y="T1"/>
                </a:cxn>
                <a:cxn ang="T11">
                  <a:pos x="T2" y="T3"/>
                </a:cxn>
                <a:cxn ang="T12">
                  <a:pos x="T4" y="T5"/>
                </a:cxn>
                <a:cxn ang="T13">
                  <a:pos x="T6" y="T7"/>
                </a:cxn>
                <a:cxn ang="T14">
                  <a:pos x="T8" y="T9"/>
                </a:cxn>
              </a:cxnLst>
              <a:rect l="T15" t="T16" r="T17" b="T18"/>
              <a:pathLst>
                <a:path w="281" h="988">
                  <a:moveTo>
                    <a:pt x="0" y="0"/>
                  </a:moveTo>
                  <a:lnTo>
                    <a:pt x="0" y="912"/>
                  </a:lnTo>
                  <a:lnTo>
                    <a:pt x="281" y="988"/>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428" name="Freeform 4451"/>
            <p:cNvSpPr>
              <a:spLocks/>
            </p:cNvSpPr>
            <p:nvPr/>
          </p:nvSpPr>
          <p:spPr bwMode="gray">
            <a:xfrm>
              <a:off x="654762" y="3935117"/>
              <a:ext cx="37137"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29" name="Line 4452"/>
            <p:cNvSpPr>
              <a:spLocks noChangeShapeType="1"/>
            </p:cNvSpPr>
            <p:nvPr/>
          </p:nvSpPr>
          <p:spPr bwMode="gray">
            <a:xfrm flipH="1" flipV="1">
              <a:off x="654762" y="3935117"/>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0" name="Freeform 4453"/>
            <p:cNvSpPr>
              <a:spLocks/>
            </p:cNvSpPr>
            <p:nvPr/>
          </p:nvSpPr>
          <p:spPr bwMode="gray">
            <a:xfrm>
              <a:off x="654762" y="3949045"/>
              <a:ext cx="37137"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1" name="Line 4454"/>
            <p:cNvSpPr>
              <a:spLocks noChangeShapeType="1"/>
            </p:cNvSpPr>
            <p:nvPr/>
          </p:nvSpPr>
          <p:spPr bwMode="gray">
            <a:xfrm flipH="1" flipV="1">
              <a:off x="654762" y="3949045"/>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2" name="Freeform 4455"/>
            <p:cNvSpPr>
              <a:spLocks/>
            </p:cNvSpPr>
            <p:nvPr/>
          </p:nvSpPr>
          <p:spPr bwMode="gray">
            <a:xfrm>
              <a:off x="654762" y="3976897"/>
              <a:ext cx="37137"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3" name="Line 4456"/>
            <p:cNvSpPr>
              <a:spLocks noChangeShapeType="1"/>
            </p:cNvSpPr>
            <p:nvPr/>
          </p:nvSpPr>
          <p:spPr bwMode="gray">
            <a:xfrm flipH="1" flipV="1">
              <a:off x="654762" y="3976897"/>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4" name="Freeform 4457"/>
            <p:cNvSpPr>
              <a:spLocks/>
            </p:cNvSpPr>
            <p:nvPr/>
          </p:nvSpPr>
          <p:spPr bwMode="gray">
            <a:xfrm>
              <a:off x="654762" y="3962970"/>
              <a:ext cx="37137"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5" name="Line 4458"/>
            <p:cNvSpPr>
              <a:spLocks noChangeShapeType="1"/>
            </p:cNvSpPr>
            <p:nvPr/>
          </p:nvSpPr>
          <p:spPr bwMode="gray">
            <a:xfrm flipH="1" flipV="1">
              <a:off x="654762" y="3962970"/>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6" name="Freeform 4459"/>
            <p:cNvSpPr>
              <a:spLocks/>
            </p:cNvSpPr>
            <p:nvPr/>
          </p:nvSpPr>
          <p:spPr bwMode="gray">
            <a:xfrm>
              <a:off x="654762" y="3990824"/>
              <a:ext cx="37137"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7" name="Line 4460"/>
            <p:cNvSpPr>
              <a:spLocks noChangeShapeType="1"/>
            </p:cNvSpPr>
            <p:nvPr/>
          </p:nvSpPr>
          <p:spPr bwMode="gray">
            <a:xfrm flipH="1" flipV="1">
              <a:off x="654762" y="3990824"/>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8" name="Freeform 4461"/>
            <p:cNvSpPr>
              <a:spLocks/>
            </p:cNvSpPr>
            <p:nvPr/>
          </p:nvSpPr>
          <p:spPr bwMode="gray">
            <a:xfrm>
              <a:off x="654762" y="4004750"/>
              <a:ext cx="37137"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39" name="Line 4462"/>
            <p:cNvSpPr>
              <a:spLocks noChangeShapeType="1"/>
            </p:cNvSpPr>
            <p:nvPr/>
          </p:nvSpPr>
          <p:spPr bwMode="gray">
            <a:xfrm flipH="1" flipV="1">
              <a:off x="654762" y="4004750"/>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0" name="Freeform 4463"/>
            <p:cNvSpPr>
              <a:spLocks/>
            </p:cNvSpPr>
            <p:nvPr/>
          </p:nvSpPr>
          <p:spPr bwMode="gray">
            <a:xfrm>
              <a:off x="654762" y="4018676"/>
              <a:ext cx="37137"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1" name="Line 4464"/>
            <p:cNvSpPr>
              <a:spLocks noChangeShapeType="1"/>
            </p:cNvSpPr>
            <p:nvPr/>
          </p:nvSpPr>
          <p:spPr bwMode="gray">
            <a:xfrm flipH="1" flipV="1">
              <a:off x="654762" y="4018676"/>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2" name="Freeform 4465"/>
            <p:cNvSpPr>
              <a:spLocks/>
            </p:cNvSpPr>
            <p:nvPr/>
          </p:nvSpPr>
          <p:spPr bwMode="gray">
            <a:xfrm>
              <a:off x="654762" y="4032602"/>
              <a:ext cx="37137" cy="10832"/>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3" name="Line 4466"/>
            <p:cNvSpPr>
              <a:spLocks noChangeShapeType="1"/>
            </p:cNvSpPr>
            <p:nvPr/>
          </p:nvSpPr>
          <p:spPr bwMode="gray">
            <a:xfrm flipH="1" flipV="1">
              <a:off x="654762" y="4032602"/>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4" name="Line 4467"/>
            <p:cNvSpPr>
              <a:spLocks noChangeShapeType="1"/>
            </p:cNvSpPr>
            <p:nvPr/>
          </p:nvSpPr>
          <p:spPr bwMode="gray">
            <a:xfrm>
              <a:off x="665593" y="3925833"/>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5" name="Line 4468"/>
            <p:cNvSpPr>
              <a:spLocks noChangeShapeType="1"/>
            </p:cNvSpPr>
            <p:nvPr/>
          </p:nvSpPr>
          <p:spPr bwMode="gray">
            <a:xfrm>
              <a:off x="679521" y="3928928"/>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6" name="Freeform 4469"/>
            <p:cNvSpPr>
              <a:spLocks/>
            </p:cNvSpPr>
            <p:nvPr/>
          </p:nvSpPr>
          <p:spPr bwMode="gray">
            <a:xfrm>
              <a:off x="735227" y="3956780"/>
              <a:ext cx="38685" cy="10832"/>
            </a:xfrm>
            <a:custGeom>
              <a:avLst/>
              <a:gdLst>
                <a:gd name="T0" fmla="*/ 284 w 284"/>
                <a:gd name="T1" fmla="*/ 76 h 76"/>
                <a:gd name="T2" fmla="*/ 0 w 284"/>
                <a:gd name="T3" fmla="*/ 0 h 76"/>
                <a:gd name="T4" fmla="*/ 284 w 284"/>
                <a:gd name="T5" fmla="*/ 76 h 76"/>
                <a:gd name="T6" fmla="*/ 0 60000 65536"/>
                <a:gd name="T7" fmla="*/ 0 60000 65536"/>
                <a:gd name="T8" fmla="*/ 0 60000 65536"/>
                <a:gd name="T9" fmla="*/ 0 w 284"/>
                <a:gd name="T10" fmla="*/ 0 h 76"/>
                <a:gd name="T11" fmla="*/ 284 w 284"/>
                <a:gd name="T12" fmla="*/ 76 h 76"/>
              </a:gdLst>
              <a:ahLst/>
              <a:cxnLst>
                <a:cxn ang="T6">
                  <a:pos x="T0" y="T1"/>
                </a:cxn>
                <a:cxn ang="T7">
                  <a:pos x="T2" y="T3"/>
                </a:cxn>
                <a:cxn ang="T8">
                  <a:pos x="T4" y="T5"/>
                </a:cxn>
              </a:cxnLst>
              <a:rect l="T9" t="T10" r="T11" b="T12"/>
              <a:pathLst>
                <a:path w="284" h="76">
                  <a:moveTo>
                    <a:pt x="284" y="76"/>
                  </a:moveTo>
                  <a:lnTo>
                    <a:pt x="0" y="0"/>
                  </a:lnTo>
                  <a:lnTo>
                    <a:pt x="284"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7" name="Line 4470"/>
            <p:cNvSpPr>
              <a:spLocks noChangeShapeType="1"/>
            </p:cNvSpPr>
            <p:nvPr/>
          </p:nvSpPr>
          <p:spPr bwMode="gray">
            <a:xfrm flipH="1" flipV="1">
              <a:off x="735227" y="3956780"/>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8" name="Freeform 4471"/>
            <p:cNvSpPr>
              <a:spLocks/>
            </p:cNvSpPr>
            <p:nvPr/>
          </p:nvSpPr>
          <p:spPr bwMode="gray">
            <a:xfrm>
              <a:off x="735227" y="3970708"/>
              <a:ext cx="38685" cy="10832"/>
            </a:xfrm>
            <a:custGeom>
              <a:avLst/>
              <a:gdLst>
                <a:gd name="T0" fmla="*/ 284 w 284"/>
                <a:gd name="T1" fmla="*/ 76 h 76"/>
                <a:gd name="T2" fmla="*/ 0 w 284"/>
                <a:gd name="T3" fmla="*/ 0 h 76"/>
                <a:gd name="T4" fmla="*/ 284 w 284"/>
                <a:gd name="T5" fmla="*/ 76 h 76"/>
                <a:gd name="T6" fmla="*/ 0 60000 65536"/>
                <a:gd name="T7" fmla="*/ 0 60000 65536"/>
                <a:gd name="T8" fmla="*/ 0 60000 65536"/>
                <a:gd name="T9" fmla="*/ 0 w 284"/>
                <a:gd name="T10" fmla="*/ 0 h 76"/>
                <a:gd name="T11" fmla="*/ 284 w 284"/>
                <a:gd name="T12" fmla="*/ 76 h 76"/>
              </a:gdLst>
              <a:ahLst/>
              <a:cxnLst>
                <a:cxn ang="T6">
                  <a:pos x="T0" y="T1"/>
                </a:cxn>
                <a:cxn ang="T7">
                  <a:pos x="T2" y="T3"/>
                </a:cxn>
                <a:cxn ang="T8">
                  <a:pos x="T4" y="T5"/>
                </a:cxn>
              </a:cxnLst>
              <a:rect l="T9" t="T10" r="T11" b="T12"/>
              <a:pathLst>
                <a:path w="284" h="76">
                  <a:moveTo>
                    <a:pt x="284" y="76"/>
                  </a:moveTo>
                  <a:lnTo>
                    <a:pt x="0" y="0"/>
                  </a:lnTo>
                  <a:lnTo>
                    <a:pt x="284"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49" name="Line 4472"/>
            <p:cNvSpPr>
              <a:spLocks noChangeShapeType="1"/>
            </p:cNvSpPr>
            <p:nvPr/>
          </p:nvSpPr>
          <p:spPr bwMode="gray">
            <a:xfrm flipH="1" flipV="1">
              <a:off x="735227" y="3970708"/>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0" name="Freeform 4473"/>
            <p:cNvSpPr>
              <a:spLocks/>
            </p:cNvSpPr>
            <p:nvPr/>
          </p:nvSpPr>
          <p:spPr bwMode="gray">
            <a:xfrm>
              <a:off x="735227" y="3998560"/>
              <a:ext cx="38685" cy="10832"/>
            </a:xfrm>
            <a:custGeom>
              <a:avLst/>
              <a:gdLst>
                <a:gd name="T0" fmla="*/ 284 w 284"/>
                <a:gd name="T1" fmla="*/ 75 h 75"/>
                <a:gd name="T2" fmla="*/ 0 w 284"/>
                <a:gd name="T3" fmla="*/ 0 h 75"/>
                <a:gd name="T4" fmla="*/ 284 w 284"/>
                <a:gd name="T5" fmla="*/ 75 h 75"/>
                <a:gd name="T6" fmla="*/ 0 60000 65536"/>
                <a:gd name="T7" fmla="*/ 0 60000 65536"/>
                <a:gd name="T8" fmla="*/ 0 60000 65536"/>
                <a:gd name="T9" fmla="*/ 0 w 284"/>
                <a:gd name="T10" fmla="*/ 0 h 75"/>
                <a:gd name="T11" fmla="*/ 284 w 284"/>
                <a:gd name="T12" fmla="*/ 75 h 75"/>
              </a:gdLst>
              <a:ahLst/>
              <a:cxnLst>
                <a:cxn ang="T6">
                  <a:pos x="T0" y="T1"/>
                </a:cxn>
                <a:cxn ang="T7">
                  <a:pos x="T2" y="T3"/>
                </a:cxn>
                <a:cxn ang="T8">
                  <a:pos x="T4" y="T5"/>
                </a:cxn>
              </a:cxnLst>
              <a:rect l="T9" t="T10" r="T11" b="T12"/>
              <a:pathLst>
                <a:path w="284" h="75">
                  <a:moveTo>
                    <a:pt x="284" y="75"/>
                  </a:moveTo>
                  <a:lnTo>
                    <a:pt x="0" y="0"/>
                  </a:lnTo>
                  <a:lnTo>
                    <a:pt x="284"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1" name="Line 4474"/>
            <p:cNvSpPr>
              <a:spLocks noChangeShapeType="1"/>
            </p:cNvSpPr>
            <p:nvPr/>
          </p:nvSpPr>
          <p:spPr bwMode="gray">
            <a:xfrm flipH="1" flipV="1">
              <a:off x="735227" y="3998560"/>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2" name="Freeform 4475"/>
            <p:cNvSpPr>
              <a:spLocks/>
            </p:cNvSpPr>
            <p:nvPr/>
          </p:nvSpPr>
          <p:spPr bwMode="gray">
            <a:xfrm>
              <a:off x="735227" y="3984634"/>
              <a:ext cx="38685" cy="10832"/>
            </a:xfrm>
            <a:custGeom>
              <a:avLst/>
              <a:gdLst>
                <a:gd name="T0" fmla="*/ 284 w 284"/>
                <a:gd name="T1" fmla="*/ 76 h 76"/>
                <a:gd name="T2" fmla="*/ 0 w 284"/>
                <a:gd name="T3" fmla="*/ 0 h 76"/>
                <a:gd name="T4" fmla="*/ 284 w 284"/>
                <a:gd name="T5" fmla="*/ 76 h 76"/>
                <a:gd name="T6" fmla="*/ 0 60000 65536"/>
                <a:gd name="T7" fmla="*/ 0 60000 65536"/>
                <a:gd name="T8" fmla="*/ 0 60000 65536"/>
                <a:gd name="T9" fmla="*/ 0 w 284"/>
                <a:gd name="T10" fmla="*/ 0 h 76"/>
                <a:gd name="T11" fmla="*/ 284 w 284"/>
                <a:gd name="T12" fmla="*/ 76 h 76"/>
              </a:gdLst>
              <a:ahLst/>
              <a:cxnLst>
                <a:cxn ang="T6">
                  <a:pos x="T0" y="T1"/>
                </a:cxn>
                <a:cxn ang="T7">
                  <a:pos x="T2" y="T3"/>
                </a:cxn>
                <a:cxn ang="T8">
                  <a:pos x="T4" y="T5"/>
                </a:cxn>
              </a:cxnLst>
              <a:rect l="T9" t="T10" r="T11" b="T12"/>
              <a:pathLst>
                <a:path w="284" h="76">
                  <a:moveTo>
                    <a:pt x="284" y="76"/>
                  </a:moveTo>
                  <a:lnTo>
                    <a:pt x="0" y="0"/>
                  </a:lnTo>
                  <a:lnTo>
                    <a:pt x="284"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3" name="Line 4476"/>
            <p:cNvSpPr>
              <a:spLocks noChangeShapeType="1"/>
            </p:cNvSpPr>
            <p:nvPr/>
          </p:nvSpPr>
          <p:spPr bwMode="gray">
            <a:xfrm flipH="1" flipV="1">
              <a:off x="735227" y="3984634"/>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4" name="Freeform 4477"/>
            <p:cNvSpPr>
              <a:spLocks/>
            </p:cNvSpPr>
            <p:nvPr/>
          </p:nvSpPr>
          <p:spPr bwMode="gray">
            <a:xfrm>
              <a:off x="735227" y="4012487"/>
              <a:ext cx="38685" cy="10832"/>
            </a:xfrm>
            <a:custGeom>
              <a:avLst/>
              <a:gdLst>
                <a:gd name="T0" fmla="*/ 284 w 284"/>
                <a:gd name="T1" fmla="*/ 76 h 76"/>
                <a:gd name="T2" fmla="*/ 0 w 284"/>
                <a:gd name="T3" fmla="*/ 0 h 76"/>
                <a:gd name="T4" fmla="*/ 284 w 284"/>
                <a:gd name="T5" fmla="*/ 76 h 76"/>
                <a:gd name="T6" fmla="*/ 0 60000 65536"/>
                <a:gd name="T7" fmla="*/ 0 60000 65536"/>
                <a:gd name="T8" fmla="*/ 0 60000 65536"/>
                <a:gd name="T9" fmla="*/ 0 w 284"/>
                <a:gd name="T10" fmla="*/ 0 h 76"/>
                <a:gd name="T11" fmla="*/ 284 w 284"/>
                <a:gd name="T12" fmla="*/ 76 h 76"/>
              </a:gdLst>
              <a:ahLst/>
              <a:cxnLst>
                <a:cxn ang="T6">
                  <a:pos x="T0" y="T1"/>
                </a:cxn>
                <a:cxn ang="T7">
                  <a:pos x="T2" y="T3"/>
                </a:cxn>
                <a:cxn ang="T8">
                  <a:pos x="T4" y="T5"/>
                </a:cxn>
              </a:cxnLst>
              <a:rect l="T9" t="T10" r="T11" b="T12"/>
              <a:pathLst>
                <a:path w="284" h="76">
                  <a:moveTo>
                    <a:pt x="284" y="76"/>
                  </a:moveTo>
                  <a:lnTo>
                    <a:pt x="0" y="0"/>
                  </a:lnTo>
                  <a:lnTo>
                    <a:pt x="284"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5" name="Line 4478"/>
            <p:cNvSpPr>
              <a:spLocks noChangeShapeType="1"/>
            </p:cNvSpPr>
            <p:nvPr/>
          </p:nvSpPr>
          <p:spPr bwMode="gray">
            <a:xfrm flipH="1" flipV="1">
              <a:off x="735227" y="4012487"/>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6" name="Freeform 4479"/>
            <p:cNvSpPr>
              <a:spLocks/>
            </p:cNvSpPr>
            <p:nvPr/>
          </p:nvSpPr>
          <p:spPr bwMode="gray">
            <a:xfrm>
              <a:off x="735227" y="4026414"/>
              <a:ext cx="38685" cy="10832"/>
            </a:xfrm>
            <a:custGeom>
              <a:avLst/>
              <a:gdLst>
                <a:gd name="T0" fmla="*/ 284 w 284"/>
                <a:gd name="T1" fmla="*/ 75 h 75"/>
                <a:gd name="T2" fmla="*/ 0 w 284"/>
                <a:gd name="T3" fmla="*/ 0 h 75"/>
                <a:gd name="T4" fmla="*/ 284 w 284"/>
                <a:gd name="T5" fmla="*/ 75 h 75"/>
                <a:gd name="T6" fmla="*/ 0 60000 65536"/>
                <a:gd name="T7" fmla="*/ 0 60000 65536"/>
                <a:gd name="T8" fmla="*/ 0 60000 65536"/>
                <a:gd name="T9" fmla="*/ 0 w 284"/>
                <a:gd name="T10" fmla="*/ 0 h 75"/>
                <a:gd name="T11" fmla="*/ 284 w 284"/>
                <a:gd name="T12" fmla="*/ 75 h 75"/>
              </a:gdLst>
              <a:ahLst/>
              <a:cxnLst>
                <a:cxn ang="T6">
                  <a:pos x="T0" y="T1"/>
                </a:cxn>
                <a:cxn ang="T7">
                  <a:pos x="T2" y="T3"/>
                </a:cxn>
                <a:cxn ang="T8">
                  <a:pos x="T4" y="T5"/>
                </a:cxn>
              </a:cxnLst>
              <a:rect l="T9" t="T10" r="T11" b="T12"/>
              <a:pathLst>
                <a:path w="284" h="75">
                  <a:moveTo>
                    <a:pt x="284" y="75"/>
                  </a:moveTo>
                  <a:lnTo>
                    <a:pt x="0" y="0"/>
                  </a:lnTo>
                  <a:lnTo>
                    <a:pt x="284"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7" name="Line 4480"/>
            <p:cNvSpPr>
              <a:spLocks noChangeShapeType="1"/>
            </p:cNvSpPr>
            <p:nvPr/>
          </p:nvSpPr>
          <p:spPr bwMode="gray">
            <a:xfrm flipH="1" flipV="1">
              <a:off x="735227" y="4026414"/>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8" name="Freeform 4481"/>
            <p:cNvSpPr>
              <a:spLocks/>
            </p:cNvSpPr>
            <p:nvPr/>
          </p:nvSpPr>
          <p:spPr bwMode="gray">
            <a:xfrm>
              <a:off x="735227" y="4040339"/>
              <a:ext cx="38685" cy="10832"/>
            </a:xfrm>
            <a:custGeom>
              <a:avLst/>
              <a:gdLst>
                <a:gd name="T0" fmla="*/ 284 w 284"/>
                <a:gd name="T1" fmla="*/ 76 h 76"/>
                <a:gd name="T2" fmla="*/ 0 w 284"/>
                <a:gd name="T3" fmla="*/ 0 h 76"/>
                <a:gd name="T4" fmla="*/ 284 w 284"/>
                <a:gd name="T5" fmla="*/ 76 h 76"/>
                <a:gd name="T6" fmla="*/ 0 60000 65536"/>
                <a:gd name="T7" fmla="*/ 0 60000 65536"/>
                <a:gd name="T8" fmla="*/ 0 60000 65536"/>
                <a:gd name="T9" fmla="*/ 0 w 284"/>
                <a:gd name="T10" fmla="*/ 0 h 76"/>
                <a:gd name="T11" fmla="*/ 284 w 284"/>
                <a:gd name="T12" fmla="*/ 76 h 76"/>
              </a:gdLst>
              <a:ahLst/>
              <a:cxnLst>
                <a:cxn ang="T6">
                  <a:pos x="T0" y="T1"/>
                </a:cxn>
                <a:cxn ang="T7">
                  <a:pos x="T2" y="T3"/>
                </a:cxn>
                <a:cxn ang="T8">
                  <a:pos x="T4" y="T5"/>
                </a:cxn>
              </a:cxnLst>
              <a:rect l="T9" t="T10" r="T11" b="T12"/>
              <a:pathLst>
                <a:path w="284" h="76">
                  <a:moveTo>
                    <a:pt x="284" y="76"/>
                  </a:moveTo>
                  <a:lnTo>
                    <a:pt x="0" y="0"/>
                  </a:lnTo>
                  <a:lnTo>
                    <a:pt x="284"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59" name="Line 4482"/>
            <p:cNvSpPr>
              <a:spLocks noChangeShapeType="1"/>
            </p:cNvSpPr>
            <p:nvPr/>
          </p:nvSpPr>
          <p:spPr bwMode="gray">
            <a:xfrm flipH="1" flipV="1">
              <a:off x="735227" y="4040339"/>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0" name="Freeform 4483"/>
            <p:cNvSpPr>
              <a:spLocks/>
            </p:cNvSpPr>
            <p:nvPr/>
          </p:nvSpPr>
          <p:spPr bwMode="gray">
            <a:xfrm>
              <a:off x="735227" y="4054267"/>
              <a:ext cx="38685" cy="10832"/>
            </a:xfrm>
            <a:custGeom>
              <a:avLst/>
              <a:gdLst>
                <a:gd name="T0" fmla="*/ 284 w 284"/>
                <a:gd name="T1" fmla="*/ 75 h 75"/>
                <a:gd name="T2" fmla="*/ 0 w 284"/>
                <a:gd name="T3" fmla="*/ 0 h 75"/>
                <a:gd name="T4" fmla="*/ 284 w 284"/>
                <a:gd name="T5" fmla="*/ 75 h 75"/>
                <a:gd name="T6" fmla="*/ 0 60000 65536"/>
                <a:gd name="T7" fmla="*/ 0 60000 65536"/>
                <a:gd name="T8" fmla="*/ 0 60000 65536"/>
                <a:gd name="T9" fmla="*/ 0 w 284"/>
                <a:gd name="T10" fmla="*/ 0 h 75"/>
                <a:gd name="T11" fmla="*/ 284 w 284"/>
                <a:gd name="T12" fmla="*/ 75 h 75"/>
              </a:gdLst>
              <a:ahLst/>
              <a:cxnLst>
                <a:cxn ang="T6">
                  <a:pos x="T0" y="T1"/>
                </a:cxn>
                <a:cxn ang="T7">
                  <a:pos x="T2" y="T3"/>
                </a:cxn>
                <a:cxn ang="T8">
                  <a:pos x="T4" y="T5"/>
                </a:cxn>
              </a:cxnLst>
              <a:rect l="T9" t="T10" r="T11" b="T12"/>
              <a:pathLst>
                <a:path w="284" h="75">
                  <a:moveTo>
                    <a:pt x="284" y="75"/>
                  </a:moveTo>
                  <a:lnTo>
                    <a:pt x="0" y="0"/>
                  </a:lnTo>
                  <a:lnTo>
                    <a:pt x="284"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1" name="Line 4484"/>
            <p:cNvSpPr>
              <a:spLocks noChangeShapeType="1"/>
            </p:cNvSpPr>
            <p:nvPr/>
          </p:nvSpPr>
          <p:spPr bwMode="gray">
            <a:xfrm flipH="1" flipV="1">
              <a:off x="735227" y="4054267"/>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2" name="Line 4485"/>
            <p:cNvSpPr>
              <a:spLocks noChangeShapeType="1"/>
            </p:cNvSpPr>
            <p:nvPr/>
          </p:nvSpPr>
          <p:spPr bwMode="gray">
            <a:xfrm>
              <a:off x="746058" y="3947497"/>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3" name="Line 4486"/>
            <p:cNvSpPr>
              <a:spLocks noChangeShapeType="1"/>
            </p:cNvSpPr>
            <p:nvPr/>
          </p:nvSpPr>
          <p:spPr bwMode="gray">
            <a:xfrm>
              <a:off x="761531" y="3950591"/>
              <a:ext cx="0" cy="1222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4" name="Freeform 4487"/>
            <p:cNvSpPr>
              <a:spLocks/>
            </p:cNvSpPr>
            <p:nvPr/>
          </p:nvSpPr>
          <p:spPr bwMode="gray">
            <a:xfrm>
              <a:off x="817238" y="3978444"/>
              <a:ext cx="37137" cy="10832"/>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5" name="Line 4488"/>
            <p:cNvSpPr>
              <a:spLocks noChangeShapeType="1"/>
            </p:cNvSpPr>
            <p:nvPr/>
          </p:nvSpPr>
          <p:spPr bwMode="gray">
            <a:xfrm flipH="1" flipV="1">
              <a:off x="817238" y="3978444"/>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6" name="Freeform 4489"/>
            <p:cNvSpPr>
              <a:spLocks/>
            </p:cNvSpPr>
            <p:nvPr/>
          </p:nvSpPr>
          <p:spPr bwMode="gray">
            <a:xfrm>
              <a:off x="817238" y="3992371"/>
              <a:ext cx="37137"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7" name="Line 4490"/>
            <p:cNvSpPr>
              <a:spLocks noChangeShapeType="1"/>
            </p:cNvSpPr>
            <p:nvPr/>
          </p:nvSpPr>
          <p:spPr bwMode="gray">
            <a:xfrm flipH="1" flipV="1">
              <a:off x="817238" y="3992371"/>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8" name="Freeform 4491"/>
            <p:cNvSpPr>
              <a:spLocks/>
            </p:cNvSpPr>
            <p:nvPr/>
          </p:nvSpPr>
          <p:spPr bwMode="gray">
            <a:xfrm>
              <a:off x="817238" y="4020224"/>
              <a:ext cx="37137" cy="10832"/>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69" name="Line 4492"/>
            <p:cNvSpPr>
              <a:spLocks noChangeShapeType="1"/>
            </p:cNvSpPr>
            <p:nvPr/>
          </p:nvSpPr>
          <p:spPr bwMode="gray">
            <a:xfrm flipH="1" flipV="1">
              <a:off x="817238" y="4020224"/>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0" name="Freeform 4493"/>
            <p:cNvSpPr>
              <a:spLocks/>
            </p:cNvSpPr>
            <p:nvPr/>
          </p:nvSpPr>
          <p:spPr bwMode="gray">
            <a:xfrm>
              <a:off x="817238" y="4006297"/>
              <a:ext cx="37137"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1" name="Line 4494"/>
            <p:cNvSpPr>
              <a:spLocks noChangeShapeType="1"/>
            </p:cNvSpPr>
            <p:nvPr/>
          </p:nvSpPr>
          <p:spPr bwMode="gray">
            <a:xfrm flipH="1" flipV="1">
              <a:off x="817238" y="4006297"/>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2" name="Freeform 4495"/>
            <p:cNvSpPr>
              <a:spLocks/>
            </p:cNvSpPr>
            <p:nvPr/>
          </p:nvSpPr>
          <p:spPr bwMode="gray">
            <a:xfrm>
              <a:off x="817238" y="4034150"/>
              <a:ext cx="37137" cy="10832"/>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3" name="Line 4496"/>
            <p:cNvSpPr>
              <a:spLocks noChangeShapeType="1"/>
            </p:cNvSpPr>
            <p:nvPr/>
          </p:nvSpPr>
          <p:spPr bwMode="gray">
            <a:xfrm flipH="1" flipV="1">
              <a:off x="817238" y="4034150"/>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4" name="Freeform 4497"/>
            <p:cNvSpPr>
              <a:spLocks/>
            </p:cNvSpPr>
            <p:nvPr/>
          </p:nvSpPr>
          <p:spPr bwMode="gray">
            <a:xfrm>
              <a:off x="817238" y="4048077"/>
              <a:ext cx="37137" cy="10832"/>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5" name="Line 4498"/>
            <p:cNvSpPr>
              <a:spLocks noChangeShapeType="1"/>
            </p:cNvSpPr>
            <p:nvPr/>
          </p:nvSpPr>
          <p:spPr bwMode="gray">
            <a:xfrm flipH="1" flipV="1">
              <a:off x="817238" y="4048077"/>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6" name="Freeform 4499"/>
            <p:cNvSpPr>
              <a:spLocks/>
            </p:cNvSpPr>
            <p:nvPr/>
          </p:nvSpPr>
          <p:spPr bwMode="gray">
            <a:xfrm>
              <a:off x="817238" y="4062003"/>
              <a:ext cx="37137" cy="10832"/>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7" name="Line 4500"/>
            <p:cNvSpPr>
              <a:spLocks noChangeShapeType="1"/>
            </p:cNvSpPr>
            <p:nvPr/>
          </p:nvSpPr>
          <p:spPr bwMode="gray">
            <a:xfrm flipH="1" flipV="1">
              <a:off x="817238" y="4062003"/>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8" name="Freeform 4501"/>
            <p:cNvSpPr>
              <a:spLocks/>
            </p:cNvSpPr>
            <p:nvPr/>
          </p:nvSpPr>
          <p:spPr bwMode="gray">
            <a:xfrm>
              <a:off x="817238" y="4075930"/>
              <a:ext cx="37137" cy="10832"/>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79" name="Line 4502"/>
            <p:cNvSpPr>
              <a:spLocks noChangeShapeType="1"/>
            </p:cNvSpPr>
            <p:nvPr/>
          </p:nvSpPr>
          <p:spPr bwMode="gray">
            <a:xfrm flipH="1" flipV="1">
              <a:off x="817238" y="4075930"/>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0" name="Line 4503"/>
            <p:cNvSpPr>
              <a:spLocks noChangeShapeType="1"/>
            </p:cNvSpPr>
            <p:nvPr/>
          </p:nvSpPr>
          <p:spPr bwMode="gray">
            <a:xfrm>
              <a:off x="828070" y="3969160"/>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1" name="Line 4504"/>
            <p:cNvSpPr>
              <a:spLocks noChangeShapeType="1"/>
            </p:cNvSpPr>
            <p:nvPr/>
          </p:nvSpPr>
          <p:spPr bwMode="gray">
            <a:xfrm>
              <a:off x="841995" y="3972255"/>
              <a:ext cx="0" cy="1222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2" name="Freeform 4505"/>
            <p:cNvSpPr>
              <a:spLocks/>
            </p:cNvSpPr>
            <p:nvPr/>
          </p:nvSpPr>
          <p:spPr bwMode="gray">
            <a:xfrm>
              <a:off x="899249" y="4000107"/>
              <a:ext cx="38685" cy="10832"/>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3" name="Line 4506"/>
            <p:cNvSpPr>
              <a:spLocks noChangeShapeType="1"/>
            </p:cNvSpPr>
            <p:nvPr/>
          </p:nvSpPr>
          <p:spPr bwMode="gray">
            <a:xfrm flipH="1" flipV="1">
              <a:off x="899249" y="4000107"/>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4" name="Freeform 4507"/>
            <p:cNvSpPr>
              <a:spLocks/>
            </p:cNvSpPr>
            <p:nvPr/>
          </p:nvSpPr>
          <p:spPr bwMode="gray">
            <a:xfrm>
              <a:off x="899249" y="4014035"/>
              <a:ext cx="38685" cy="10832"/>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5" name="Line 4508"/>
            <p:cNvSpPr>
              <a:spLocks noChangeShapeType="1"/>
            </p:cNvSpPr>
            <p:nvPr/>
          </p:nvSpPr>
          <p:spPr bwMode="gray">
            <a:xfrm flipH="1" flipV="1">
              <a:off x="899249" y="4014035"/>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6" name="Freeform 4509"/>
            <p:cNvSpPr>
              <a:spLocks/>
            </p:cNvSpPr>
            <p:nvPr/>
          </p:nvSpPr>
          <p:spPr bwMode="gray">
            <a:xfrm>
              <a:off x="899249" y="4043435"/>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7" name="Line 4510"/>
            <p:cNvSpPr>
              <a:spLocks noChangeShapeType="1"/>
            </p:cNvSpPr>
            <p:nvPr/>
          </p:nvSpPr>
          <p:spPr bwMode="gray">
            <a:xfrm flipH="1" flipV="1">
              <a:off x="899249" y="4043435"/>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8" name="Freeform 4511"/>
            <p:cNvSpPr>
              <a:spLocks/>
            </p:cNvSpPr>
            <p:nvPr/>
          </p:nvSpPr>
          <p:spPr bwMode="gray">
            <a:xfrm>
              <a:off x="899249" y="4027960"/>
              <a:ext cx="38685" cy="10832"/>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89" name="Line 4512"/>
            <p:cNvSpPr>
              <a:spLocks noChangeShapeType="1"/>
            </p:cNvSpPr>
            <p:nvPr/>
          </p:nvSpPr>
          <p:spPr bwMode="gray">
            <a:xfrm flipH="1" flipV="1">
              <a:off x="899249" y="4027960"/>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0" name="Freeform 4513"/>
            <p:cNvSpPr>
              <a:spLocks/>
            </p:cNvSpPr>
            <p:nvPr/>
          </p:nvSpPr>
          <p:spPr bwMode="gray">
            <a:xfrm>
              <a:off x="899249" y="4057361"/>
              <a:ext cx="38685"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1" name="Line 4514"/>
            <p:cNvSpPr>
              <a:spLocks noChangeShapeType="1"/>
            </p:cNvSpPr>
            <p:nvPr/>
          </p:nvSpPr>
          <p:spPr bwMode="gray">
            <a:xfrm flipH="1" flipV="1">
              <a:off x="899249" y="4057361"/>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2" name="Freeform 4515"/>
            <p:cNvSpPr>
              <a:spLocks/>
            </p:cNvSpPr>
            <p:nvPr/>
          </p:nvSpPr>
          <p:spPr bwMode="gray">
            <a:xfrm>
              <a:off x="899249" y="4071287"/>
              <a:ext cx="38685"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3" name="Line 4516"/>
            <p:cNvSpPr>
              <a:spLocks noChangeShapeType="1"/>
            </p:cNvSpPr>
            <p:nvPr/>
          </p:nvSpPr>
          <p:spPr bwMode="gray">
            <a:xfrm flipH="1" flipV="1">
              <a:off x="899249" y="4071287"/>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4" name="Freeform 4517"/>
            <p:cNvSpPr>
              <a:spLocks/>
            </p:cNvSpPr>
            <p:nvPr/>
          </p:nvSpPr>
          <p:spPr bwMode="gray">
            <a:xfrm>
              <a:off x="899249" y="4085214"/>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5" name="Line 4518"/>
            <p:cNvSpPr>
              <a:spLocks noChangeShapeType="1"/>
            </p:cNvSpPr>
            <p:nvPr/>
          </p:nvSpPr>
          <p:spPr bwMode="gray">
            <a:xfrm flipH="1" flipV="1">
              <a:off x="899249" y="4085214"/>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6" name="Freeform 4519"/>
            <p:cNvSpPr>
              <a:spLocks/>
            </p:cNvSpPr>
            <p:nvPr/>
          </p:nvSpPr>
          <p:spPr bwMode="gray">
            <a:xfrm>
              <a:off x="899249" y="4099140"/>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7" name="Line 4520"/>
            <p:cNvSpPr>
              <a:spLocks noChangeShapeType="1"/>
            </p:cNvSpPr>
            <p:nvPr/>
          </p:nvSpPr>
          <p:spPr bwMode="gray">
            <a:xfrm flipH="1" flipV="1">
              <a:off x="899249" y="4099140"/>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8" name="Line 4521"/>
            <p:cNvSpPr>
              <a:spLocks noChangeShapeType="1"/>
            </p:cNvSpPr>
            <p:nvPr/>
          </p:nvSpPr>
          <p:spPr bwMode="gray">
            <a:xfrm>
              <a:off x="910080" y="3990824"/>
              <a:ext cx="0" cy="1222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499" name="Line 4522"/>
            <p:cNvSpPr>
              <a:spLocks noChangeShapeType="1"/>
            </p:cNvSpPr>
            <p:nvPr/>
          </p:nvSpPr>
          <p:spPr bwMode="gray">
            <a:xfrm>
              <a:off x="925554" y="3995466"/>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0" name="Freeform 4523"/>
            <p:cNvSpPr>
              <a:spLocks/>
            </p:cNvSpPr>
            <p:nvPr/>
          </p:nvSpPr>
          <p:spPr bwMode="gray">
            <a:xfrm>
              <a:off x="981260" y="4023319"/>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1" name="Line 4524"/>
            <p:cNvSpPr>
              <a:spLocks noChangeShapeType="1"/>
            </p:cNvSpPr>
            <p:nvPr/>
          </p:nvSpPr>
          <p:spPr bwMode="gray">
            <a:xfrm flipH="1" flipV="1">
              <a:off x="981260" y="4023319"/>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2" name="Freeform 4525"/>
            <p:cNvSpPr>
              <a:spLocks/>
            </p:cNvSpPr>
            <p:nvPr/>
          </p:nvSpPr>
          <p:spPr bwMode="gray">
            <a:xfrm>
              <a:off x="981260" y="4035698"/>
              <a:ext cx="38685" cy="10832"/>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3" name="Line 4526"/>
            <p:cNvSpPr>
              <a:spLocks noChangeShapeType="1"/>
            </p:cNvSpPr>
            <p:nvPr/>
          </p:nvSpPr>
          <p:spPr bwMode="gray">
            <a:xfrm flipH="1" flipV="1">
              <a:off x="981260" y="4035698"/>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4" name="Freeform 4527"/>
            <p:cNvSpPr>
              <a:spLocks/>
            </p:cNvSpPr>
            <p:nvPr/>
          </p:nvSpPr>
          <p:spPr bwMode="gray">
            <a:xfrm>
              <a:off x="981260" y="4065098"/>
              <a:ext cx="38685"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5" name="Line 4528"/>
            <p:cNvSpPr>
              <a:spLocks noChangeShapeType="1"/>
            </p:cNvSpPr>
            <p:nvPr/>
          </p:nvSpPr>
          <p:spPr bwMode="gray">
            <a:xfrm flipH="1" flipV="1">
              <a:off x="981260" y="4065098"/>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6" name="Freeform 4529"/>
            <p:cNvSpPr>
              <a:spLocks/>
            </p:cNvSpPr>
            <p:nvPr/>
          </p:nvSpPr>
          <p:spPr bwMode="gray">
            <a:xfrm>
              <a:off x="981260" y="4049624"/>
              <a:ext cx="38685" cy="10832"/>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7" name="Line 4530"/>
            <p:cNvSpPr>
              <a:spLocks noChangeShapeType="1"/>
            </p:cNvSpPr>
            <p:nvPr/>
          </p:nvSpPr>
          <p:spPr bwMode="gray">
            <a:xfrm flipH="1" flipV="1">
              <a:off x="981260" y="4049624"/>
              <a:ext cx="38685"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8" name="Freeform 4531"/>
            <p:cNvSpPr>
              <a:spLocks/>
            </p:cNvSpPr>
            <p:nvPr/>
          </p:nvSpPr>
          <p:spPr bwMode="gray">
            <a:xfrm>
              <a:off x="981260" y="4079025"/>
              <a:ext cx="38685"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09" name="Line 4532"/>
            <p:cNvSpPr>
              <a:spLocks noChangeShapeType="1"/>
            </p:cNvSpPr>
            <p:nvPr/>
          </p:nvSpPr>
          <p:spPr bwMode="gray">
            <a:xfrm flipH="1" flipV="1">
              <a:off x="981260" y="4079025"/>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0" name="Freeform 4533"/>
            <p:cNvSpPr>
              <a:spLocks/>
            </p:cNvSpPr>
            <p:nvPr/>
          </p:nvSpPr>
          <p:spPr bwMode="gray">
            <a:xfrm>
              <a:off x="981260" y="4092950"/>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1" name="Line 4534"/>
            <p:cNvSpPr>
              <a:spLocks noChangeShapeType="1"/>
            </p:cNvSpPr>
            <p:nvPr/>
          </p:nvSpPr>
          <p:spPr bwMode="gray">
            <a:xfrm flipH="1" flipV="1">
              <a:off x="981260" y="4092950"/>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2" name="Freeform 4535"/>
            <p:cNvSpPr>
              <a:spLocks/>
            </p:cNvSpPr>
            <p:nvPr/>
          </p:nvSpPr>
          <p:spPr bwMode="gray">
            <a:xfrm>
              <a:off x="981260" y="4106877"/>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3" name="Line 4536"/>
            <p:cNvSpPr>
              <a:spLocks noChangeShapeType="1"/>
            </p:cNvSpPr>
            <p:nvPr/>
          </p:nvSpPr>
          <p:spPr bwMode="gray">
            <a:xfrm flipH="1" flipV="1">
              <a:off x="981260" y="4106877"/>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4" name="Freeform 4537"/>
            <p:cNvSpPr>
              <a:spLocks/>
            </p:cNvSpPr>
            <p:nvPr/>
          </p:nvSpPr>
          <p:spPr bwMode="gray">
            <a:xfrm>
              <a:off x="981260" y="4120803"/>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5" name="Line 4538"/>
            <p:cNvSpPr>
              <a:spLocks noChangeShapeType="1"/>
            </p:cNvSpPr>
            <p:nvPr/>
          </p:nvSpPr>
          <p:spPr bwMode="gray">
            <a:xfrm flipH="1" flipV="1">
              <a:off x="981260" y="4120803"/>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6" name="Line 4539"/>
            <p:cNvSpPr>
              <a:spLocks noChangeShapeType="1"/>
            </p:cNvSpPr>
            <p:nvPr/>
          </p:nvSpPr>
          <p:spPr bwMode="gray">
            <a:xfrm>
              <a:off x="992092" y="4014035"/>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7" name="Line 4540"/>
            <p:cNvSpPr>
              <a:spLocks noChangeShapeType="1"/>
            </p:cNvSpPr>
            <p:nvPr/>
          </p:nvSpPr>
          <p:spPr bwMode="gray">
            <a:xfrm>
              <a:off x="1006018" y="4017129"/>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8" name="Freeform 4541"/>
            <p:cNvSpPr>
              <a:spLocks/>
            </p:cNvSpPr>
            <p:nvPr/>
          </p:nvSpPr>
          <p:spPr bwMode="gray">
            <a:xfrm>
              <a:off x="1063272" y="4044982"/>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19" name="Line 4542"/>
            <p:cNvSpPr>
              <a:spLocks noChangeShapeType="1"/>
            </p:cNvSpPr>
            <p:nvPr/>
          </p:nvSpPr>
          <p:spPr bwMode="gray">
            <a:xfrm flipH="1" flipV="1">
              <a:off x="1063272" y="4044982"/>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0" name="Freeform 4543"/>
            <p:cNvSpPr>
              <a:spLocks/>
            </p:cNvSpPr>
            <p:nvPr/>
          </p:nvSpPr>
          <p:spPr bwMode="gray">
            <a:xfrm>
              <a:off x="1063272" y="4058908"/>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1" name="Line 4544"/>
            <p:cNvSpPr>
              <a:spLocks noChangeShapeType="1"/>
            </p:cNvSpPr>
            <p:nvPr/>
          </p:nvSpPr>
          <p:spPr bwMode="gray">
            <a:xfrm flipH="1" flipV="1">
              <a:off x="1063272" y="4058908"/>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2" name="Freeform 4545"/>
            <p:cNvSpPr>
              <a:spLocks/>
            </p:cNvSpPr>
            <p:nvPr/>
          </p:nvSpPr>
          <p:spPr bwMode="gray">
            <a:xfrm>
              <a:off x="1063272" y="4086761"/>
              <a:ext cx="38685"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3" name="Line 4546"/>
            <p:cNvSpPr>
              <a:spLocks noChangeShapeType="1"/>
            </p:cNvSpPr>
            <p:nvPr/>
          </p:nvSpPr>
          <p:spPr bwMode="gray">
            <a:xfrm flipH="1" flipV="1">
              <a:off x="1063272" y="4086761"/>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4" name="Freeform 4547"/>
            <p:cNvSpPr>
              <a:spLocks/>
            </p:cNvSpPr>
            <p:nvPr/>
          </p:nvSpPr>
          <p:spPr bwMode="gray">
            <a:xfrm>
              <a:off x="1063272" y="4072835"/>
              <a:ext cx="38685"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5" name="Line 4548"/>
            <p:cNvSpPr>
              <a:spLocks noChangeShapeType="1"/>
            </p:cNvSpPr>
            <p:nvPr/>
          </p:nvSpPr>
          <p:spPr bwMode="gray">
            <a:xfrm flipH="1" flipV="1">
              <a:off x="1063272" y="4072835"/>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6" name="Freeform 4549"/>
            <p:cNvSpPr>
              <a:spLocks/>
            </p:cNvSpPr>
            <p:nvPr/>
          </p:nvSpPr>
          <p:spPr bwMode="gray">
            <a:xfrm>
              <a:off x="1063272" y="4100688"/>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7" name="Line 4550"/>
            <p:cNvSpPr>
              <a:spLocks noChangeShapeType="1"/>
            </p:cNvSpPr>
            <p:nvPr/>
          </p:nvSpPr>
          <p:spPr bwMode="gray">
            <a:xfrm flipH="1" flipV="1">
              <a:off x="1063272" y="4100688"/>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8" name="Freeform 4551"/>
            <p:cNvSpPr>
              <a:spLocks/>
            </p:cNvSpPr>
            <p:nvPr/>
          </p:nvSpPr>
          <p:spPr bwMode="gray">
            <a:xfrm>
              <a:off x="1063272" y="4114614"/>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29" name="Line 4552"/>
            <p:cNvSpPr>
              <a:spLocks noChangeShapeType="1"/>
            </p:cNvSpPr>
            <p:nvPr/>
          </p:nvSpPr>
          <p:spPr bwMode="gray">
            <a:xfrm flipH="1" flipV="1">
              <a:off x="1063272" y="4114614"/>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0" name="Freeform 4553"/>
            <p:cNvSpPr>
              <a:spLocks/>
            </p:cNvSpPr>
            <p:nvPr/>
          </p:nvSpPr>
          <p:spPr bwMode="gray">
            <a:xfrm>
              <a:off x="1063272" y="4128541"/>
              <a:ext cx="38685" cy="928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1" name="Line 4554"/>
            <p:cNvSpPr>
              <a:spLocks noChangeShapeType="1"/>
            </p:cNvSpPr>
            <p:nvPr/>
          </p:nvSpPr>
          <p:spPr bwMode="gray">
            <a:xfrm flipH="1" flipV="1">
              <a:off x="1063272" y="4128541"/>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2" name="Freeform 4555"/>
            <p:cNvSpPr>
              <a:spLocks/>
            </p:cNvSpPr>
            <p:nvPr/>
          </p:nvSpPr>
          <p:spPr bwMode="gray">
            <a:xfrm>
              <a:off x="1063272" y="4142467"/>
              <a:ext cx="38685" cy="928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3" name="Line 4556"/>
            <p:cNvSpPr>
              <a:spLocks noChangeShapeType="1"/>
            </p:cNvSpPr>
            <p:nvPr/>
          </p:nvSpPr>
          <p:spPr bwMode="gray">
            <a:xfrm flipH="1" flipV="1">
              <a:off x="1063272" y="4142467"/>
              <a:ext cx="38685"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4" name="Line 4557"/>
            <p:cNvSpPr>
              <a:spLocks noChangeShapeType="1"/>
            </p:cNvSpPr>
            <p:nvPr/>
          </p:nvSpPr>
          <p:spPr bwMode="gray">
            <a:xfrm>
              <a:off x="1074103" y="4035698"/>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5" name="Line 4558"/>
            <p:cNvSpPr>
              <a:spLocks noChangeShapeType="1"/>
            </p:cNvSpPr>
            <p:nvPr/>
          </p:nvSpPr>
          <p:spPr bwMode="gray">
            <a:xfrm>
              <a:off x="1089576" y="4038792"/>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6" name="Freeform 4559"/>
            <p:cNvSpPr>
              <a:spLocks/>
            </p:cNvSpPr>
            <p:nvPr/>
          </p:nvSpPr>
          <p:spPr bwMode="gray">
            <a:xfrm>
              <a:off x="1145282" y="4066646"/>
              <a:ext cx="37137" cy="928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7" name="Line 4560"/>
            <p:cNvSpPr>
              <a:spLocks noChangeShapeType="1"/>
            </p:cNvSpPr>
            <p:nvPr/>
          </p:nvSpPr>
          <p:spPr bwMode="gray">
            <a:xfrm flipH="1" flipV="1">
              <a:off x="1145282" y="4066646"/>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8" name="Freeform 4561"/>
            <p:cNvSpPr>
              <a:spLocks/>
            </p:cNvSpPr>
            <p:nvPr/>
          </p:nvSpPr>
          <p:spPr bwMode="gray">
            <a:xfrm>
              <a:off x="1145282" y="4080571"/>
              <a:ext cx="37137" cy="10832"/>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39" name="Line 4562"/>
            <p:cNvSpPr>
              <a:spLocks noChangeShapeType="1"/>
            </p:cNvSpPr>
            <p:nvPr/>
          </p:nvSpPr>
          <p:spPr bwMode="gray">
            <a:xfrm flipH="1" flipV="1">
              <a:off x="1145282" y="4080571"/>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0" name="Freeform 4563"/>
            <p:cNvSpPr>
              <a:spLocks/>
            </p:cNvSpPr>
            <p:nvPr/>
          </p:nvSpPr>
          <p:spPr bwMode="gray">
            <a:xfrm>
              <a:off x="1145282" y="4108425"/>
              <a:ext cx="37137" cy="10832"/>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1" name="Line 4564"/>
            <p:cNvSpPr>
              <a:spLocks noChangeShapeType="1"/>
            </p:cNvSpPr>
            <p:nvPr/>
          </p:nvSpPr>
          <p:spPr bwMode="gray">
            <a:xfrm flipH="1" flipV="1">
              <a:off x="1145282" y="4108425"/>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2" name="Freeform 4565"/>
            <p:cNvSpPr>
              <a:spLocks/>
            </p:cNvSpPr>
            <p:nvPr/>
          </p:nvSpPr>
          <p:spPr bwMode="gray">
            <a:xfrm>
              <a:off x="1145282" y="4094498"/>
              <a:ext cx="37137" cy="928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3" name="Line 4566"/>
            <p:cNvSpPr>
              <a:spLocks noChangeShapeType="1"/>
            </p:cNvSpPr>
            <p:nvPr/>
          </p:nvSpPr>
          <p:spPr bwMode="gray">
            <a:xfrm flipH="1" flipV="1">
              <a:off x="1145282" y="4094498"/>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4" name="Freeform 4567"/>
            <p:cNvSpPr>
              <a:spLocks/>
            </p:cNvSpPr>
            <p:nvPr/>
          </p:nvSpPr>
          <p:spPr bwMode="gray">
            <a:xfrm>
              <a:off x="1145282" y="4122351"/>
              <a:ext cx="37137" cy="10832"/>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5" name="Line 4568"/>
            <p:cNvSpPr>
              <a:spLocks noChangeShapeType="1"/>
            </p:cNvSpPr>
            <p:nvPr/>
          </p:nvSpPr>
          <p:spPr bwMode="gray">
            <a:xfrm flipH="1" flipV="1">
              <a:off x="1145282" y="4122351"/>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6" name="Freeform 4569"/>
            <p:cNvSpPr>
              <a:spLocks/>
            </p:cNvSpPr>
            <p:nvPr/>
          </p:nvSpPr>
          <p:spPr bwMode="gray">
            <a:xfrm>
              <a:off x="1145282" y="4136277"/>
              <a:ext cx="37137" cy="10832"/>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7" name="Line 4570"/>
            <p:cNvSpPr>
              <a:spLocks noChangeShapeType="1"/>
            </p:cNvSpPr>
            <p:nvPr/>
          </p:nvSpPr>
          <p:spPr bwMode="gray">
            <a:xfrm flipH="1" flipV="1">
              <a:off x="1145282" y="4136277"/>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8" name="Freeform 4571"/>
            <p:cNvSpPr>
              <a:spLocks/>
            </p:cNvSpPr>
            <p:nvPr/>
          </p:nvSpPr>
          <p:spPr bwMode="gray">
            <a:xfrm>
              <a:off x="1145282" y="4150204"/>
              <a:ext cx="37137" cy="10832"/>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49" name="Line 4572"/>
            <p:cNvSpPr>
              <a:spLocks noChangeShapeType="1"/>
            </p:cNvSpPr>
            <p:nvPr/>
          </p:nvSpPr>
          <p:spPr bwMode="gray">
            <a:xfrm flipH="1" flipV="1">
              <a:off x="1145282" y="4150204"/>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0" name="Freeform 4573"/>
            <p:cNvSpPr>
              <a:spLocks/>
            </p:cNvSpPr>
            <p:nvPr/>
          </p:nvSpPr>
          <p:spPr bwMode="gray">
            <a:xfrm>
              <a:off x="1145282" y="4164130"/>
              <a:ext cx="37137" cy="10832"/>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1" name="Line 4574"/>
            <p:cNvSpPr>
              <a:spLocks noChangeShapeType="1"/>
            </p:cNvSpPr>
            <p:nvPr/>
          </p:nvSpPr>
          <p:spPr bwMode="gray">
            <a:xfrm flipH="1" flipV="1">
              <a:off x="1145282" y="4164130"/>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2" name="Line 4575"/>
            <p:cNvSpPr>
              <a:spLocks noChangeShapeType="1"/>
            </p:cNvSpPr>
            <p:nvPr/>
          </p:nvSpPr>
          <p:spPr bwMode="gray">
            <a:xfrm>
              <a:off x="1156115" y="4057361"/>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3" name="Line 4576"/>
            <p:cNvSpPr>
              <a:spLocks noChangeShapeType="1"/>
            </p:cNvSpPr>
            <p:nvPr/>
          </p:nvSpPr>
          <p:spPr bwMode="gray">
            <a:xfrm>
              <a:off x="1170041" y="4062003"/>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4" name="Freeform 4577"/>
            <p:cNvSpPr>
              <a:spLocks/>
            </p:cNvSpPr>
            <p:nvPr/>
          </p:nvSpPr>
          <p:spPr bwMode="gray">
            <a:xfrm>
              <a:off x="1227294" y="4088309"/>
              <a:ext cx="37137" cy="10832"/>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5" name="Line 4578"/>
            <p:cNvSpPr>
              <a:spLocks noChangeShapeType="1"/>
            </p:cNvSpPr>
            <p:nvPr/>
          </p:nvSpPr>
          <p:spPr bwMode="gray">
            <a:xfrm flipH="1" flipV="1">
              <a:off x="1227294" y="4088309"/>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6" name="Freeform 4579"/>
            <p:cNvSpPr>
              <a:spLocks/>
            </p:cNvSpPr>
            <p:nvPr/>
          </p:nvSpPr>
          <p:spPr bwMode="gray">
            <a:xfrm>
              <a:off x="1227294" y="4102235"/>
              <a:ext cx="37137" cy="10832"/>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7" name="Line 4580"/>
            <p:cNvSpPr>
              <a:spLocks noChangeShapeType="1"/>
            </p:cNvSpPr>
            <p:nvPr/>
          </p:nvSpPr>
          <p:spPr bwMode="gray">
            <a:xfrm flipH="1" flipV="1">
              <a:off x="1227294" y="4102235"/>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8" name="Freeform 4581"/>
            <p:cNvSpPr>
              <a:spLocks/>
            </p:cNvSpPr>
            <p:nvPr/>
          </p:nvSpPr>
          <p:spPr bwMode="gray">
            <a:xfrm>
              <a:off x="1227294" y="4131636"/>
              <a:ext cx="37137" cy="928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59" name="Line 4582"/>
            <p:cNvSpPr>
              <a:spLocks noChangeShapeType="1"/>
            </p:cNvSpPr>
            <p:nvPr/>
          </p:nvSpPr>
          <p:spPr bwMode="gray">
            <a:xfrm flipH="1" flipV="1">
              <a:off x="1227294" y="4131636"/>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0" name="Freeform 4583"/>
            <p:cNvSpPr>
              <a:spLocks/>
            </p:cNvSpPr>
            <p:nvPr/>
          </p:nvSpPr>
          <p:spPr bwMode="gray">
            <a:xfrm>
              <a:off x="1227294" y="4116161"/>
              <a:ext cx="37137" cy="10832"/>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1" name="Line 4584"/>
            <p:cNvSpPr>
              <a:spLocks noChangeShapeType="1"/>
            </p:cNvSpPr>
            <p:nvPr/>
          </p:nvSpPr>
          <p:spPr bwMode="gray">
            <a:xfrm flipH="1" flipV="1">
              <a:off x="1227294" y="4116161"/>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2" name="Freeform 4585"/>
            <p:cNvSpPr>
              <a:spLocks/>
            </p:cNvSpPr>
            <p:nvPr/>
          </p:nvSpPr>
          <p:spPr bwMode="gray">
            <a:xfrm>
              <a:off x="1227294" y="4144015"/>
              <a:ext cx="37137" cy="10832"/>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3" name="Line 4586"/>
            <p:cNvSpPr>
              <a:spLocks noChangeShapeType="1"/>
            </p:cNvSpPr>
            <p:nvPr/>
          </p:nvSpPr>
          <p:spPr bwMode="gray">
            <a:xfrm flipH="1" flipV="1">
              <a:off x="1227294" y="4144015"/>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4" name="Freeform 4587"/>
            <p:cNvSpPr>
              <a:spLocks/>
            </p:cNvSpPr>
            <p:nvPr/>
          </p:nvSpPr>
          <p:spPr bwMode="gray">
            <a:xfrm>
              <a:off x="1227294" y="4157940"/>
              <a:ext cx="37137" cy="10832"/>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5" name="Line 4588"/>
            <p:cNvSpPr>
              <a:spLocks noChangeShapeType="1"/>
            </p:cNvSpPr>
            <p:nvPr/>
          </p:nvSpPr>
          <p:spPr bwMode="gray">
            <a:xfrm flipH="1" flipV="1">
              <a:off x="1227294" y="4157940"/>
              <a:ext cx="37137" cy="10832"/>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6" name="Freeform 4589"/>
            <p:cNvSpPr>
              <a:spLocks/>
            </p:cNvSpPr>
            <p:nvPr/>
          </p:nvSpPr>
          <p:spPr bwMode="gray">
            <a:xfrm>
              <a:off x="1227294" y="4173415"/>
              <a:ext cx="37137" cy="928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7" name="Line 4590"/>
            <p:cNvSpPr>
              <a:spLocks noChangeShapeType="1"/>
            </p:cNvSpPr>
            <p:nvPr/>
          </p:nvSpPr>
          <p:spPr bwMode="gray">
            <a:xfrm flipH="1" flipV="1">
              <a:off x="1227294" y="4173415"/>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8" name="Freeform 4591"/>
            <p:cNvSpPr>
              <a:spLocks/>
            </p:cNvSpPr>
            <p:nvPr/>
          </p:nvSpPr>
          <p:spPr bwMode="gray">
            <a:xfrm>
              <a:off x="1227294" y="4187341"/>
              <a:ext cx="37137" cy="928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69" name="Line 4592"/>
            <p:cNvSpPr>
              <a:spLocks noChangeShapeType="1"/>
            </p:cNvSpPr>
            <p:nvPr/>
          </p:nvSpPr>
          <p:spPr bwMode="gray">
            <a:xfrm flipH="1" flipV="1">
              <a:off x="1227294" y="4187341"/>
              <a:ext cx="37137" cy="928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70" name="Line 4593"/>
            <p:cNvSpPr>
              <a:spLocks noChangeShapeType="1"/>
            </p:cNvSpPr>
            <p:nvPr/>
          </p:nvSpPr>
          <p:spPr bwMode="gray">
            <a:xfrm>
              <a:off x="1238125" y="4079025"/>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71" name="Line 4594"/>
            <p:cNvSpPr>
              <a:spLocks noChangeShapeType="1"/>
            </p:cNvSpPr>
            <p:nvPr/>
          </p:nvSpPr>
          <p:spPr bwMode="gray">
            <a:xfrm>
              <a:off x="1252053" y="4083666"/>
              <a:ext cx="0" cy="120695"/>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572" name="Freeform 4595"/>
            <p:cNvSpPr>
              <a:spLocks/>
            </p:cNvSpPr>
            <p:nvPr/>
          </p:nvSpPr>
          <p:spPr bwMode="gray">
            <a:xfrm>
              <a:off x="1408337" y="3916549"/>
              <a:ext cx="487426" cy="417793"/>
            </a:xfrm>
            <a:custGeom>
              <a:avLst/>
              <a:gdLst>
                <a:gd name="T0" fmla="*/ 0 w 3678"/>
                <a:gd name="T1" fmla="*/ 3152 h 3152"/>
                <a:gd name="T2" fmla="*/ 0 w 3678"/>
                <a:gd name="T3" fmla="*/ 988 h 3152"/>
                <a:gd name="T4" fmla="*/ 1930 w 3678"/>
                <a:gd name="T5" fmla="*/ 473 h 3152"/>
                <a:gd name="T6" fmla="*/ 3678 w 3678"/>
                <a:gd name="T7" fmla="*/ 0 h 3152"/>
                <a:gd name="T8" fmla="*/ 3678 w 3678"/>
                <a:gd name="T9" fmla="*/ 2167 h 3152"/>
                <a:gd name="T10" fmla="*/ 0 w 3678"/>
                <a:gd name="T11" fmla="*/ 3152 h 3152"/>
                <a:gd name="T12" fmla="*/ 0 60000 65536"/>
                <a:gd name="T13" fmla="*/ 0 60000 65536"/>
                <a:gd name="T14" fmla="*/ 0 60000 65536"/>
                <a:gd name="T15" fmla="*/ 0 60000 65536"/>
                <a:gd name="T16" fmla="*/ 0 60000 65536"/>
                <a:gd name="T17" fmla="*/ 0 60000 65536"/>
                <a:gd name="T18" fmla="*/ 0 w 3678"/>
                <a:gd name="T19" fmla="*/ 0 h 3152"/>
                <a:gd name="T20" fmla="*/ 3678 w 3678"/>
                <a:gd name="T21" fmla="*/ 3152 h 3152"/>
              </a:gdLst>
              <a:ahLst/>
              <a:cxnLst>
                <a:cxn ang="T12">
                  <a:pos x="T0" y="T1"/>
                </a:cxn>
                <a:cxn ang="T13">
                  <a:pos x="T2" y="T3"/>
                </a:cxn>
                <a:cxn ang="T14">
                  <a:pos x="T4" y="T5"/>
                </a:cxn>
                <a:cxn ang="T15">
                  <a:pos x="T6" y="T7"/>
                </a:cxn>
                <a:cxn ang="T16">
                  <a:pos x="T8" y="T9"/>
                </a:cxn>
                <a:cxn ang="T17">
                  <a:pos x="T10" y="T11"/>
                </a:cxn>
              </a:cxnLst>
              <a:rect l="T18" t="T19" r="T20" b="T21"/>
              <a:pathLst>
                <a:path w="3678" h="3152">
                  <a:moveTo>
                    <a:pt x="0" y="3152"/>
                  </a:moveTo>
                  <a:lnTo>
                    <a:pt x="0" y="988"/>
                  </a:lnTo>
                  <a:lnTo>
                    <a:pt x="1930" y="473"/>
                  </a:lnTo>
                  <a:lnTo>
                    <a:pt x="3678" y="0"/>
                  </a:lnTo>
                  <a:lnTo>
                    <a:pt x="3678" y="2167"/>
                  </a:lnTo>
                  <a:lnTo>
                    <a:pt x="0" y="3152"/>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573" name="Freeform 4596"/>
            <p:cNvSpPr>
              <a:spLocks/>
            </p:cNvSpPr>
            <p:nvPr/>
          </p:nvSpPr>
          <p:spPr bwMode="gray">
            <a:xfrm>
              <a:off x="1437738" y="4218289"/>
              <a:ext cx="202707" cy="108317"/>
            </a:xfrm>
            <a:custGeom>
              <a:avLst/>
              <a:gdLst>
                <a:gd name="T0" fmla="*/ 1522 w 1522"/>
                <a:gd name="T1" fmla="*/ 409 h 818"/>
                <a:gd name="T2" fmla="*/ 0 w 1522"/>
                <a:gd name="T3" fmla="*/ 0 h 818"/>
                <a:gd name="T4" fmla="*/ 0 w 1522"/>
                <a:gd name="T5" fmla="*/ 818 h 818"/>
                <a:gd name="T6" fmla="*/ 1522 w 1522"/>
                <a:gd name="T7" fmla="*/ 409 h 818"/>
                <a:gd name="T8" fmla="*/ 0 60000 65536"/>
                <a:gd name="T9" fmla="*/ 0 60000 65536"/>
                <a:gd name="T10" fmla="*/ 0 60000 65536"/>
                <a:gd name="T11" fmla="*/ 0 60000 65536"/>
                <a:gd name="T12" fmla="*/ 0 w 1522"/>
                <a:gd name="T13" fmla="*/ 0 h 818"/>
                <a:gd name="T14" fmla="*/ 1522 w 1522"/>
                <a:gd name="T15" fmla="*/ 818 h 818"/>
              </a:gdLst>
              <a:ahLst/>
              <a:cxnLst>
                <a:cxn ang="T8">
                  <a:pos x="T0" y="T1"/>
                </a:cxn>
                <a:cxn ang="T9">
                  <a:pos x="T2" y="T3"/>
                </a:cxn>
                <a:cxn ang="T10">
                  <a:pos x="T4" y="T5"/>
                </a:cxn>
                <a:cxn ang="T11">
                  <a:pos x="T6" y="T7"/>
                </a:cxn>
              </a:cxnLst>
              <a:rect l="T12" t="T13" r="T14" b="T15"/>
              <a:pathLst>
                <a:path w="1522" h="818">
                  <a:moveTo>
                    <a:pt x="1522" y="409"/>
                  </a:moveTo>
                  <a:lnTo>
                    <a:pt x="0" y="0"/>
                  </a:lnTo>
                  <a:lnTo>
                    <a:pt x="0" y="818"/>
                  </a:lnTo>
                  <a:lnTo>
                    <a:pt x="1522" y="40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574" name="Freeform 4597"/>
            <p:cNvSpPr>
              <a:spLocks/>
            </p:cNvSpPr>
            <p:nvPr/>
          </p:nvSpPr>
          <p:spPr bwMode="gray">
            <a:xfrm>
              <a:off x="1437738" y="4012487"/>
              <a:ext cx="202707" cy="259960"/>
            </a:xfrm>
            <a:custGeom>
              <a:avLst/>
              <a:gdLst>
                <a:gd name="T0" fmla="*/ 1522 w 1522"/>
                <a:gd name="T1" fmla="*/ 1963 h 1963"/>
                <a:gd name="T2" fmla="*/ 1522 w 1522"/>
                <a:gd name="T3" fmla="*/ 0 h 1963"/>
                <a:gd name="T4" fmla="*/ 0 w 1522"/>
                <a:gd name="T5" fmla="*/ 409 h 1963"/>
                <a:gd name="T6" fmla="*/ 0 w 1522"/>
                <a:gd name="T7" fmla="*/ 1554 h 1963"/>
                <a:gd name="T8" fmla="*/ 1522 w 1522"/>
                <a:gd name="T9" fmla="*/ 1963 h 1963"/>
                <a:gd name="T10" fmla="*/ 1522 w 1522"/>
                <a:gd name="T11" fmla="*/ 1963 h 1963"/>
                <a:gd name="T12" fmla="*/ 0 60000 65536"/>
                <a:gd name="T13" fmla="*/ 0 60000 65536"/>
                <a:gd name="T14" fmla="*/ 0 60000 65536"/>
                <a:gd name="T15" fmla="*/ 0 60000 65536"/>
                <a:gd name="T16" fmla="*/ 0 60000 65536"/>
                <a:gd name="T17" fmla="*/ 0 60000 65536"/>
                <a:gd name="T18" fmla="*/ 0 w 1522"/>
                <a:gd name="T19" fmla="*/ 0 h 1963"/>
                <a:gd name="T20" fmla="*/ 1522 w 1522"/>
                <a:gd name="T21" fmla="*/ 1963 h 1963"/>
              </a:gdLst>
              <a:ahLst/>
              <a:cxnLst>
                <a:cxn ang="T12">
                  <a:pos x="T0" y="T1"/>
                </a:cxn>
                <a:cxn ang="T13">
                  <a:pos x="T2" y="T3"/>
                </a:cxn>
                <a:cxn ang="T14">
                  <a:pos x="T4" y="T5"/>
                </a:cxn>
                <a:cxn ang="T15">
                  <a:pos x="T6" y="T7"/>
                </a:cxn>
                <a:cxn ang="T16">
                  <a:pos x="T8" y="T9"/>
                </a:cxn>
                <a:cxn ang="T17">
                  <a:pos x="T10" y="T11"/>
                </a:cxn>
              </a:cxnLst>
              <a:rect l="T18" t="T19" r="T20" b="T21"/>
              <a:pathLst>
                <a:path w="1522" h="1963">
                  <a:moveTo>
                    <a:pt x="1522" y="1963"/>
                  </a:moveTo>
                  <a:lnTo>
                    <a:pt x="1522" y="0"/>
                  </a:lnTo>
                  <a:lnTo>
                    <a:pt x="0" y="409"/>
                  </a:lnTo>
                  <a:lnTo>
                    <a:pt x="0" y="1554"/>
                  </a:lnTo>
                  <a:lnTo>
                    <a:pt x="1522" y="1963"/>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575" name="Freeform 4598"/>
            <p:cNvSpPr>
              <a:spLocks/>
            </p:cNvSpPr>
            <p:nvPr/>
          </p:nvSpPr>
          <p:spPr bwMode="gray">
            <a:xfrm>
              <a:off x="1671392" y="3949045"/>
              <a:ext cx="202707" cy="259960"/>
            </a:xfrm>
            <a:custGeom>
              <a:avLst/>
              <a:gdLst>
                <a:gd name="T0" fmla="*/ 1522 w 1522"/>
                <a:gd name="T1" fmla="*/ 1963 h 1963"/>
                <a:gd name="T2" fmla="*/ 1522 w 1522"/>
                <a:gd name="T3" fmla="*/ 0 h 1963"/>
                <a:gd name="T4" fmla="*/ 0 w 1522"/>
                <a:gd name="T5" fmla="*/ 409 h 1963"/>
                <a:gd name="T6" fmla="*/ 0 w 1522"/>
                <a:gd name="T7" fmla="*/ 1557 h 1963"/>
                <a:gd name="T8" fmla="*/ 1522 w 1522"/>
                <a:gd name="T9" fmla="*/ 1963 h 1963"/>
                <a:gd name="T10" fmla="*/ 1522 w 1522"/>
                <a:gd name="T11" fmla="*/ 1963 h 1963"/>
                <a:gd name="T12" fmla="*/ 0 60000 65536"/>
                <a:gd name="T13" fmla="*/ 0 60000 65536"/>
                <a:gd name="T14" fmla="*/ 0 60000 65536"/>
                <a:gd name="T15" fmla="*/ 0 60000 65536"/>
                <a:gd name="T16" fmla="*/ 0 60000 65536"/>
                <a:gd name="T17" fmla="*/ 0 60000 65536"/>
                <a:gd name="T18" fmla="*/ 0 w 1522"/>
                <a:gd name="T19" fmla="*/ 0 h 1963"/>
                <a:gd name="T20" fmla="*/ 1522 w 1522"/>
                <a:gd name="T21" fmla="*/ 1963 h 1963"/>
              </a:gdLst>
              <a:ahLst/>
              <a:cxnLst>
                <a:cxn ang="T12">
                  <a:pos x="T0" y="T1"/>
                </a:cxn>
                <a:cxn ang="T13">
                  <a:pos x="T2" y="T3"/>
                </a:cxn>
                <a:cxn ang="T14">
                  <a:pos x="T4" y="T5"/>
                </a:cxn>
                <a:cxn ang="T15">
                  <a:pos x="T6" y="T7"/>
                </a:cxn>
                <a:cxn ang="T16">
                  <a:pos x="T8" y="T9"/>
                </a:cxn>
                <a:cxn ang="T17">
                  <a:pos x="T10" y="T11"/>
                </a:cxn>
              </a:cxnLst>
              <a:rect l="T18" t="T19" r="T20" b="T21"/>
              <a:pathLst>
                <a:path w="1522" h="1963">
                  <a:moveTo>
                    <a:pt x="1522" y="1963"/>
                  </a:moveTo>
                  <a:lnTo>
                    <a:pt x="1522" y="0"/>
                  </a:lnTo>
                  <a:lnTo>
                    <a:pt x="0" y="409"/>
                  </a:lnTo>
                  <a:lnTo>
                    <a:pt x="0" y="1557"/>
                  </a:lnTo>
                  <a:lnTo>
                    <a:pt x="1522" y="1963"/>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576" name="Freeform 4599"/>
            <p:cNvSpPr>
              <a:spLocks/>
            </p:cNvSpPr>
            <p:nvPr/>
          </p:nvSpPr>
          <p:spPr bwMode="gray">
            <a:xfrm>
              <a:off x="1671392" y="4156393"/>
              <a:ext cx="202707" cy="106770"/>
            </a:xfrm>
            <a:custGeom>
              <a:avLst/>
              <a:gdLst>
                <a:gd name="T0" fmla="*/ 1522 w 1522"/>
                <a:gd name="T1" fmla="*/ 406 h 815"/>
                <a:gd name="T2" fmla="*/ 0 w 1522"/>
                <a:gd name="T3" fmla="*/ 0 h 815"/>
                <a:gd name="T4" fmla="*/ 0 w 1522"/>
                <a:gd name="T5" fmla="*/ 815 h 815"/>
                <a:gd name="T6" fmla="*/ 1522 w 1522"/>
                <a:gd name="T7" fmla="*/ 406 h 815"/>
                <a:gd name="T8" fmla="*/ 0 60000 65536"/>
                <a:gd name="T9" fmla="*/ 0 60000 65536"/>
                <a:gd name="T10" fmla="*/ 0 60000 65536"/>
                <a:gd name="T11" fmla="*/ 0 60000 65536"/>
                <a:gd name="T12" fmla="*/ 0 w 1522"/>
                <a:gd name="T13" fmla="*/ 0 h 815"/>
                <a:gd name="T14" fmla="*/ 1522 w 1522"/>
                <a:gd name="T15" fmla="*/ 815 h 815"/>
              </a:gdLst>
              <a:ahLst/>
              <a:cxnLst>
                <a:cxn ang="T8">
                  <a:pos x="T0" y="T1"/>
                </a:cxn>
                <a:cxn ang="T9">
                  <a:pos x="T2" y="T3"/>
                </a:cxn>
                <a:cxn ang="T10">
                  <a:pos x="T4" y="T5"/>
                </a:cxn>
                <a:cxn ang="T11">
                  <a:pos x="T6" y="T7"/>
                </a:cxn>
              </a:cxnLst>
              <a:rect l="T12" t="T13" r="T14" b="T15"/>
              <a:pathLst>
                <a:path w="1522" h="815">
                  <a:moveTo>
                    <a:pt x="1522" y="406"/>
                  </a:moveTo>
                  <a:lnTo>
                    <a:pt x="0" y="0"/>
                  </a:lnTo>
                  <a:lnTo>
                    <a:pt x="0" y="815"/>
                  </a:lnTo>
                  <a:lnTo>
                    <a:pt x="1522" y="406"/>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577" name="Freeform 4600"/>
            <p:cNvSpPr>
              <a:spLocks/>
            </p:cNvSpPr>
            <p:nvPr/>
          </p:nvSpPr>
          <p:spPr bwMode="gray">
            <a:xfrm>
              <a:off x="1679130" y="3684442"/>
              <a:ext cx="298645" cy="151643"/>
            </a:xfrm>
            <a:custGeom>
              <a:avLst/>
              <a:gdLst>
                <a:gd name="T0" fmla="*/ 953 w 953"/>
                <a:gd name="T1" fmla="*/ 233 h 487"/>
                <a:gd name="T2" fmla="*/ 953 w 953"/>
                <a:gd name="T3" fmla="*/ 232 h 487"/>
                <a:gd name="T4" fmla="*/ 953 w 953"/>
                <a:gd name="T5" fmla="*/ 232 h 487"/>
                <a:gd name="T6" fmla="*/ 953 w 953"/>
                <a:gd name="T7" fmla="*/ 232 h 487"/>
                <a:gd name="T8" fmla="*/ 748 w 953"/>
                <a:gd name="T9" fmla="*/ 40 h 487"/>
                <a:gd name="T10" fmla="*/ 477 w 953"/>
                <a:gd name="T11" fmla="*/ 23 h 487"/>
                <a:gd name="T12" fmla="*/ 310 w 953"/>
                <a:gd name="T13" fmla="*/ 58 h 487"/>
                <a:gd name="T14" fmla="*/ 45 w 953"/>
                <a:gd name="T15" fmla="*/ 244 h 487"/>
                <a:gd name="T16" fmla="*/ 0 w 953"/>
                <a:gd name="T17" fmla="*/ 487 h 487"/>
                <a:gd name="T18" fmla="*/ 950 w 953"/>
                <a:gd name="T19" fmla="*/ 233 h 487"/>
                <a:gd name="T20" fmla="*/ 953 w 953"/>
                <a:gd name="T21" fmla="*/ 233 h 4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3"/>
                <a:gd name="T34" fmla="*/ 0 h 487"/>
                <a:gd name="T35" fmla="*/ 953 w 953"/>
                <a:gd name="T36" fmla="*/ 487 h 4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3" h="487">
                  <a:moveTo>
                    <a:pt x="953" y="233"/>
                  </a:moveTo>
                  <a:cubicBezTo>
                    <a:pt x="953" y="233"/>
                    <a:pt x="953" y="232"/>
                    <a:pt x="953" y="232"/>
                  </a:cubicBezTo>
                  <a:cubicBezTo>
                    <a:pt x="953" y="232"/>
                    <a:pt x="953" y="232"/>
                    <a:pt x="953" y="232"/>
                  </a:cubicBezTo>
                  <a:cubicBezTo>
                    <a:pt x="953" y="232"/>
                    <a:pt x="953" y="232"/>
                    <a:pt x="953" y="232"/>
                  </a:cubicBezTo>
                  <a:cubicBezTo>
                    <a:pt x="952" y="124"/>
                    <a:pt x="867" y="62"/>
                    <a:pt x="748" y="40"/>
                  </a:cubicBezTo>
                  <a:cubicBezTo>
                    <a:pt x="664" y="24"/>
                    <a:pt x="577" y="0"/>
                    <a:pt x="477" y="23"/>
                  </a:cubicBezTo>
                  <a:cubicBezTo>
                    <a:pt x="476" y="23"/>
                    <a:pt x="310" y="58"/>
                    <a:pt x="310" y="58"/>
                  </a:cubicBezTo>
                  <a:cubicBezTo>
                    <a:pt x="258" y="80"/>
                    <a:pt x="133" y="137"/>
                    <a:pt x="45" y="244"/>
                  </a:cubicBezTo>
                  <a:cubicBezTo>
                    <a:pt x="13" y="283"/>
                    <a:pt x="0" y="346"/>
                    <a:pt x="0" y="487"/>
                  </a:cubicBezTo>
                  <a:cubicBezTo>
                    <a:pt x="950" y="233"/>
                    <a:pt x="950" y="233"/>
                    <a:pt x="950" y="233"/>
                  </a:cubicBezTo>
                  <a:lnTo>
                    <a:pt x="953" y="233"/>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578" name="Freeform 4601"/>
            <p:cNvSpPr>
              <a:spLocks/>
            </p:cNvSpPr>
            <p:nvPr/>
          </p:nvSpPr>
          <p:spPr bwMode="gray">
            <a:xfrm>
              <a:off x="789384" y="3436861"/>
              <a:ext cx="1131136" cy="399224"/>
            </a:xfrm>
            <a:custGeom>
              <a:avLst/>
              <a:gdLst>
                <a:gd name="T0" fmla="*/ 3314 w 3609"/>
                <a:gd name="T1" fmla="*/ 837 h 1276"/>
                <a:gd name="T2" fmla="*/ 3609 w 3609"/>
                <a:gd name="T3" fmla="*/ 833 h 1276"/>
                <a:gd name="T4" fmla="*/ 786 w 3609"/>
                <a:gd name="T5" fmla="*/ 74 h 1276"/>
                <a:gd name="T6" fmla="*/ 0 w 3609"/>
                <a:gd name="T7" fmla="*/ 513 h 1276"/>
                <a:gd name="T8" fmla="*/ 2841 w 3609"/>
                <a:gd name="T9" fmla="*/ 1276 h 1276"/>
                <a:gd name="T10" fmla="*/ 3314 w 3609"/>
                <a:gd name="T11" fmla="*/ 837 h 1276"/>
                <a:gd name="T12" fmla="*/ 0 60000 65536"/>
                <a:gd name="T13" fmla="*/ 0 60000 65536"/>
                <a:gd name="T14" fmla="*/ 0 60000 65536"/>
                <a:gd name="T15" fmla="*/ 0 60000 65536"/>
                <a:gd name="T16" fmla="*/ 0 60000 65536"/>
                <a:gd name="T17" fmla="*/ 0 60000 65536"/>
                <a:gd name="T18" fmla="*/ 0 w 3609"/>
                <a:gd name="T19" fmla="*/ 0 h 1276"/>
                <a:gd name="T20" fmla="*/ 3609 w 3609"/>
                <a:gd name="T21" fmla="*/ 1276 h 1276"/>
              </a:gdLst>
              <a:ahLst/>
              <a:cxnLst>
                <a:cxn ang="T12">
                  <a:pos x="T0" y="T1"/>
                </a:cxn>
                <a:cxn ang="T13">
                  <a:pos x="T2" y="T3"/>
                </a:cxn>
                <a:cxn ang="T14">
                  <a:pos x="T4" y="T5"/>
                </a:cxn>
                <a:cxn ang="T15">
                  <a:pos x="T6" y="T7"/>
                </a:cxn>
                <a:cxn ang="T16">
                  <a:pos x="T8" y="T9"/>
                </a:cxn>
                <a:cxn ang="T17">
                  <a:pos x="T10" y="T11"/>
                </a:cxn>
              </a:cxnLst>
              <a:rect l="T18" t="T19" r="T20" b="T21"/>
              <a:pathLst>
                <a:path w="3609" h="1276">
                  <a:moveTo>
                    <a:pt x="3314" y="837"/>
                  </a:moveTo>
                  <a:cubicBezTo>
                    <a:pt x="3419" y="815"/>
                    <a:pt x="3524" y="813"/>
                    <a:pt x="3609" y="833"/>
                  </a:cubicBezTo>
                  <a:cubicBezTo>
                    <a:pt x="3350" y="764"/>
                    <a:pt x="786" y="74"/>
                    <a:pt x="786" y="74"/>
                  </a:cubicBezTo>
                  <a:cubicBezTo>
                    <a:pt x="513" y="0"/>
                    <a:pt x="0" y="179"/>
                    <a:pt x="0" y="513"/>
                  </a:cubicBezTo>
                  <a:cubicBezTo>
                    <a:pt x="2841" y="1276"/>
                    <a:pt x="2841" y="1276"/>
                    <a:pt x="2841" y="1276"/>
                  </a:cubicBezTo>
                  <a:cubicBezTo>
                    <a:pt x="2841" y="1041"/>
                    <a:pt x="3077" y="888"/>
                    <a:pt x="3314" y="837"/>
                  </a:cubicBezTo>
                  <a:close/>
                </a:path>
              </a:pathLst>
            </a:custGeom>
            <a:gradFill>
              <a:gsLst>
                <a:gs pos="43000">
                  <a:schemeClr val="tx1">
                    <a:lumMod val="75000"/>
                    <a:lumOff val="25000"/>
                  </a:schemeClr>
                </a:gs>
                <a:gs pos="33000">
                  <a:schemeClr val="tx1">
                    <a:lumMod val="85000"/>
                    <a:lumOff val="15000"/>
                  </a:schemeClr>
                </a:gs>
                <a:gs pos="53000">
                  <a:schemeClr val="tx1">
                    <a:lumMod val="50000"/>
                    <a:lumOff val="50000"/>
                  </a:schemeClr>
                </a:gs>
                <a:gs pos="100000">
                  <a:schemeClr val="tx1">
                    <a:lumMod val="50000"/>
                    <a:lumOff val="50000"/>
                  </a:schemeClr>
                </a:gs>
              </a:gsLst>
              <a:lin ang="17100000" scaled="0"/>
            </a:gradFill>
            <a:ln w="3175" cap="flat" cmpd="sng">
              <a:noFill/>
              <a:prstDash val="solid"/>
              <a:miter lim="800000"/>
              <a:headEnd type="none" w="med" len="med"/>
              <a:tailEnd type="none" w="med" len="med"/>
            </a:ln>
            <a:effectLst/>
            <a:sp3d prstMaterial="matte"/>
          </p:spPr>
          <p:txBody>
            <a:bodyPr/>
            <a:lstStyle/>
            <a:p>
              <a:endParaRPr lang="en-US" dirty="0"/>
            </a:p>
          </p:txBody>
        </p:sp>
        <p:sp>
          <p:nvSpPr>
            <p:cNvPr id="2579" name="Freeform 4602"/>
            <p:cNvSpPr>
              <a:spLocks/>
            </p:cNvSpPr>
            <p:nvPr/>
          </p:nvSpPr>
          <p:spPr bwMode="gray">
            <a:xfrm>
              <a:off x="1382032" y="3763358"/>
              <a:ext cx="298645" cy="151643"/>
            </a:xfrm>
            <a:custGeom>
              <a:avLst/>
              <a:gdLst>
                <a:gd name="T0" fmla="*/ 953 w 953"/>
                <a:gd name="T1" fmla="*/ 233 h 486"/>
                <a:gd name="T2" fmla="*/ 953 w 953"/>
                <a:gd name="T3" fmla="*/ 231 h 486"/>
                <a:gd name="T4" fmla="*/ 953 w 953"/>
                <a:gd name="T5" fmla="*/ 231 h 486"/>
                <a:gd name="T6" fmla="*/ 953 w 953"/>
                <a:gd name="T7" fmla="*/ 231 h 486"/>
                <a:gd name="T8" fmla="*/ 748 w 953"/>
                <a:gd name="T9" fmla="*/ 39 h 486"/>
                <a:gd name="T10" fmla="*/ 477 w 953"/>
                <a:gd name="T11" fmla="*/ 22 h 486"/>
                <a:gd name="T12" fmla="*/ 310 w 953"/>
                <a:gd name="T13" fmla="*/ 57 h 486"/>
                <a:gd name="T14" fmla="*/ 45 w 953"/>
                <a:gd name="T15" fmla="*/ 244 h 486"/>
                <a:gd name="T16" fmla="*/ 0 w 953"/>
                <a:gd name="T17" fmla="*/ 486 h 486"/>
                <a:gd name="T18" fmla="*/ 951 w 953"/>
                <a:gd name="T19" fmla="*/ 232 h 486"/>
                <a:gd name="T20" fmla="*/ 953 w 953"/>
                <a:gd name="T21" fmla="*/ 233 h 4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3"/>
                <a:gd name="T34" fmla="*/ 0 h 486"/>
                <a:gd name="T35" fmla="*/ 953 w 953"/>
                <a:gd name="T36" fmla="*/ 486 h 4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3" h="486">
                  <a:moveTo>
                    <a:pt x="953" y="233"/>
                  </a:moveTo>
                  <a:cubicBezTo>
                    <a:pt x="953" y="232"/>
                    <a:pt x="953" y="232"/>
                    <a:pt x="953" y="231"/>
                  </a:cubicBezTo>
                  <a:cubicBezTo>
                    <a:pt x="953" y="231"/>
                    <a:pt x="953" y="231"/>
                    <a:pt x="953" y="231"/>
                  </a:cubicBezTo>
                  <a:cubicBezTo>
                    <a:pt x="953" y="231"/>
                    <a:pt x="953" y="231"/>
                    <a:pt x="953" y="231"/>
                  </a:cubicBezTo>
                  <a:cubicBezTo>
                    <a:pt x="953" y="124"/>
                    <a:pt x="867" y="61"/>
                    <a:pt x="748" y="39"/>
                  </a:cubicBezTo>
                  <a:cubicBezTo>
                    <a:pt x="664" y="23"/>
                    <a:pt x="577" y="0"/>
                    <a:pt x="477" y="22"/>
                  </a:cubicBezTo>
                  <a:cubicBezTo>
                    <a:pt x="477" y="22"/>
                    <a:pt x="310" y="57"/>
                    <a:pt x="310" y="57"/>
                  </a:cubicBezTo>
                  <a:cubicBezTo>
                    <a:pt x="259" y="79"/>
                    <a:pt x="134" y="136"/>
                    <a:pt x="45" y="244"/>
                  </a:cubicBezTo>
                  <a:cubicBezTo>
                    <a:pt x="13" y="283"/>
                    <a:pt x="0" y="345"/>
                    <a:pt x="0" y="486"/>
                  </a:cubicBezTo>
                  <a:cubicBezTo>
                    <a:pt x="951" y="232"/>
                    <a:pt x="951" y="232"/>
                    <a:pt x="951" y="232"/>
                  </a:cubicBezTo>
                  <a:lnTo>
                    <a:pt x="953" y="233"/>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580" name="Freeform 4603"/>
            <p:cNvSpPr>
              <a:spLocks/>
            </p:cNvSpPr>
            <p:nvPr/>
          </p:nvSpPr>
          <p:spPr bwMode="gray">
            <a:xfrm>
              <a:off x="492287" y="3515778"/>
              <a:ext cx="1129589" cy="399224"/>
            </a:xfrm>
            <a:custGeom>
              <a:avLst/>
              <a:gdLst>
                <a:gd name="T0" fmla="*/ 3314 w 3609"/>
                <a:gd name="T1" fmla="*/ 838 h 1276"/>
                <a:gd name="T2" fmla="*/ 3609 w 3609"/>
                <a:gd name="T3" fmla="*/ 833 h 1276"/>
                <a:gd name="T4" fmla="*/ 786 w 3609"/>
                <a:gd name="T5" fmla="*/ 75 h 1276"/>
                <a:gd name="T6" fmla="*/ 0 w 3609"/>
                <a:gd name="T7" fmla="*/ 513 h 1276"/>
                <a:gd name="T8" fmla="*/ 2841 w 3609"/>
                <a:gd name="T9" fmla="*/ 1276 h 1276"/>
                <a:gd name="T10" fmla="*/ 3314 w 3609"/>
                <a:gd name="T11" fmla="*/ 838 h 1276"/>
                <a:gd name="T12" fmla="*/ 0 60000 65536"/>
                <a:gd name="T13" fmla="*/ 0 60000 65536"/>
                <a:gd name="T14" fmla="*/ 0 60000 65536"/>
                <a:gd name="T15" fmla="*/ 0 60000 65536"/>
                <a:gd name="T16" fmla="*/ 0 60000 65536"/>
                <a:gd name="T17" fmla="*/ 0 60000 65536"/>
                <a:gd name="T18" fmla="*/ 0 w 3609"/>
                <a:gd name="T19" fmla="*/ 0 h 1276"/>
                <a:gd name="T20" fmla="*/ 3609 w 3609"/>
                <a:gd name="T21" fmla="*/ 1276 h 1276"/>
              </a:gdLst>
              <a:ahLst/>
              <a:cxnLst>
                <a:cxn ang="T12">
                  <a:pos x="T0" y="T1"/>
                </a:cxn>
                <a:cxn ang="T13">
                  <a:pos x="T2" y="T3"/>
                </a:cxn>
                <a:cxn ang="T14">
                  <a:pos x="T4" y="T5"/>
                </a:cxn>
                <a:cxn ang="T15">
                  <a:pos x="T6" y="T7"/>
                </a:cxn>
                <a:cxn ang="T16">
                  <a:pos x="T8" y="T9"/>
                </a:cxn>
                <a:cxn ang="T17">
                  <a:pos x="T10" y="T11"/>
                </a:cxn>
              </a:cxnLst>
              <a:rect l="T18" t="T19" r="T20" b="T21"/>
              <a:pathLst>
                <a:path w="3609" h="1276">
                  <a:moveTo>
                    <a:pt x="3314" y="838"/>
                  </a:moveTo>
                  <a:cubicBezTo>
                    <a:pt x="3419" y="816"/>
                    <a:pt x="3524" y="813"/>
                    <a:pt x="3609" y="833"/>
                  </a:cubicBezTo>
                  <a:cubicBezTo>
                    <a:pt x="3350" y="765"/>
                    <a:pt x="786" y="75"/>
                    <a:pt x="786" y="75"/>
                  </a:cubicBezTo>
                  <a:cubicBezTo>
                    <a:pt x="513" y="0"/>
                    <a:pt x="0" y="179"/>
                    <a:pt x="0" y="513"/>
                  </a:cubicBezTo>
                  <a:cubicBezTo>
                    <a:pt x="2841" y="1276"/>
                    <a:pt x="2841" y="1276"/>
                    <a:pt x="2841" y="1276"/>
                  </a:cubicBezTo>
                  <a:cubicBezTo>
                    <a:pt x="2841" y="1042"/>
                    <a:pt x="3077" y="888"/>
                    <a:pt x="3314" y="838"/>
                  </a:cubicBezTo>
                  <a:close/>
                </a:path>
              </a:pathLst>
            </a:custGeom>
            <a:gradFill>
              <a:gsLst>
                <a:gs pos="43000">
                  <a:schemeClr val="tx1">
                    <a:lumMod val="75000"/>
                    <a:lumOff val="25000"/>
                  </a:schemeClr>
                </a:gs>
                <a:gs pos="33000">
                  <a:schemeClr val="tx1">
                    <a:lumMod val="85000"/>
                    <a:lumOff val="15000"/>
                  </a:schemeClr>
                </a:gs>
                <a:gs pos="53000">
                  <a:schemeClr val="tx1">
                    <a:lumMod val="50000"/>
                    <a:lumOff val="50000"/>
                  </a:schemeClr>
                </a:gs>
                <a:gs pos="100000">
                  <a:schemeClr val="tx1">
                    <a:lumMod val="50000"/>
                    <a:lumOff val="50000"/>
                  </a:schemeClr>
                </a:gs>
              </a:gsLst>
              <a:lin ang="17100000" scaled="0"/>
            </a:gradFill>
            <a:ln w="3175" cap="flat" cmpd="sng">
              <a:noFill/>
              <a:prstDash val="solid"/>
              <a:miter lim="800000"/>
              <a:headEnd type="none" w="med" len="med"/>
              <a:tailEnd type="none" w="med" len="med"/>
            </a:ln>
            <a:effectLst/>
            <a:sp3d prstMaterial="matte"/>
          </p:spPr>
          <p:txBody>
            <a:bodyPr/>
            <a:lstStyle/>
            <a:p>
              <a:endParaRPr lang="en-US" dirty="0"/>
            </a:p>
          </p:txBody>
        </p:sp>
        <p:sp>
          <p:nvSpPr>
            <p:cNvPr id="2581" name="Freeform 1954"/>
            <p:cNvSpPr>
              <a:spLocks/>
            </p:cNvSpPr>
            <p:nvPr/>
          </p:nvSpPr>
          <p:spPr bwMode="gray">
            <a:xfrm>
              <a:off x="3220332" y="3391121"/>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582" name="Freeform 1955"/>
            <p:cNvSpPr>
              <a:spLocks/>
            </p:cNvSpPr>
            <p:nvPr/>
          </p:nvSpPr>
          <p:spPr bwMode="gray">
            <a:xfrm>
              <a:off x="3428331" y="3609973"/>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83" name="Freeform 1956"/>
            <p:cNvSpPr>
              <a:spLocks/>
            </p:cNvSpPr>
            <p:nvPr/>
          </p:nvSpPr>
          <p:spPr bwMode="gray">
            <a:xfrm>
              <a:off x="4029636" y="3448481"/>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84" name="Freeform 1957"/>
            <p:cNvSpPr>
              <a:spLocks/>
            </p:cNvSpPr>
            <p:nvPr/>
          </p:nvSpPr>
          <p:spPr bwMode="gray">
            <a:xfrm>
              <a:off x="3732411" y="3528563"/>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85" name="Freeform 1954"/>
            <p:cNvSpPr>
              <a:spLocks/>
            </p:cNvSpPr>
            <p:nvPr/>
          </p:nvSpPr>
          <p:spPr bwMode="gray">
            <a:xfrm flipH="1">
              <a:off x="3412036" y="4452755"/>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586" name="Freeform 1955"/>
            <p:cNvSpPr>
              <a:spLocks/>
            </p:cNvSpPr>
            <p:nvPr/>
          </p:nvSpPr>
          <p:spPr bwMode="gray">
            <a:xfrm flipH="1">
              <a:off x="4228656" y="4671606"/>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87" name="Freeform 1956"/>
            <p:cNvSpPr>
              <a:spLocks/>
            </p:cNvSpPr>
            <p:nvPr/>
          </p:nvSpPr>
          <p:spPr bwMode="gray">
            <a:xfrm flipH="1">
              <a:off x="3627350" y="451011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88" name="Freeform 1957"/>
            <p:cNvSpPr>
              <a:spLocks/>
            </p:cNvSpPr>
            <p:nvPr/>
          </p:nvSpPr>
          <p:spPr bwMode="gray">
            <a:xfrm flipH="1">
              <a:off x="3925632" y="4590197"/>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89" name="Freeform 1954"/>
            <p:cNvSpPr>
              <a:spLocks/>
            </p:cNvSpPr>
            <p:nvPr/>
          </p:nvSpPr>
          <p:spPr bwMode="gray">
            <a:xfrm flipH="1">
              <a:off x="1416190" y="419972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590" name="Freeform 1955"/>
            <p:cNvSpPr>
              <a:spLocks/>
            </p:cNvSpPr>
            <p:nvPr/>
          </p:nvSpPr>
          <p:spPr bwMode="gray">
            <a:xfrm flipH="1">
              <a:off x="2102370" y="4388935"/>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91" name="Freeform 1956"/>
            <p:cNvSpPr>
              <a:spLocks/>
            </p:cNvSpPr>
            <p:nvPr/>
          </p:nvSpPr>
          <p:spPr bwMode="gray">
            <a:xfrm flipH="1">
              <a:off x="1780535" y="430149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92" name="Freeform 1954"/>
            <p:cNvSpPr>
              <a:spLocks/>
            </p:cNvSpPr>
            <p:nvPr/>
          </p:nvSpPr>
          <p:spPr bwMode="gray">
            <a:xfrm>
              <a:off x="2891974" y="428143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593" name="Freeform 1955"/>
            <p:cNvSpPr>
              <a:spLocks/>
            </p:cNvSpPr>
            <p:nvPr/>
          </p:nvSpPr>
          <p:spPr bwMode="gray">
            <a:xfrm>
              <a:off x="3265650" y="4459061"/>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94" name="Freeform 1956"/>
            <p:cNvSpPr>
              <a:spLocks/>
            </p:cNvSpPr>
            <p:nvPr/>
          </p:nvSpPr>
          <p:spPr bwMode="gray">
            <a:xfrm>
              <a:off x="3552249" y="4383208"/>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95" name="Freeform 1954"/>
            <p:cNvSpPr>
              <a:spLocks/>
            </p:cNvSpPr>
            <p:nvPr/>
          </p:nvSpPr>
          <p:spPr bwMode="gray">
            <a:xfrm>
              <a:off x="3568046" y="4095861"/>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596" name="Freeform 1955"/>
            <p:cNvSpPr>
              <a:spLocks/>
            </p:cNvSpPr>
            <p:nvPr/>
          </p:nvSpPr>
          <p:spPr bwMode="gray">
            <a:xfrm>
              <a:off x="3906485" y="4285075"/>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97" name="Freeform 1956"/>
            <p:cNvSpPr>
              <a:spLocks/>
            </p:cNvSpPr>
            <p:nvPr/>
          </p:nvSpPr>
          <p:spPr bwMode="gray">
            <a:xfrm>
              <a:off x="4228321" y="419763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598" name="Freeform 1954"/>
            <p:cNvSpPr>
              <a:spLocks/>
            </p:cNvSpPr>
            <p:nvPr/>
          </p:nvSpPr>
          <p:spPr bwMode="gray">
            <a:xfrm flipH="1">
              <a:off x="1723573" y="5237352"/>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599" name="Freeform 1955"/>
            <p:cNvSpPr>
              <a:spLocks/>
            </p:cNvSpPr>
            <p:nvPr/>
          </p:nvSpPr>
          <p:spPr bwMode="gray">
            <a:xfrm flipH="1">
              <a:off x="2409753" y="5426567"/>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00" name="Freeform 1956"/>
            <p:cNvSpPr>
              <a:spLocks/>
            </p:cNvSpPr>
            <p:nvPr/>
          </p:nvSpPr>
          <p:spPr bwMode="gray">
            <a:xfrm flipH="1">
              <a:off x="2087917" y="5339131"/>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01" name="Freeform 1954"/>
            <p:cNvSpPr>
              <a:spLocks/>
            </p:cNvSpPr>
            <p:nvPr/>
          </p:nvSpPr>
          <p:spPr bwMode="gray">
            <a:xfrm>
              <a:off x="2449353" y="5120312"/>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602" name="Freeform 1955"/>
            <p:cNvSpPr>
              <a:spLocks/>
            </p:cNvSpPr>
            <p:nvPr/>
          </p:nvSpPr>
          <p:spPr bwMode="gray">
            <a:xfrm>
              <a:off x="2787793" y="5309527"/>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03" name="Freeform 1956"/>
            <p:cNvSpPr>
              <a:spLocks/>
            </p:cNvSpPr>
            <p:nvPr/>
          </p:nvSpPr>
          <p:spPr bwMode="gray">
            <a:xfrm>
              <a:off x="3109628" y="5222091"/>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04" name="Freeform 1954"/>
            <p:cNvSpPr>
              <a:spLocks/>
            </p:cNvSpPr>
            <p:nvPr/>
          </p:nvSpPr>
          <p:spPr bwMode="gray">
            <a:xfrm flipH="1">
              <a:off x="2847496" y="494163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605" name="Freeform 1955"/>
            <p:cNvSpPr>
              <a:spLocks/>
            </p:cNvSpPr>
            <p:nvPr/>
          </p:nvSpPr>
          <p:spPr bwMode="gray">
            <a:xfrm flipH="1">
              <a:off x="3533675" y="5130845"/>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06" name="Freeform 1956"/>
            <p:cNvSpPr>
              <a:spLocks/>
            </p:cNvSpPr>
            <p:nvPr/>
          </p:nvSpPr>
          <p:spPr bwMode="gray">
            <a:xfrm flipH="1">
              <a:off x="3211840" y="504340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07" name="Freeform 1954"/>
            <p:cNvSpPr>
              <a:spLocks/>
            </p:cNvSpPr>
            <p:nvPr/>
          </p:nvSpPr>
          <p:spPr bwMode="gray">
            <a:xfrm flipH="1">
              <a:off x="2115366" y="474312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608" name="Freeform 1955"/>
            <p:cNvSpPr>
              <a:spLocks/>
            </p:cNvSpPr>
            <p:nvPr/>
          </p:nvSpPr>
          <p:spPr bwMode="gray">
            <a:xfrm flipH="1">
              <a:off x="2801546" y="4932341"/>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09" name="Freeform 1956"/>
            <p:cNvSpPr>
              <a:spLocks/>
            </p:cNvSpPr>
            <p:nvPr/>
          </p:nvSpPr>
          <p:spPr bwMode="gray">
            <a:xfrm flipH="1">
              <a:off x="2479710" y="484490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10" name="Freeform 1954"/>
            <p:cNvSpPr>
              <a:spLocks/>
            </p:cNvSpPr>
            <p:nvPr/>
          </p:nvSpPr>
          <p:spPr bwMode="gray">
            <a:xfrm flipH="1">
              <a:off x="2154228" y="4397892"/>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611" name="Freeform 1955"/>
            <p:cNvSpPr>
              <a:spLocks/>
            </p:cNvSpPr>
            <p:nvPr/>
          </p:nvSpPr>
          <p:spPr bwMode="gray">
            <a:xfrm>
              <a:off x="2991761" y="4528693"/>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12" name="Freeform 1956"/>
            <p:cNvSpPr>
              <a:spLocks/>
            </p:cNvSpPr>
            <p:nvPr/>
          </p:nvSpPr>
          <p:spPr bwMode="gray">
            <a:xfrm flipH="1">
              <a:off x="2518572" y="4499670"/>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13" name="Freeform 1477"/>
            <p:cNvSpPr>
              <a:spLocks/>
            </p:cNvSpPr>
            <p:nvPr/>
          </p:nvSpPr>
          <p:spPr bwMode="gray">
            <a:xfrm flipH="1">
              <a:off x="4177049" y="4609285"/>
              <a:ext cx="889048" cy="575535"/>
            </a:xfrm>
            <a:custGeom>
              <a:avLst/>
              <a:gdLst>
                <a:gd name="T0" fmla="*/ 0 w 3821"/>
                <a:gd name="T1" fmla="*/ 2473 h 2473"/>
                <a:gd name="T2" fmla="*/ 0 w 3821"/>
                <a:gd name="T3" fmla="*/ 1025 h 2473"/>
                <a:gd name="T4" fmla="*/ 3821 w 3821"/>
                <a:gd name="T5" fmla="*/ 0 h 2473"/>
                <a:gd name="T6" fmla="*/ 3821 w 3821"/>
                <a:gd name="T7" fmla="*/ 1448 h 2473"/>
                <a:gd name="T8" fmla="*/ 0 w 3821"/>
                <a:gd name="T9" fmla="*/ 2473 h 2473"/>
                <a:gd name="T10" fmla="*/ 0 60000 65536"/>
                <a:gd name="T11" fmla="*/ 0 60000 65536"/>
                <a:gd name="T12" fmla="*/ 0 60000 65536"/>
                <a:gd name="T13" fmla="*/ 0 60000 65536"/>
                <a:gd name="T14" fmla="*/ 0 60000 65536"/>
                <a:gd name="T15" fmla="*/ 0 w 3821"/>
                <a:gd name="T16" fmla="*/ 0 h 2473"/>
                <a:gd name="T17" fmla="*/ 3821 w 3821"/>
                <a:gd name="T18" fmla="*/ 2473 h 2473"/>
              </a:gdLst>
              <a:ahLst/>
              <a:cxnLst>
                <a:cxn ang="T10">
                  <a:pos x="T0" y="T1"/>
                </a:cxn>
                <a:cxn ang="T11">
                  <a:pos x="T2" y="T3"/>
                </a:cxn>
                <a:cxn ang="T12">
                  <a:pos x="T4" y="T5"/>
                </a:cxn>
                <a:cxn ang="T13">
                  <a:pos x="T6" y="T7"/>
                </a:cxn>
                <a:cxn ang="T14">
                  <a:pos x="T8" y="T9"/>
                </a:cxn>
              </a:cxnLst>
              <a:rect l="T15" t="T16" r="T17" b="T18"/>
              <a:pathLst>
                <a:path w="3821" h="2473">
                  <a:moveTo>
                    <a:pt x="0" y="2473"/>
                  </a:moveTo>
                  <a:lnTo>
                    <a:pt x="0" y="1025"/>
                  </a:lnTo>
                  <a:lnTo>
                    <a:pt x="3821" y="0"/>
                  </a:lnTo>
                  <a:lnTo>
                    <a:pt x="3821" y="1448"/>
                  </a:lnTo>
                  <a:lnTo>
                    <a:pt x="0" y="2473"/>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altLang="de-DE" dirty="0"/>
            </a:p>
          </p:txBody>
        </p:sp>
        <p:sp>
          <p:nvSpPr>
            <p:cNvPr id="2614" name="Freeform 1478"/>
            <p:cNvSpPr>
              <a:spLocks/>
            </p:cNvSpPr>
            <p:nvPr/>
          </p:nvSpPr>
          <p:spPr bwMode="gray">
            <a:xfrm flipH="1">
              <a:off x="4177049" y="4335149"/>
              <a:ext cx="1061708" cy="513437"/>
            </a:xfrm>
            <a:custGeom>
              <a:avLst/>
              <a:gdLst>
                <a:gd name="T0" fmla="*/ 4562 w 4562"/>
                <a:gd name="T1" fmla="*/ 1180 h 2205"/>
                <a:gd name="T2" fmla="*/ 3821 w 4562"/>
                <a:gd name="T3" fmla="*/ 0 h 2205"/>
                <a:gd name="T4" fmla="*/ 0 w 4562"/>
                <a:gd name="T5" fmla="*/ 1024 h 2205"/>
                <a:gd name="T6" fmla="*/ 741 w 4562"/>
                <a:gd name="T7" fmla="*/ 2205 h 2205"/>
                <a:gd name="T8" fmla="*/ 4562 w 4562"/>
                <a:gd name="T9" fmla="*/ 1180 h 2205"/>
                <a:gd name="T10" fmla="*/ 0 60000 65536"/>
                <a:gd name="T11" fmla="*/ 0 60000 65536"/>
                <a:gd name="T12" fmla="*/ 0 60000 65536"/>
                <a:gd name="T13" fmla="*/ 0 60000 65536"/>
                <a:gd name="T14" fmla="*/ 0 60000 65536"/>
                <a:gd name="T15" fmla="*/ 0 w 4562"/>
                <a:gd name="T16" fmla="*/ 0 h 2205"/>
                <a:gd name="T17" fmla="*/ 4562 w 4562"/>
                <a:gd name="T18" fmla="*/ 2205 h 2205"/>
              </a:gdLst>
              <a:ahLst/>
              <a:cxnLst>
                <a:cxn ang="T10">
                  <a:pos x="T0" y="T1"/>
                </a:cxn>
                <a:cxn ang="T11">
                  <a:pos x="T2" y="T3"/>
                </a:cxn>
                <a:cxn ang="T12">
                  <a:pos x="T4" y="T5"/>
                </a:cxn>
                <a:cxn ang="T13">
                  <a:pos x="T6" y="T7"/>
                </a:cxn>
                <a:cxn ang="T14">
                  <a:pos x="T8" y="T9"/>
                </a:cxn>
              </a:cxnLst>
              <a:rect l="T15" t="T16" r="T17" b="T18"/>
              <a:pathLst>
                <a:path w="4562" h="2205">
                  <a:moveTo>
                    <a:pt x="4562" y="1180"/>
                  </a:moveTo>
                  <a:lnTo>
                    <a:pt x="3821" y="0"/>
                  </a:lnTo>
                  <a:lnTo>
                    <a:pt x="0" y="1024"/>
                  </a:lnTo>
                  <a:lnTo>
                    <a:pt x="741" y="2205"/>
                  </a:lnTo>
                  <a:lnTo>
                    <a:pt x="4562" y="1180"/>
                  </a:lnTo>
                  <a:close/>
                </a:path>
              </a:pathLst>
            </a:custGeom>
            <a:solidFill>
              <a:schemeClr val="bg1">
                <a:lumMod val="7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altLang="de-DE" dirty="0"/>
            </a:p>
          </p:txBody>
        </p:sp>
        <p:sp>
          <p:nvSpPr>
            <p:cNvPr id="2615" name="Freeform 1479"/>
            <p:cNvSpPr>
              <a:spLocks/>
            </p:cNvSpPr>
            <p:nvPr/>
          </p:nvSpPr>
          <p:spPr bwMode="gray">
            <a:xfrm flipH="1">
              <a:off x="5066097" y="4572935"/>
              <a:ext cx="346835" cy="275651"/>
            </a:xfrm>
            <a:custGeom>
              <a:avLst/>
              <a:gdLst>
                <a:gd name="T0" fmla="*/ 746 w 1487"/>
                <a:gd name="T1" fmla="*/ 0 h 1181"/>
                <a:gd name="T2" fmla="*/ 1487 w 1487"/>
                <a:gd name="T3" fmla="*/ 1181 h 1181"/>
                <a:gd name="T4" fmla="*/ 1487 w 1487"/>
                <a:gd name="T5" fmla="*/ 1181 h 1181"/>
                <a:gd name="T6" fmla="*/ 0 w 1487"/>
                <a:gd name="T7" fmla="*/ 783 h 1181"/>
                <a:gd name="T8" fmla="*/ 746 w 1487"/>
                <a:gd name="T9" fmla="*/ 0 h 1181"/>
                <a:gd name="T10" fmla="*/ 0 60000 65536"/>
                <a:gd name="T11" fmla="*/ 0 60000 65536"/>
                <a:gd name="T12" fmla="*/ 0 60000 65536"/>
                <a:gd name="T13" fmla="*/ 0 60000 65536"/>
                <a:gd name="T14" fmla="*/ 0 60000 65536"/>
                <a:gd name="T15" fmla="*/ 0 w 1487"/>
                <a:gd name="T16" fmla="*/ 0 h 1181"/>
                <a:gd name="T17" fmla="*/ 1487 w 1487"/>
                <a:gd name="T18" fmla="*/ 1181 h 1181"/>
              </a:gdLst>
              <a:ahLst/>
              <a:cxnLst>
                <a:cxn ang="T10">
                  <a:pos x="T0" y="T1"/>
                </a:cxn>
                <a:cxn ang="T11">
                  <a:pos x="T2" y="T3"/>
                </a:cxn>
                <a:cxn ang="T12">
                  <a:pos x="T4" y="T5"/>
                </a:cxn>
                <a:cxn ang="T13">
                  <a:pos x="T6" y="T7"/>
                </a:cxn>
                <a:cxn ang="T14">
                  <a:pos x="T8" y="T9"/>
                </a:cxn>
              </a:cxnLst>
              <a:rect l="T15" t="T16" r="T17" b="T18"/>
              <a:pathLst>
                <a:path w="1487" h="1181">
                  <a:moveTo>
                    <a:pt x="746" y="0"/>
                  </a:moveTo>
                  <a:lnTo>
                    <a:pt x="1487" y="1181"/>
                  </a:lnTo>
                  <a:lnTo>
                    <a:pt x="0" y="783"/>
                  </a:lnTo>
                  <a:lnTo>
                    <a:pt x="746" y="0"/>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altLang="de-DE" dirty="0"/>
            </a:p>
          </p:txBody>
        </p:sp>
        <p:sp>
          <p:nvSpPr>
            <p:cNvPr id="2616" name="Freeform 1480"/>
            <p:cNvSpPr>
              <a:spLocks/>
            </p:cNvSpPr>
            <p:nvPr/>
          </p:nvSpPr>
          <p:spPr bwMode="gray">
            <a:xfrm flipH="1">
              <a:off x="5066097" y="4756197"/>
              <a:ext cx="346835" cy="428621"/>
            </a:xfrm>
            <a:custGeom>
              <a:avLst/>
              <a:gdLst>
                <a:gd name="T0" fmla="*/ 1487 w 1487"/>
                <a:gd name="T1" fmla="*/ 398 h 1841"/>
                <a:gd name="T2" fmla="*/ 1487 w 1487"/>
                <a:gd name="T3" fmla="*/ 1841 h 1841"/>
                <a:gd name="T4" fmla="*/ 0 w 1487"/>
                <a:gd name="T5" fmla="*/ 1443 h 1841"/>
                <a:gd name="T6" fmla="*/ 0 w 1487"/>
                <a:gd name="T7" fmla="*/ 0 h 1841"/>
                <a:gd name="T8" fmla="*/ 0 w 1487"/>
                <a:gd name="T9" fmla="*/ 0 h 1841"/>
                <a:gd name="T10" fmla="*/ 1487 w 1487"/>
                <a:gd name="T11" fmla="*/ 398 h 1841"/>
                <a:gd name="T12" fmla="*/ 0 60000 65536"/>
                <a:gd name="T13" fmla="*/ 0 60000 65536"/>
                <a:gd name="T14" fmla="*/ 0 60000 65536"/>
                <a:gd name="T15" fmla="*/ 0 60000 65536"/>
                <a:gd name="T16" fmla="*/ 0 60000 65536"/>
                <a:gd name="T17" fmla="*/ 0 60000 65536"/>
                <a:gd name="T18" fmla="*/ 0 w 1487"/>
                <a:gd name="T19" fmla="*/ 0 h 1841"/>
                <a:gd name="T20" fmla="*/ 1487 w 1487"/>
                <a:gd name="T21" fmla="*/ 1841 h 1841"/>
              </a:gdLst>
              <a:ahLst/>
              <a:cxnLst>
                <a:cxn ang="T12">
                  <a:pos x="T0" y="T1"/>
                </a:cxn>
                <a:cxn ang="T13">
                  <a:pos x="T2" y="T3"/>
                </a:cxn>
                <a:cxn ang="T14">
                  <a:pos x="T4" y="T5"/>
                </a:cxn>
                <a:cxn ang="T15">
                  <a:pos x="T6" y="T7"/>
                </a:cxn>
                <a:cxn ang="T16">
                  <a:pos x="T8" y="T9"/>
                </a:cxn>
                <a:cxn ang="T17">
                  <a:pos x="T10" y="T11"/>
                </a:cxn>
              </a:cxnLst>
              <a:rect l="T18" t="T19" r="T20" b="T21"/>
              <a:pathLst>
                <a:path w="1487" h="1841">
                  <a:moveTo>
                    <a:pt x="1487" y="398"/>
                  </a:moveTo>
                  <a:lnTo>
                    <a:pt x="1487" y="1841"/>
                  </a:lnTo>
                  <a:lnTo>
                    <a:pt x="0" y="1443"/>
                  </a:lnTo>
                  <a:lnTo>
                    <a:pt x="0" y="0"/>
                  </a:lnTo>
                  <a:lnTo>
                    <a:pt x="1487" y="398"/>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altLang="de-DE" dirty="0"/>
            </a:p>
          </p:txBody>
        </p:sp>
        <p:sp>
          <p:nvSpPr>
            <p:cNvPr id="2617" name="Freeform 1481"/>
            <p:cNvSpPr>
              <a:spLocks/>
            </p:cNvSpPr>
            <p:nvPr/>
          </p:nvSpPr>
          <p:spPr bwMode="gray">
            <a:xfrm flipH="1">
              <a:off x="4919185" y="5184819"/>
              <a:ext cx="146913" cy="39378"/>
            </a:xfrm>
            <a:custGeom>
              <a:avLst/>
              <a:gdLst>
                <a:gd name="T0" fmla="*/ 636 w 636"/>
                <a:gd name="T1" fmla="*/ 167 h 167"/>
                <a:gd name="T2" fmla="*/ 0 w 636"/>
                <a:gd name="T3" fmla="*/ 0 h 167"/>
                <a:gd name="T4" fmla="*/ 636 w 636"/>
                <a:gd name="T5" fmla="*/ 167 h 167"/>
                <a:gd name="T6" fmla="*/ 0 60000 65536"/>
                <a:gd name="T7" fmla="*/ 0 60000 65536"/>
                <a:gd name="T8" fmla="*/ 0 60000 65536"/>
                <a:gd name="T9" fmla="*/ 0 w 636"/>
                <a:gd name="T10" fmla="*/ 0 h 167"/>
                <a:gd name="T11" fmla="*/ 636 w 636"/>
                <a:gd name="T12" fmla="*/ 167 h 167"/>
              </a:gdLst>
              <a:ahLst/>
              <a:cxnLst>
                <a:cxn ang="T6">
                  <a:pos x="T0" y="T1"/>
                </a:cxn>
                <a:cxn ang="T7">
                  <a:pos x="T2" y="T3"/>
                </a:cxn>
                <a:cxn ang="T8">
                  <a:pos x="T4" y="T5"/>
                </a:cxn>
              </a:cxnLst>
              <a:rect l="T9" t="T10" r="T11" b="T12"/>
              <a:pathLst>
                <a:path w="636" h="167">
                  <a:moveTo>
                    <a:pt x="636" y="167"/>
                  </a:moveTo>
                  <a:lnTo>
                    <a:pt x="0" y="0"/>
                  </a:lnTo>
                  <a:lnTo>
                    <a:pt x="636" y="167"/>
                  </a:lnTo>
                  <a:close/>
                </a:path>
              </a:pathLst>
            </a:custGeom>
            <a:gradFill rotWithShape="1">
              <a:gsLst>
                <a:gs pos="0">
                  <a:srgbClr val="C0C0C0"/>
                </a:gs>
                <a:gs pos="100000">
                  <a:srgbClr val="EAEAEA"/>
                </a:gs>
              </a:gsLst>
              <a:lin ang="0" scaled="1"/>
            </a:gradFill>
            <a:ln w="3175">
              <a:solidFill>
                <a:schemeClr val="tx1">
                  <a:alpha val="20000"/>
                </a:schemeClr>
              </a:solidFill>
              <a:round/>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18" name="Freeform 1483"/>
            <p:cNvSpPr>
              <a:spLocks/>
            </p:cNvSpPr>
            <p:nvPr/>
          </p:nvSpPr>
          <p:spPr bwMode="gray">
            <a:xfrm flipH="1">
              <a:off x="4919185" y="5136352"/>
              <a:ext cx="146913" cy="87845"/>
            </a:xfrm>
            <a:custGeom>
              <a:avLst/>
              <a:gdLst>
                <a:gd name="T0" fmla="*/ 0 w 636"/>
                <a:gd name="T1" fmla="*/ 207 h 379"/>
                <a:gd name="T2" fmla="*/ 0 w 636"/>
                <a:gd name="T3" fmla="*/ 0 h 379"/>
                <a:gd name="T4" fmla="*/ 636 w 636"/>
                <a:gd name="T5" fmla="*/ 171 h 379"/>
                <a:gd name="T6" fmla="*/ 636 w 636"/>
                <a:gd name="T7" fmla="*/ 379 h 379"/>
                <a:gd name="T8" fmla="*/ 0 w 636"/>
                <a:gd name="T9" fmla="*/ 207 h 379"/>
                <a:gd name="T10" fmla="*/ 0 60000 65536"/>
                <a:gd name="T11" fmla="*/ 0 60000 65536"/>
                <a:gd name="T12" fmla="*/ 0 60000 65536"/>
                <a:gd name="T13" fmla="*/ 0 60000 65536"/>
                <a:gd name="T14" fmla="*/ 0 60000 65536"/>
                <a:gd name="T15" fmla="*/ 0 w 636"/>
                <a:gd name="T16" fmla="*/ 0 h 379"/>
                <a:gd name="T17" fmla="*/ 636 w 636"/>
                <a:gd name="T18" fmla="*/ 379 h 379"/>
              </a:gdLst>
              <a:ahLst/>
              <a:cxnLst>
                <a:cxn ang="T10">
                  <a:pos x="T0" y="T1"/>
                </a:cxn>
                <a:cxn ang="T11">
                  <a:pos x="T2" y="T3"/>
                </a:cxn>
                <a:cxn ang="T12">
                  <a:pos x="T4" y="T5"/>
                </a:cxn>
                <a:cxn ang="T13">
                  <a:pos x="T6" y="T7"/>
                </a:cxn>
                <a:cxn ang="T14">
                  <a:pos x="T8" y="T9"/>
                </a:cxn>
              </a:cxnLst>
              <a:rect l="T15" t="T16" r="T17" b="T18"/>
              <a:pathLst>
                <a:path w="636" h="379">
                  <a:moveTo>
                    <a:pt x="0" y="207"/>
                  </a:moveTo>
                  <a:lnTo>
                    <a:pt x="0" y="0"/>
                  </a:lnTo>
                  <a:lnTo>
                    <a:pt x="636" y="171"/>
                  </a:lnTo>
                  <a:lnTo>
                    <a:pt x="636" y="379"/>
                  </a:lnTo>
                  <a:lnTo>
                    <a:pt x="0" y="207"/>
                  </a:lnTo>
                  <a:close/>
                </a:path>
              </a:pathLst>
            </a:custGeom>
            <a:solidFill>
              <a:schemeClr val="bg1">
                <a:lumMod val="65000"/>
              </a:schemeClr>
            </a:soli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altLang="de-DE" dirty="0"/>
            </a:p>
          </p:txBody>
        </p:sp>
        <p:sp>
          <p:nvSpPr>
            <p:cNvPr id="2619" name="Freeform 1485"/>
            <p:cNvSpPr>
              <a:spLocks/>
            </p:cNvSpPr>
            <p:nvPr/>
          </p:nvSpPr>
          <p:spPr bwMode="gray">
            <a:xfrm flipH="1">
              <a:off x="4375457" y="5078799"/>
              <a:ext cx="543728" cy="145399"/>
            </a:xfrm>
            <a:custGeom>
              <a:avLst/>
              <a:gdLst>
                <a:gd name="T0" fmla="*/ 1545 w 2335"/>
                <a:gd name="T1" fmla="*/ 5 h 627"/>
                <a:gd name="T2" fmla="*/ 0 w 2335"/>
                <a:gd name="T3" fmla="*/ 419 h 627"/>
                <a:gd name="T4" fmla="*/ 0 w 2335"/>
                <a:gd name="T5" fmla="*/ 627 h 627"/>
                <a:gd name="T6" fmla="*/ 2335 w 2335"/>
                <a:gd name="T7" fmla="*/ 0 h 627"/>
                <a:gd name="T8" fmla="*/ 1545 w 2335"/>
                <a:gd name="T9" fmla="*/ 5 h 627"/>
                <a:gd name="T10" fmla="*/ 0 60000 65536"/>
                <a:gd name="T11" fmla="*/ 0 60000 65536"/>
                <a:gd name="T12" fmla="*/ 0 60000 65536"/>
                <a:gd name="T13" fmla="*/ 0 60000 65536"/>
                <a:gd name="T14" fmla="*/ 0 60000 65536"/>
                <a:gd name="T15" fmla="*/ 0 w 2335"/>
                <a:gd name="T16" fmla="*/ 0 h 627"/>
                <a:gd name="T17" fmla="*/ 2335 w 2335"/>
                <a:gd name="T18" fmla="*/ 627 h 627"/>
              </a:gdLst>
              <a:ahLst/>
              <a:cxnLst>
                <a:cxn ang="T10">
                  <a:pos x="T0" y="T1"/>
                </a:cxn>
                <a:cxn ang="T11">
                  <a:pos x="T2" y="T3"/>
                </a:cxn>
                <a:cxn ang="T12">
                  <a:pos x="T4" y="T5"/>
                </a:cxn>
                <a:cxn ang="T13">
                  <a:pos x="T6" y="T7"/>
                </a:cxn>
                <a:cxn ang="T14">
                  <a:pos x="T8" y="T9"/>
                </a:cxn>
              </a:cxnLst>
              <a:rect l="T15" t="T16" r="T17" b="T18"/>
              <a:pathLst>
                <a:path w="2335" h="627">
                  <a:moveTo>
                    <a:pt x="1545" y="5"/>
                  </a:moveTo>
                  <a:lnTo>
                    <a:pt x="0" y="419"/>
                  </a:lnTo>
                  <a:lnTo>
                    <a:pt x="0" y="627"/>
                  </a:lnTo>
                  <a:lnTo>
                    <a:pt x="2335" y="0"/>
                  </a:lnTo>
                  <a:lnTo>
                    <a:pt x="1545" y="5"/>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altLang="de-DE" dirty="0"/>
            </a:p>
          </p:txBody>
        </p:sp>
        <p:sp>
          <p:nvSpPr>
            <p:cNvPr id="2620" name="Freeform 1486"/>
            <p:cNvSpPr>
              <a:spLocks/>
            </p:cNvSpPr>
            <p:nvPr/>
          </p:nvSpPr>
          <p:spPr bwMode="gray">
            <a:xfrm flipH="1">
              <a:off x="4558719" y="5039421"/>
              <a:ext cx="507379" cy="136311"/>
            </a:xfrm>
            <a:custGeom>
              <a:avLst/>
              <a:gdLst>
                <a:gd name="T0" fmla="*/ 0 w 2181"/>
                <a:gd name="T1" fmla="*/ 414 h 585"/>
                <a:gd name="T2" fmla="*/ 636 w 2181"/>
                <a:gd name="T3" fmla="*/ 585 h 585"/>
                <a:gd name="T4" fmla="*/ 2181 w 2181"/>
                <a:gd name="T5" fmla="*/ 171 h 585"/>
                <a:gd name="T6" fmla="*/ 1545 w 2181"/>
                <a:gd name="T7" fmla="*/ 0 h 585"/>
                <a:gd name="T8" fmla="*/ 0 w 2181"/>
                <a:gd name="T9" fmla="*/ 414 h 585"/>
                <a:gd name="T10" fmla="*/ 0 60000 65536"/>
                <a:gd name="T11" fmla="*/ 0 60000 65536"/>
                <a:gd name="T12" fmla="*/ 0 60000 65536"/>
                <a:gd name="T13" fmla="*/ 0 60000 65536"/>
                <a:gd name="T14" fmla="*/ 0 60000 65536"/>
                <a:gd name="T15" fmla="*/ 0 w 2181"/>
                <a:gd name="T16" fmla="*/ 0 h 585"/>
                <a:gd name="T17" fmla="*/ 2181 w 2181"/>
                <a:gd name="T18" fmla="*/ 585 h 585"/>
              </a:gdLst>
              <a:ahLst/>
              <a:cxnLst>
                <a:cxn ang="T10">
                  <a:pos x="T0" y="T1"/>
                </a:cxn>
                <a:cxn ang="T11">
                  <a:pos x="T2" y="T3"/>
                </a:cxn>
                <a:cxn ang="T12">
                  <a:pos x="T4" y="T5"/>
                </a:cxn>
                <a:cxn ang="T13">
                  <a:pos x="T6" y="T7"/>
                </a:cxn>
                <a:cxn ang="T14">
                  <a:pos x="T8" y="T9"/>
                </a:cxn>
              </a:cxnLst>
              <a:rect l="T15" t="T16" r="T17" b="T18"/>
              <a:pathLst>
                <a:path w="2181" h="585">
                  <a:moveTo>
                    <a:pt x="0" y="414"/>
                  </a:moveTo>
                  <a:lnTo>
                    <a:pt x="636" y="585"/>
                  </a:lnTo>
                  <a:lnTo>
                    <a:pt x="2181" y="171"/>
                  </a:lnTo>
                  <a:lnTo>
                    <a:pt x="1545" y="0"/>
                  </a:lnTo>
                  <a:lnTo>
                    <a:pt x="0" y="414"/>
                  </a:lnTo>
                  <a:close/>
                </a:path>
              </a:pathLst>
            </a:custGeom>
            <a:solidFill>
              <a:schemeClr val="bg1">
                <a:lumMod val="7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altLang="de-DE" dirty="0"/>
            </a:p>
          </p:txBody>
        </p:sp>
        <p:sp>
          <p:nvSpPr>
            <p:cNvPr id="2621" name="Freeform 1487"/>
            <p:cNvSpPr>
              <a:spLocks/>
            </p:cNvSpPr>
            <p:nvPr/>
          </p:nvSpPr>
          <p:spPr bwMode="gray">
            <a:xfrm flipH="1">
              <a:off x="4375457" y="5039421"/>
              <a:ext cx="331689" cy="39378"/>
            </a:xfrm>
            <a:custGeom>
              <a:avLst/>
              <a:gdLst>
                <a:gd name="T0" fmla="*/ 0 w 1426"/>
                <a:gd name="T1" fmla="*/ 2 h 173"/>
                <a:gd name="T2" fmla="*/ 636 w 1426"/>
                <a:gd name="T3" fmla="*/ 173 h 173"/>
                <a:gd name="T4" fmla="*/ 1426 w 1426"/>
                <a:gd name="T5" fmla="*/ 168 h 173"/>
                <a:gd name="T6" fmla="*/ 800 w 1426"/>
                <a:gd name="T7" fmla="*/ 0 h 173"/>
                <a:gd name="T8" fmla="*/ 0 w 1426"/>
                <a:gd name="T9" fmla="*/ 2 h 173"/>
                <a:gd name="T10" fmla="*/ 0 60000 65536"/>
                <a:gd name="T11" fmla="*/ 0 60000 65536"/>
                <a:gd name="T12" fmla="*/ 0 60000 65536"/>
                <a:gd name="T13" fmla="*/ 0 60000 65536"/>
                <a:gd name="T14" fmla="*/ 0 60000 65536"/>
                <a:gd name="T15" fmla="*/ 0 w 1426"/>
                <a:gd name="T16" fmla="*/ 0 h 173"/>
                <a:gd name="T17" fmla="*/ 1426 w 1426"/>
                <a:gd name="T18" fmla="*/ 173 h 173"/>
              </a:gdLst>
              <a:ahLst/>
              <a:cxnLst>
                <a:cxn ang="T10">
                  <a:pos x="T0" y="T1"/>
                </a:cxn>
                <a:cxn ang="T11">
                  <a:pos x="T2" y="T3"/>
                </a:cxn>
                <a:cxn ang="T12">
                  <a:pos x="T4" y="T5"/>
                </a:cxn>
                <a:cxn ang="T13">
                  <a:pos x="T6" y="T7"/>
                </a:cxn>
                <a:cxn ang="T14">
                  <a:pos x="T8" y="T9"/>
                </a:cxn>
              </a:cxnLst>
              <a:rect l="T15" t="T16" r="T17" b="T18"/>
              <a:pathLst>
                <a:path w="1426" h="173">
                  <a:moveTo>
                    <a:pt x="0" y="2"/>
                  </a:moveTo>
                  <a:lnTo>
                    <a:pt x="636" y="173"/>
                  </a:lnTo>
                  <a:lnTo>
                    <a:pt x="1426" y="168"/>
                  </a:lnTo>
                  <a:lnTo>
                    <a:pt x="800" y="0"/>
                  </a:lnTo>
                  <a:lnTo>
                    <a:pt x="0" y="2"/>
                  </a:lnTo>
                  <a:close/>
                </a:path>
              </a:pathLst>
            </a:custGeom>
            <a:solidFill>
              <a:schemeClr val="bg1">
                <a:lumMod val="7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altLang="de-DE" dirty="0"/>
            </a:p>
          </p:txBody>
        </p:sp>
        <p:sp>
          <p:nvSpPr>
            <p:cNvPr id="2622" name="Freeform 1488"/>
            <p:cNvSpPr>
              <a:spLocks/>
            </p:cNvSpPr>
            <p:nvPr/>
          </p:nvSpPr>
          <p:spPr bwMode="gray">
            <a:xfrm flipH="1">
              <a:off x="4896467" y="4874333"/>
              <a:ext cx="119651" cy="248388"/>
            </a:xfrm>
            <a:custGeom>
              <a:avLst/>
              <a:gdLst>
                <a:gd name="T0" fmla="*/ 0 w 512"/>
                <a:gd name="T1" fmla="*/ 1067 h 1067"/>
                <a:gd name="T2" fmla="*/ 0 w 512"/>
                <a:gd name="T3" fmla="*/ 137 h 1067"/>
                <a:gd name="T4" fmla="*/ 512 w 512"/>
                <a:gd name="T5" fmla="*/ 0 h 1067"/>
                <a:gd name="T6" fmla="*/ 512 w 512"/>
                <a:gd name="T7" fmla="*/ 930 h 1067"/>
                <a:gd name="T8" fmla="*/ 0 w 512"/>
                <a:gd name="T9" fmla="*/ 1067 h 1067"/>
                <a:gd name="T10" fmla="*/ 0 60000 65536"/>
                <a:gd name="T11" fmla="*/ 0 60000 65536"/>
                <a:gd name="T12" fmla="*/ 0 60000 65536"/>
                <a:gd name="T13" fmla="*/ 0 60000 65536"/>
                <a:gd name="T14" fmla="*/ 0 60000 65536"/>
                <a:gd name="T15" fmla="*/ 0 w 512"/>
                <a:gd name="T16" fmla="*/ 0 h 1067"/>
                <a:gd name="T17" fmla="*/ 512 w 512"/>
                <a:gd name="T18" fmla="*/ 1067 h 1067"/>
              </a:gdLst>
              <a:ahLst/>
              <a:cxnLst>
                <a:cxn ang="T10">
                  <a:pos x="T0" y="T1"/>
                </a:cxn>
                <a:cxn ang="T11">
                  <a:pos x="T2" y="T3"/>
                </a:cxn>
                <a:cxn ang="T12">
                  <a:pos x="T4" y="T5"/>
                </a:cxn>
                <a:cxn ang="T13">
                  <a:pos x="T6" y="T7"/>
                </a:cxn>
                <a:cxn ang="T14">
                  <a:pos x="T8" y="T9"/>
                </a:cxn>
              </a:cxnLst>
              <a:rect l="T15" t="T16" r="T17" b="T18"/>
              <a:pathLst>
                <a:path w="512" h="1067">
                  <a:moveTo>
                    <a:pt x="0" y="1067"/>
                  </a:moveTo>
                  <a:lnTo>
                    <a:pt x="0" y="137"/>
                  </a:lnTo>
                  <a:lnTo>
                    <a:pt x="512" y="0"/>
                  </a:lnTo>
                  <a:lnTo>
                    <a:pt x="512" y="930"/>
                  </a:lnTo>
                  <a:lnTo>
                    <a:pt x="0" y="1067"/>
                  </a:lnTo>
                  <a:close/>
                </a:path>
              </a:pathLst>
            </a:custGeom>
            <a:solidFill>
              <a:schemeClr val="tx1">
                <a:lumMod val="65000"/>
                <a:lumOff val="3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altLang="de-DE" dirty="0"/>
            </a:p>
          </p:txBody>
        </p:sp>
        <p:sp>
          <p:nvSpPr>
            <p:cNvPr id="2623" name="Freeform 1489"/>
            <p:cNvSpPr>
              <a:spLocks/>
            </p:cNvSpPr>
            <p:nvPr/>
          </p:nvSpPr>
          <p:spPr bwMode="gray">
            <a:xfrm flipH="1">
              <a:off x="4778331" y="4842527"/>
              <a:ext cx="118136" cy="248388"/>
            </a:xfrm>
            <a:custGeom>
              <a:avLst/>
              <a:gdLst>
                <a:gd name="T0" fmla="*/ 0 w 511"/>
                <a:gd name="T1" fmla="*/ 1068 h 1068"/>
                <a:gd name="T2" fmla="*/ 0 w 511"/>
                <a:gd name="T3" fmla="*/ 138 h 1068"/>
                <a:gd name="T4" fmla="*/ 511 w 511"/>
                <a:gd name="T5" fmla="*/ 0 h 1068"/>
                <a:gd name="T6" fmla="*/ 511 w 511"/>
                <a:gd name="T7" fmla="*/ 931 h 1068"/>
                <a:gd name="T8" fmla="*/ 0 w 511"/>
                <a:gd name="T9" fmla="*/ 1068 h 1068"/>
                <a:gd name="T10" fmla="*/ 0 60000 65536"/>
                <a:gd name="T11" fmla="*/ 0 60000 65536"/>
                <a:gd name="T12" fmla="*/ 0 60000 65536"/>
                <a:gd name="T13" fmla="*/ 0 60000 65536"/>
                <a:gd name="T14" fmla="*/ 0 60000 65536"/>
                <a:gd name="T15" fmla="*/ 0 w 511"/>
                <a:gd name="T16" fmla="*/ 0 h 1068"/>
                <a:gd name="T17" fmla="*/ 511 w 511"/>
                <a:gd name="T18" fmla="*/ 1068 h 1068"/>
              </a:gdLst>
              <a:ahLst/>
              <a:cxnLst>
                <a:cxn ang="T10">
                  <a:pos x="T0" y="T1"/>
                </a:cxn>
                <a:cxn ang="T11">
                  <a:pos x="T2" y="T3"/>
                </a:cxn>
                <a:cxn ang="T12">
                  <a:pos x="T4" y="T5"/>
                </a:cxn>
                <a:cxn ang="T13">
                  <a:pos x="T6" y="T7"/>
                </a:cxn>
                <a:cxn ang="T14">
                  <a:pos x="T8" y="T9"/>
                </a:cxn>
              </a:cxnLst>
              <a:rect l="T15" t="T16" r="T17" b="T18"/>
              <a:pathLst>
                <a:path w="511" h="1068">
                  <a:moveTo>
                    <a:pt x="0" y="1068"/>
                  </a:moveTo>
                  <a:lnTo>
                    <a:pt x="0" y="138"/>
                  </a:lnTo>
                  <a:lnTo>
                    <a:pt x="511" y="0"/>
                  </a:lnTo>
                  <a:lnTo>
                    <a:pt x="511" y="931"/>
                  </a:lnTo>
                  <a:lnTo>
                    <a:pt x="0" y="1068"/>
                  </a:lnTo>
                  <a:close/>
                </a:path>
              </a:pathLst>
            </a:custGeom>
            <a:solidFill>
              <a:schemeClr val="tx1">
                <a:lumMod val="65000"/>
                <a:lumOff val="3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altLang="de-DE" dirty="0"/>
            </a:p>
          </p:txBody>
        </p:sp>
        <p:sp>
          <p:nvSpPr>
            <p:cNvPr id="2624" name="Freeform 1490"/>
            <p:cNvSpPr>
              <a:spLocks/>
            </p:cNvSpPr>
            <p:nvPr/>
          </p:nvSpPr>
          <p:spPr bwMode="gray">
            <a:xfrm flipH="1">
              <a:off x="4522369" y="4774372"/>
              <a:ext cx="99961" cy="113592"/>
            </a:xfrm>
            <a:custGeom>
              <a:avLst/>
              <a:gdLst>
                <a:gd name="T0" fmla="*/ 0 w 432"/>
                <a:gd name="T1" fmla="*/ 489 h 489"/>
                <a:gd name="T2" fmla="*/ 0 w 432"/>
                <a:gd name="T3" fmla="*/ 115 h 489"/>
                <a:gd name="T4" fmla="*/ 432 w 432"/>
                <a:gd name="T5" fmla="*/ 0 h 489"/>
                <a:gd name="T6" fmla="*/ 432 w 432"/>
                <a:gd name="T7" fmla="*/ 374 h 489"/>
                <a:gd name="T8" fmla="*/ 0 w 432"/>
                <a:gd name="T9" fmla="*/ 489 h 489"/>
                <a:gd name="T10" fmla="*/ 0 60000 65536"/>
                <a:gd name="T11" fmla="*/ 0 60000 65536"/>
                <a:gd name="T12" fmla="*/ 0 60000 65536"/>
                <a:gd name="T13" fmla="*/ 0 60000 65536"/>
                <a:gd name="T14" fmla="*/ 0 60000 65536"/>
                <a:gd name="T15" fmla="*/ 0 w 432"/>
                <a:gd name="T16" fmla="*/ 0 h 489"/>
                <a:gd name="T17" fmla="*/ 432 w 432"/>
                <a:gd name="T18" fmla="*/ 489 h 489"/>
              </a:gdLst>
              <a:ahLst/>
              <a:cxnLst>
                <a:cxn ang="T10">
                  <a:pos x="T0" y="T1"/>
                </a:cxn>
                <a:cxn ang="T11">
                  <a:pos x="T2" y="T3"/>
                </a:cxn>
                <a:cxn ang="T12">
                  <a:pos x="T4" y="T5"/>
                </a:cxn>
                <a:cxn ang="T13">
                  <a:pos x="T6" y="T7"/>
                </a:cxn>
                <a:cxn ang="T14">
                  <a:pos x="T8" y="T9"/>
                </a:cxn>
              </a:cxnLst>
              <a:rect l="T15" t="T16" r="T17" b="T18"/>
              <a:pathLst>
                <a:path w="432" h="489">
                  <a:moveTo>
                    <a:pt x="0" y="489"/>
                  </a:moveTo>
                  <a:lnTo>
                    <a:pt x="0" y="115"/>
                  </a:lnTo>
                  <a:lnTo>
                    <a:pt x="432" y="0"/>
                  </a:lnTo>
                  <a:lnTo>
                    <a:pt x="432" y="374"/>
                  </a:lnTo>
                  <a:lnTo>
                    <a:pt x="0" y="489"/>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25" name="Freeform 1491"/>
            <p:cNvSpPr>
              <a:spLocks/>
            </p:cNvSpPr>
            <p:nvPr/>
          </p:nvSpPr>
          <p:spPr bwMode="gray">
            <a:xfrm flipH="1">
              <a:off x="4295185" y="4712275"/>
              <a:ext cx="99961" cy="113592"/>
            </a:xfrm>
            <a:custGeom>
              <a:avLst/>
              <a:gdLst>
                <a:gd name="T0" fmla="*/ 0 w 432"/>
                <a:gd name="T1" fmla="*/ 489 h 489"/>
                <a:gd name="T2" fmla="*/ 0 w 432"/>
                <a:gd name="T3" fmla="*/ 115 h 489"/>
                <a:gd name="T4" fmla="*/ 432 w 432"/>
                <a:gd name="T5" fmla="*/ 0 h 489"/>
                <a:gd name="T6" fmla="*/ 432 w 432"/>
                <a:gd name="T7" fmla="*/ 374 h 489"/>
                <a:gd name="T8" fmla="*/ 0 w 432"/>
                <a:gd name="T9" fmla="*/ 489 h 489"/>
                <a:gd name="T10" fmla="*/ 0 60000 65536"/>
                <a:gd name="T11" fmla="*/ 0 60000 65536"/>
                <a:gd name="T12" fmla="*/ 0 60000 65536"/>
                <a:gd name="T13" fmla="*/ 0 60000 65536"/>
                <a:gd name="T14" fmla="*/ 0 60000 65536"/>
                <a:gd name="T15" fmla="*/ 0 w 432"/>
                <a:gd name="T16" fmla="*/ 0 h 489"/>
                <a:gd name="T17" fmla="*/ 432 w 432"/>
                <a:gd name="T18" fmla="*/ 489 h 489"/>
              </a:gdLst>
              <a:ahLst/>
              <a:cxnLst>
                <a:cxn ang="T10">
                  <a:pos x="T0" y="T1"/>
                </a:cxn>
                <a:cxn ang="T11">
                  <a:pos x="T2" y="T3"/>
                </a:cxn>
                <a:cxn ang="T12">
                  <a:pos x="T4" y="T5"/>
                </a:cxn>
                <a:cxn ang="T13">
                  <a:pos x="T6" y="T7"/>
                </a:cxn>
                <a:cxn ang="T14">
                  <a:pos x="T8" y="T9"/>
                </a:cxn>
              </a:cxnLst>
              <a:rect l="T15" t="T16" r="T17" b="T18"/>
              <a:pathLst>
                <a:path w="432" h="489">
                  <a:moveTo>
                    <a:pt x="0" y="489"/>
                  </a:moveTo>
                  <a:lnTo>
                    <a:pt x="0" y="115"/>
                  </a:lnTo>
                  <a:lnTo>
                    <a:pt x="432" y="0"/>
                  </a:lnTo>
                  <a:lnTo>
                    <a:pt x="432" y="374"/>
                  </a:lnTo>
                  <a:lnTo>
                    <a:pt x="0" y="489"/>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26" name="Line 1492"/>
            <p:cNvSpPr>
              <a:spLocks noChangeShapeType="1"/>
            </p:cNvSpPr>
            <p:nvPr/>
          </p:nvSpPr>
          <p:spPr bwMode="gray">
            <a:xfrm flipV="1">
              <a:off x="4888893" y="4525983"/>
              <a:ext cx="172660" cy="274136"/>
            </a:xfrm>
            <a:prstGeom prst="line">
              <a:avLst/>
            </a:prstGeom>
            <a:noFill/>
            <a:ln w="3175">
              <a:solidFill>
                <a:schemeClr val="tx1">
                  <a:alpha val="20000"/>
                </a:schemeClr>
              </a:solidFill>
              <a:miter lim="800000"/>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dirty="0"/>
            </a:p>
          </p:txBody>
        </p:sp>
        <p:sp>
          <p:nvSpPr>
            <p:cNvPr id="2627" name="Line 1493"/>
            <p:cNvSpPr>
              <a:spLocks noChangeShapeType="1"/>
            </p:cNvSpPr>
            <p:nvPr/>
          </p:nvSpPr>
          <p:spPr bwMode="gray">
            <a:xfrm flipV="1">
              <a:off x="4711690" y="4479032"/>
              <a:ext cx="171145" cy="274136"/>
            </a:xfrm>
            <a:prstGeom prst="line">
              <a:avLst/>
            </a:prstGeom>
            <a:noFill/>
            <a:ln w="3175">
              <a:solidFill>
                <a:schemeClr val="tx1">
                  <a:alpha val="20000"/>
                </a:schemeClr>
              </a:solidFill>
              <a:miter lim="800000"/>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dirty="0"/>
            </a:p>
          </p:txBody>
        </p:sp>
        <p:sp>
          <p:nvSpPr>
            <p:cNvPr id="2628" name="Line 1494"/>
            <p:cNvSpPr>
              <a:spLocks noChangeShapeType="1"/>
            </p:cNvSpPr>
            <p:nvPr/>
          </p:nvSpPr>
          <p:spPr bwMode="gray">
            <a:xfrm flipV="1">
              <a:off x="4537516" y="4432080"/>
              <a:ext cx="172660" cy="274136"/>
            </a:xfrm>
            <a:prstGeom prst="line">
              <a:avLst/>
            </a:prstGeom>
            <a:noFill/>
            <a:ln w="3175">
              <a:solidFill>
                <a:schemeClr val="tx1">
                  <a:alpha val="20000"/>
                </a:schemeClr>
              </a:solidFill>
              <a:miter lim="800000"/>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dirty="0"/>
            </a:p>
          </p:txBody>
        </p:sp>
        <p:sp>
          <p:nvSpPr>
            <p:cNvPr id="2629" name="Line 1495"/>
            <p:cNvSpPr>
              <a:spLocks noChangeShapeType="1"/>
            </p:cNvSpPr>
            <p:nvPr/>
          </p:nvSpPr>
          <p:spPr bwMode="gray">
            <a:xfrm flipV="1">
              <a:off x="4361826" y="4385129"/>
              <a:ext cx="172660" cy="274136"/>
            </a:xfrm>
            <a:prstGeom prst="line">
              <a:avLst/>
            </a:prstGeom>
            <a:noFill/>
            <a:ln w="3175">
              <a:solidFill>
                <a:schemeClr val="tx1">
                  <a:alpha val="20000"/>
                </a:schemeClr>
              </a:solidFill>
              <a:miter lim="800000"/>
              <a:headEnd/>
              <a:tailEnd/>
            </a:ln>
            <a:extLst>
              <a:ext uri="{909E8E84-426E-40DD-AFC4-6F175D3DCCD1}">
                <a14:hiddenFill xmlns:a14="http://schemas.microsoft.com/office/drawing/2010/main">
                  <a:noFill/>
                </a14:hiddenFill>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en-US" dirty="0"/>
            </a:p>
          </p:txBody>
        </p:sp>
        <p:sp>
          <p:nvSpPr>
            <p:cNvPr id="2630" name="Freeform 1954"/>
            <p:cNvSpPr>
              <a:spLocks/>
            </p:cNvSpPr>
            <p:nvPr/>
          </p:nvSpPr>
          <p:spPr bwMode="gray">
            <a:xfrm>
              <a:off x="1794475" y="4575738"/>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2631" name="Freeform 1955"/>
            <p:cNvSpPr>
              <a:spLocks/>
            </p:cNvSpPr>
            <p:nvPr/>
          </p:nvSpPr>
          <p:spPr bwMode="gray">
            <a:xfrm>
              <a:off x="2132915" y="4764952"/>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32" name="Freeform 1956"/>
            <p:cNvSpPr>
              <a:spLocks/>
            </p:cNvSpPr>
            <p:nvPr/>
          </p:nvSpPr>
          <p:spPr bwMode="gray">
            <a:xfrm>
              <a:off x="2454750" y="4677516"/>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33" name="Freeform 1956"/>
            <p:cNvSpPr>
              <a:spLocks/>
            </p:cNvSpPr>
            <p:nvPr/>
          </p:nvSpPr>
          <p:spPr bwMode="gray">
            <a:xfrm>
              <a:off x="2739667" y="459453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2634" name="Freeform 3622"/>
            <p:cNvSpPr>
              <a:spLocks/>
            </p:cNvSpPr>
            <p:nvPr/>
          </p:nvSpPr>
          <p:spPr bwMode="gray">
            <a:xfrm>
              <a:off x="730810" y="4519729"/>
              <a:ext cx="1491914" cy="401343"/>
            </a:xfrm>
            <a:custGeom>
              <a:avLst/>
              <a:gdLst>
                <a:gd name="T0" fmla="*/ 0 w 10296"/>
                <a:gd name="T1" fmla="*/ 1082 h 2764"/>
                <a:gd name="T2" fmla="*/ 4027 w 10296"/>
                <a:gd name="T3" fmla="*/ 0 h 2764"/>
                <a:gd name="T4" fmla="*/ 10296 w 10296"/>
                <a:gd name="T5" fmla="*/ 1682 h 2764"/>
                <a:gd name="T6" fmla="*/ 6266 w 10296"/>
                <a:gd name="T7" fmla="*/ 2764 h 2764"/>
                <a:gd name="T8" fmla="*/ 0 w 10296"/>
                <a:gd name="T9" fmla="*/ 1082 h 2764"/>
                <a:gd name="T10" fmla="*/ 0 60000 65536"/>
                <a:gd name="T11" fmla="*/ 0 60000 65536"/>
                <a:gd name="T12" fmla="*/ 0 60000 65536"/>
                <a:gd name="T13" fmla="*/ 0 60000 65536"/>
                <a:gd name="T14" fmla="*/ 0 60000 65536"/>
                <a:gd name="T15" fmla="*/ 0 w 10296"/>
                <a:gd name="T16" fmla="*/ 0 h 2764"/>
                <a:gd name="T17" fmla="*/ 10296 w 10296"/>
                <a:gd name="T18" fmla="*/ 2764 h 2764"/>
              </a:gdLst>
              <a:ahLst/>
              <a:cxnLst>
                <a:cxn ang="T10">
                  <a:pos x="T0" y="T1"/>
                </a:cxn>
                <a:cxn ang="T11">
                  <a:pos x="T2" y="T3"/>
                </a:cxn>
                <a:cxn ang="T12">
                  <a:pos x="T4" y="T5"/>
                </a:cxn>
                <a:cxn ang="T13">
                  <a:pos x="T6" y="T7"/>
                </a:cxn>
                <a:cxn ang="T14">
                  <a:pos x="T8" y="T9"/>
                </a:cxn>
              </a:cxnLst>
              <a:rect l="T15" t="T16" r="T17" b="T18"/>
              <a:pathLst>
                <a:path w="10296" h="2764">
                  <a:moveTo>
                    <a:pt x="0" y="1082"/>
                  </a:moveTo>
                  <a:lnTo>
                    <a:pt x="4027" y="0"/>
                  </a:lnTo>
                  <a:lnTo>
                    <a:pt x="10296" y="1682"/>
                  </a:lnTo>
                  <a:lnTo>
                    <a:pt x="6266" y="2764"/>
                  </a:lnTo>
                  <a:lnTo>
                    <a:pt x="0" y="1082"/>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635" name="Freeform 3623"/>
            <p:cNvSpPr>
              <a:spLocks/>
            </p:cNvSpPr>
            <p:nvPr/>
          </p:nvSpPr>
          <p:spPr bwMode="gray">
            <a:xfrm>
              <a:off x="730810" y="4677219"/>
              <a:ext cx="907680" cy="712933"/>
            </a:xfrm>
            <a:custGeom>
              <a:avLst/>
              <a:gdLst>
                <a:gd name="T0" fmla="*/ 6266 w 6266"/>
                <a:gd name="T1" fmla="*/ 4916 h 4916"/>
                <a:gd name="T2" fmla="*/ 6266 w 6266"/>
                <a:gd name="T3" fmla="*/ 1682 h 4916"/>
                <a:gd name="T4" fmla="*/ 0 w 6266"/>
                <a:gd name="T5" fmla="*/ 0 h 4916"/>
                <a:gd name="T6" fmla="*/ 0 w 6266"/>
                <a:gd name="T7" fmla="*/ 3234 h 4916"/>
                <a:gd name="T8" fmla="*/ 6266 w 6266"/>
                <a:gd name="T9" fmla="*/ 4916 h 4916"/>
                <a:gd name="T10" fmla="*/ 0 60000 65536"/>
                <a:gd name="T11" fmla="*/ 0 60000 65536"/>
                <a:gd name="T12" fmla="*/ 0 60000 65536"/>
                <a:gd name="T13" fmla="*/ 0 60000 65536"/>
                <a:gd name="T14" fmla="*/ 0 60000 65536"/>
                <a:gd name="T15" fmla="*/ 0 w 6266"/>
                <a:gd name="T16" fmla="*/ 0 h 4916"/>
                <a:gd name="T17" fmla="*/ 6266 w 6266"/>
                <a:gd name="T18" fmla="*/ 4916 h 4916"/>
              </a:gdLst>
              <a:ahLst/>
              <a:cxnLst>
                <a:cxn ang="T10">
                  <a:pos x="T0" y="T1"/>
                </a:cxn>
                <a:cxn ang="T11">
                  <a:pos x="T2" y="T3"/>
                </a:cxn>
                <a:cxn ang="T12">
                  <a:pos x="T4" y="T5"/>
                </a:cxn>
                <a:cxn ang="T13">
                  <a:pos x="T6" y="T7"/>
                </a:cxn>
                <a:cxn ang="T14">
                  <a:pos x="T8" y="T9"/>
                </a:cxn>
              </a:cxnLst>
              <a:rect l="T15" t="T16" r="T17" b="T18"/>
              <a:pathLst>
                <a:path w="6266" h="4916">
                  <a:moveTo>
                    <a:pt x="6266" y="4916"/>
                  </a:moveTo>
                  <a:lnTo>
                    <a:pt x="6266" y="1682"/>
                  </a:lnTo>
                  <a:lnTo>
                    <a:pt x="0" y="0"/>
                  </a:lnTo>
                  <a:lnTo>
                    <a:pt x="0" y="3234"/>
                  </a:lnTo>
                  <a:lnTo>
                    <a:pt x="6266" y="4916"/>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636" name="Freeform 3624"/>
            <p:cNvSpPr>
              <a:spLocks/>
            </p:cNvSpPr>
            <p:nvPr/>
          </p:nvSpPr>
          <p:spPr bwMode="gray">
            <a:xfrm>
              <a:off x="1638490" y="4765277"/>
              <a:ext cx="584235" cy="624875"/>
            </a:xfrm>
            <a:custGeom>
              <a:avLst/>
              <a:gdLst>
                <a:gd name="T0" fmla="*/ 4030 w 4030"/>
                <a:gd name="T1" fmla="*/ 3234 h 4316"/>
                <a:gd name="T2" fmla="*/ 4030 w 4030"/>
                <a:gd name="T3" fmla="*/ 0 h 4316"/>
                <a:gd name="T4" fmla="*/ 0 w 4030"/>
                <a:gd name="T5" fmla="*/ 1082 h 4316"/>
                <a:gd name="T6" fmla="*/ 0 w 4030"/>
                <a:gd name="T7" fmla="*/ 4316 h 4316"/>
                <a:gd name="T8" fmla="*/ 4030 w 4030"/>
                <a:gd name="T9" fmla="*/ 3234 h 4316"/>
                <a:gd name="T10" fmla="*/ 0 60000 65536"/>
                <a:gd name="T11" fmla="*/ 0 60000 65536"/>
                <a:gd name="T12" fmla="*/ 0 60000 65536"/>
                <a:gd name="T13" fmla="*/ 0 60000 65536"/>
                <a:gd name="T14" fmla="*/ 0 60000 65536"/>
                <a:gd name="T15" fmla="*/ 0 w 4030"/>
                <a:gd name="T16" fmla="*/ 0 h 4316"/>
                <a:gd name="T17" fmla="*/ 4030 w 4030"/>
                <a:gd name="T18" fmla="*/ 4316 h 4316"/>
              </a:gdLst>
              <a:ahLst/>
              <a:cxnLst>
                <a:cxn ang="T10">
                  <a:pos x="T0" y="T1"/>
                </a:cxn>
                <a:cxn ang="T11">
                  <a:pos x="T2" y="T3"/>
                </a:cxn>
                <a:cxn ang="T12">
                  <a:pos x="T4" y="T5"/>
                </a:cxn>
                <a:cxn ang="T13">
                  <a:pos x="T6" y="T7"/>
                </a:cxn>
                <a:cxn ang="T14">
                  <a:pos x="T8" y="T9"/>
                </a:cxn>
              </a:cxnLst>
              <a:rect l="T15" t="T16" r="T17" b="T18"/>
              <a:pathLst>
                <a:path w="4030" h="4316">
                  <a:moveTo>
                    <a:pt x="4030" y="3234"/>
                  </a:moveTo>
                  <a:lnTo>
                    <a:pt x="4030" y="0"/>
                  </a:lnTo>
                  <a:lnTo>
                    <a:pt x="0" y="1082"/>
                  </a:lnTo>
                  <a:lnTo>
                    <a:pt x="0" y="4316"/>
                  </a:lnTo>
                  <a:lnTo>
                    <a:pt x="4030" y="323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37" name="Freeform 3625"/>
            <p:cNvSpPr>
              <a:spLocks/>
            </p:cNvSpPr>
            <p:nvPr/>
          </p:nvSpPr>
          <p:spPr bwMode="gray">
            <a:xfrm>
              <a:off x="666459" y="4470621"/>
              <a:ext cx="1620615" cy="435210"/>
            </a:xfrm>
            <a:custGeom>
              <a:avLst/>
              <a:gdLst>
                <a:gd name="T0" fmla="*/ 4474 w 11190"/>
                <a:gd name="T1" fmla="*/ 0 h 3003"/>
                <a:gd name="T2" fmla="*/ 11190 w 11190"/>
                <a:gd name="T3" fmla="*/ 1800 h 3003"/>
                <a:gd name="T4" fmla="*/ 6709 w 11190"/>
                <a:gd name="T5" fmla="*/ 3003 h 3003"/>
                <a:gd name="T6" fmla="*/ 0 w 11190"/>
                <a:gd name="T7" fmla="*/ 1200 h 3003"/>
                <a:gd name="T8" fmla="*/ 4474 w 11190"/>
                <a:gd name="T9" fmla="*/ 0 h 3003"/>
                <a:gd name="T10" fmla="*/ 0 60000 65536"/>
                <a:gd name="T11" fmla="*/ 0 60000 65536"/>
                <a:gd name="T12" fmla="*/ 0 60000 65536"/>
                <a:gd name="T13" fmla="*/ 0 60000 65536"/>
                <a:gd name="T14" fmla="*/ 0 60000 65536"/>
                <a:gd name="T15" fmla="*/ 0 w 11190"/>
                <a:gd name="T16" fmla="*/ 0 h 3003"/>
                <a:gd name="T17" fmla="*/ 11190 w 11190"/>
                <a:gd name="T18" fmla="*/ 3003 h 3003"/>
              </a:gdLst>
              <a:ahLst/>
              <a:cxnLst>
                <a:cxn ang="T10">
                  <a:pos x="T0" y="T1"/>
                </a:cxn>
                <a:cxn ang="T11">
                  <a:pos x="T2" y="T3"/>
                </a:cxn>
                <a:cxn ang="T12">
                  <a:pos x="T4" y="T5"/>
                </a:cxn>
                <a:cxn ang="T13">
                  <a:pos x="T6" y="T7"/>
                </a:cxn>
                <a:cxn ang="T14">
                  <a:pos x="T8" y="T9"/>
                </a:cxn>
              </a:cxnLst>
              <a:rect l="T15" t="T16" r="T17" b="T18"/>
              <a:pathLst>
                <a:path w="11190" h="3003">
                  <a:moveTo>
                    <a:pt x="4474" y="0"/>
                  </a:moveTo>
                  <a:lnTo>
                    <a:pt x="11190" y="1800"/>
                  </a:lnTo>
                  <a:lnTo>
                    <a:pt x="6709" y="3003"/>
                  </a:lnTo>
                  <a:lnTo>
                    <a:pt x="0" y="1200"/>
                  </a:lnTo>
                  <a:lnTo>
                    <a:pt x="4474" y="0"/>
                  </a:lnTo>
                  <a:close/>
                </a:path>
              </a:pathLst>
            </a:custGeom>
            <a:solidFill>
              <a:schemeClr val="bg1">
                <a:lumMod val="7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2638" name="Freeform 3626"/>
            <p:cNvSpPr>
              <a:spLocks/>
            </p:cNvSpPr>
            <p:nvPr/>
          </p:nvSpPr>
          <p:spPr bwMode="gray">
            <a:xfrm>
              <a:off x="666459" y="4645043"/>
              <a:ext cx="972030" cy="294657"/>
            </a:xfrm>
            <a:custGeom>
              <a:avLst/>
              <a:gdLst>
                <a:gd name="T0" fmla="*/ 6711 w 6711"/>
                <a:gd name="T1" fmla="*/ 2039 h 2039"/>
                <a:gd name="T2" fmla="*/ 0 w 6711"/>
                <a:gd name="T3" fmla="*/ 237 h 2039"/>
                <a:gd name="T4" fmla="*/ 0 w 6711"/>
                <a:gd name="T5" fmla="*/ 0 h 2039"/>
                <a:gd name="T6" fmla="*/ 6711 w 6711"/>
                <a:gd name="T7" fmla="*/ 1803 h 2039"/>
                <a:gd name="T8" fmla="*/ 6711 w 6711"/>
                <a:gd name="T9" fmla="*/ 2039 h 2039"/>
                <a:gd name="T10" fmla="*/ 0 60000 65536"/>
                <a:gd name="T11" fmla="*/ 0 60000 65536"/>
                <a:gd name="T12" fmla="*/ 0 60000 65536"/>
                <a:gd name="T13" fmla="*/ 0 60000 65536"/>
                <a:gd name="T14" fmla="*/ 0 60000 65536"/>
                <a:gd name="T15" fmla="*/ 0 w 6711"/>
                <a:gd name="T16" fmla="*/ 0 h 2039"/>
                <a:gd name="T17" fmla="*/ 6711 w 6711"/>
                <a:gd name="T18" fmla="*/ 2039 h 2039"/>
              </a:gdLst>
              <a:ahLst/>
              <a:cxnLst>
                <a:cxn ang="T10">
                  <a:pos x="T0" y="T1"/>
                </a:cxn>
                <a:cxn ang="T11">
                  <a:pos x="T2" y="T3"/>
                </a:cxn>
                <a:cxn ang="T12">
                  <a:pos x="T4" y="T5"/>
                </a:cxn>
                <a:cxn ang="T13">
                  <a:pos x="T6" y="T7"/>
                </a:cxn>
                <a:cxn ang="T14">
                  <a:pos x="T8" y="T9"/>
                </a:cxn>
              </a:cxnLst>
              <a:rect l="T15" t="T16" r="T17" b="T18"/>
              <a:pathLst>
                <a:path w="6711" h="2039">
                  <a:moveTo>
                    <a:pt x="6711" y="2039"/>
                  </a:moveTo>
                  <a:lnTo>
                    <a:pt x="0" y="237"/>
                  </a:lnTo>
                  <a:lnTo>
                    <a:pt x="0" y="0"/>
                  </a:lnTo>
                  <a:lnTo>
                    <a:pt x="6711" y="1803"/>
                  </a:lnTo>
                  <a:lnTo>
                    <a:pt x="6711" y="2039"/>
                  </a:lnTo>
                  <a:close/>
                </a:path>
              </a:pathLst>
            </a:custGeom>
            <a:solidFill>
              <a:schemeClr val="tx1">
                <a:lumMod val="65000"/>
                <a:lumOff val="35000"/>
              </a:schemeClr>
            </a:solidFill>
            <a:ln w="3175">
              <a:solidFill>
                <a:schemeClr val="tx1">
                  <a:alpha val="20000"/>
                </a:schemeClr>
              </a:solidFill>
              <a:miter lim="800000"/>
              <a:headEnd/>
              <a:tailEnd/>
            </a:ln>
          </p:spPr>
          <p:txBody>
            <a:bodyPr/>
            <a:lstStyle/>
            <a:p>
              <a:endParaRPr lang="en-US" dirty="0"/>
            </a:p>
          </p:txBody>
        </p:sp>
        <p:sp>
          <p:nvSpPr>
            <p:cNvPr id="2639" name="Freeform 3627"/>
            <p:cNvSpPr>
              <a:spLocks/>
            </p:cNvSpPr>
            <p:nvPr/>
          </p:nvSpPr>
          <p:spPr bwMode="gray">
            <a:xfrm>
              <a:off x="1638490" y="4731409"/>
              <a:ext cx="648584" cy="208291"/>
            </a:xfrm>
            <a:custGeom>
              <a:avLst/>
              <a:gdLst>
                <a:gd name="T0" fmla="*/ 0 w 4477"/>
                <a:gd name="T1" fmla="*/ 1439 h 1439"/>
                <a:gd name="T2" fmla="*/ 4477 w 4477"/>
                <a:gd name="T3" fmla="*/ 237 h 1439"/>
                <a:gd name="T4" fmla="*/ 4477 w 4477"/>
                <a:gd name="T5" fmla="*/ 0 h 1439"/>
                <a:gd name="T6" fmla="*/ 0 w 4477"/>
                <a:gd name="T7" fmla="*/ 1203 h 1439"/>
                <a:gd name="T8" fmla="*/ 0 w 4477"/>
                <a:gd name="T9" fmla="*/ 1439 h 1439"/>
                <a:gd name="T10" fmla="*/ 0 60000 65536"/>
                <a:gd name="T11" fmla="*/ 0 60000 65536"/>
                <a:gd name="T12" fmla="*/ 0 60000 65536"/>
                <a:gd name="T13" fmla="*/ 0 60000 65536"/>
                <a:gd name="T14" fmla="*/ 0 60000 65536"/>
                <a:gd name="T15" fmla="*/ 0 w 4477"/>
                <a:gd name="T16" fmla="*/ 0 h 1439"/>
                <a:gd name="T17" fmla="*/ 4477 w 4477"/>
                <a:gd name="T18" fmla="*/ 1439 h 1439"/>
              </a:gdLst>
              <a:ahLst/>
              <a:cxnLst>
                <a:cxn ang="T10">
                  <a:pos x="T0" y="T1"/>
                </a:cxn>
                <a:cxn ang="T11">
                  <a:pos x="T2" y="T3"/>
                </a:cxn>
                <a:cxn ang="T12">
                  <a:pos x="T4" y="T5"/>
                </a:cxn>
                <a:cxn ang="T13">
                  <a:pos x="T6" y="T7"/>
                </a:cxn>
                <a:cxn ang="T14">
                  <a:pos x="T8" y="T9"/>
                </a:cxn>
              </a:cxnLst>
              <a:rect l="T15" t="T16" r="T17" b="T18"/>
              <a:pathLst>
                <a:path w="4477" h="1439">
                  <a:moveTo>
                    <a:pt x="0" y="1439"/>
                  </a:moveTo>
                  <a:lnTo>
                    <a:pt x="4477" y="237"/>
                  </a:lnTo>
                  <a:lnTo>
                    <a:pt x="4477" y="0"/>
                  </a:lnTo>
                  <a:lnTo>
                    <a:pt x="0" y="1203"/>
                  </a:lnTo>
                  <a:lnTo>
                    <a:pt x="0" y="1439"/>
                  </a:lnTo>
                  <a:close/>
                </a:path>
              </a:pathLst>
            </a:custGeom>
            <a:solidFill>
              <a:schemeClr val="tx1">
                <a:lumMod val="50000"/>
                <a:lumOff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640" name="Freeform 3628"/>
            <p:cNvSpPr>
              <a:spLocks/>
            </p:cNvSpPr>
            <p:nvPr/>
          </p:nvSpPr>
          <p:spPr bwMode="gray">
            <a:xfrm>
              <a:off x="922168" y="4946474"/>
              <a:ext cx="59271" cy="164262"/>
            </a:xfrm>
            <a:custGeom>
              <a:avLst/>
              <a:gdLst>
                <a:gd name="T0" fmla="*/ 0 w 414"/>
                <a:gd name="T1" fmla="*/ 0 h 1139"/>
                <a:gd name="T2" fmla="*/ 0 w 414"/>
                <a:gd name="T3" fmla="*/ 1028 h 1139"/>
                <a:gd name="T4" fmla="*/ 414 w 414"/>
                <a:gd name="T5" fmla="*/ 1139 h 1139"/>
                <a:gd name="T6" fmla="*/ 414 w 414"/>
                <a:gd name="T7" fmla="*/ 111 h 1139"/>
                <a:gd name="T8" fmla="*/ 0 w 414"/>
                <a:gd name="T9" fmla="*/ 0 h 1139"/>
                <a:gd name="T10" fmla="*/ 0 60000 65536"/>
                <a:gd name="T11" fmla="*/ 0 60000 65536"/>
                <a:gd name="T12" fmla="*/ 0 60000 65536"/>
                <a:gd name="T13" fmla="*/ 0 60000 65536"/>
                <a:gd name="T14" fmla="*/ 0 60000 65536"/>
                <a:gd name="T15" fmla="*/ 0 w 414"/>
                <a:gd name="T16" fmla="*/ 0 h 1139"/>
                <a:gd name="T17" fmla="*/ 414 w 414"/>
                <a:gd name="T18" fmla="*/ 1139 h 1139"/>
              </a:gdLst>
              <a:ahLst/>
              <a:cxnLst>
                <a:cxn ang="T10">
                  <a:pos x="T0" y="T1"/>
                </a:cxn>
                <a:cxn ang="T11">
                  <a:pos x="T2" y="T3"/>
                </a:cxn>
                <a:cxn ang="T12">
                  <a:pos x="T4" y="T5"/>
                </a:cxn>
                <a:cxn ang="T13">
                  <a:pos x="T6" y="T7"/>
                </a:cxn>
                <a:cxn ang="T14">
                  <a:pos x="T8" y="T9"/>
                </a:cxn>
              </a:cxnLst>
              <a:rect l="T15" t="T16" r="T17" b="T18"/>
              <a:pathLst>
                <a:path w="414" h="1139">
                  <a:moveTo>
                    <a:pt x="0" y="0"/>
                  </a:moveTo>
                  <a:lnTo>
                    <a:pt x="0" y="1028"/>
                  </a:lnTo>
                  <a:lnTo>
                    <a:pt x="414" y="1139"/>
                  </a:lnTo>
                  <a:lnTo>
                    <a:pt x="414" y="111"/>
                  </a:lnTo>
                  <a:lnTo>
                    <a:pt x="0" y="0"/>
                  </a:lnTo>
                  <a:close/>
                </a:path>
              </a:pathLst>
            </a:custGeom>
            <a:solidFill>
              <a:srgbClr val="969696"/>
            </a:solidFill>
            <a:ln w="3175">
              <a:solidFill>
                <a:schemeClr val="tx1">
                  <a:alpha val="20000"/>
                </a:schemeClr>
              </a:solid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2641" name="Freeform 3629"/>
            <p:cNvSpPr>
              <a:spLocks/>
            </p:cNvSpPr>
            <p:nvPr/>
          </p:nvSpPr>
          <p:spPr bwMode="gray">
            <a:xfrm>
              <a:off x="930634" y="4956634"/>
              <a:ext cx="40642" cy="143941"/>
            </a:xfrm>
            <a:custGeom>
              <a:avLst/>
              <a:gdLst>
                <a:gd name="T0" fmla="*/ 0 w 281"/>
                <a:gd name="T1" fmla="*/ 0 h 990"/>
                <a:gd name="T2" fmla="*/ 0 w 281"/>
                <a:gd name="T3" fmla="*/ 915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5"/>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42" name="Freeform 3630"/>
            <p:cNvSpPr>
              <a:spLocks/>
            </p:cNvSpPr>
            <p:nvPr/>
          </p:nvSpPr>
          <p:spPr bwMode="gray">
            <a:xfrm>
              <a:off x="832416" y="4922765"/>
              <a:ext cx="59271" cy="164262"/>
            </a:xfrm>
            <a:custGeom>
              <a:avLst/>
              <a:gdLst>
                <a:gd name="T0" fmla="*/ 0 w 414"/>
                <a:gd name="T1" fmla="*/ 0 h 1136"/>
                <a:gd name="T2" fmla="*/ 0 w 414"/>
                <a:gd name="T3" fmla="*/ 1025 h 1136"/>
                <a:gd name="T4" fmla="*/ 414 w 414"/>
                <a:gd name="T5" fmla="*/ 1136 h 1136"/>
                <a:gd name="T6" fmla="*/ 414 w 414"/>
                <a:gd name="T7" fmla="*/ 111 h 1136"/>
                <a:gd name="T8" fmla="*/ 0 w 414"/>
                <a:gd name="T9" fmla="*/ 0 h 1136"/>
                <a:gd name="T10" fmla="*/ 0 60000 65536"/>
                <a:gd name="T11" fmla="*/ 0 60000 65536"/>
                <a:gd name="T12" fmla="*/ 0 60000 65536"/>
                <a:gd name="T13" fmla="*/ 0 60000 65536"/>
                <a:gd name="T14" fmla="*/ 0 60000 65536"/>
                <a:gd name="T15" fmla="*/ 0 w 414"/>
                <a:gd name="T16" fmla="*/ 0 h 1136"/>
                <a:gd name="T17" fmla="*/ 414 w 414"/>
                <a:gd name="T18" fmla="*/ 1136 h 1136"/>
              </a:gdLst>
              <a:ahLst/>
              <a:cxnLst>
                <a:cxn ang="T10">
                  <a:pos x="T0" y="T1"/>
                </a:cxn>
                <a:cxn ang="T11">
                  <a:pos x="T2" y="T3"/>
                </a:cxn>
                <a:cxn ang="T12">
                  <a:pos x="T4" y="T5"/>
                </a:cxn>
                <a:cxn ang="T13">
                  <a:pos x="T6" y="T7"/>
                </a:cxn>
                <a:cxn ang="T14">
                  <a:pos x="T8" y="T9"/>
                </a:cxn>
              </a:cxnLst>
              <a:rect l="T15" t="T16" r="T17" b="T18"/>
              <a:pathLst>
                <a:path w="414" h="1136">
                  <a:moveTo>
                    <a:pt x="0" y="0"/>
                  </a:moveTo>
                  <a:lnTo>
                    <a:pt x="0" y="1025"/>
                  </a:lnTo>
                  <a:lnTo>
                    <a:pt x="414" y="1136"/>
                  </a:lnTo>
                  <a:lnTo>
                    <a:pt x="414" y="111"/>
                  </a:lnTo>
                  <a:lnTo>
                    <a:pt x="0" y="0"/>
                  </a:lnTo>
                  <a:close/>
                </a:path>
              </a:pathLst>
            </a:custGeom>
            <a:solidFill>
              <a:srgbClr val="969696"/>
            </a:solidFill>
            <a:ln w="3175">
              <a:solidFill>
                <a:schemeClr val="tx1">
                  <a:alpha val="20000"/>
                </a:schemeClr>
              </a:solid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2643" name="Freeform 3631"/>
            <p:cNvSpPr>
              <a:spLocks/>
            </p:cNvSpPr>
            <p:nvPr/>
          </p:nvSpPr>
          <p:spPr bwMode="gray">
            <a:xfrm>
              <a:off x="842576" y="4932927"/>
              <a:ext cx="40642" cy="143941"/>
            </a:xfrm>
            <a:custGeom>
              <a:avLst/>
              <a:gdLst>
                <a:gd name="T0" fmla="*/ 0 w 282"/>
                <a:gd name="T1" fmla="*/ 0 h 990"/>
                <a:gd name="T2" fmla="*/ 0 w 282"/>
                <a:gd name="T3" fmla="*/ 914 h 990"/>
                <a:gd name="T4" fmla="*/ 282 w 282"/>
                <a:gd name="T5" fmla="*/ 990 h 990"/>
                <a:gd name="T6" fmla="*/ 282 w 282"/>
                <a:gd name="T7" fmla="*/ 76 h 990"/>
                <a:gd name="T8" fmla="*/ 0 w 282"/>
                <a:gd name="T9" fmla="*/ 0 h 990"/>
                <a:gd name="T10" fmla="*/ 0 60000 65536"/>
                <a:gd name="T11" fmla="*/ 0 60000 65536"/>
                <a:gd name="T12" fmla="*/ 0 60000 65536"/>
                <a:gd name="T13" fmla="*/ 0 60000 65536"/>
                <a:gd name="T14" fmla="*/ 0 60000 65536"/>
                <a:gd name="T15" fmla="*/ 0 w 282"/>
                <a:gd name="T16" fmla="*/ 0 h 990"/>
                <a:gd name="T17" fmla="*/ 282 w 282"/>
                <a:gd name="T18" fmla="*/ 990 h 990"/>
              </a:gdLst>
              <a:ahLst/>
              <a:cxnLst>
                <a:cxn ang="T10">
                  <a:pos x="T0" y="T1"/>
                </a:cxn>
                <a:cxn ang="T11">
                  <a:pos x="T2" y="T3"/>
                </a:cxn>
                <a:cxn ang="T12">
                  <a:pos x="T4" y="T5"/>
                </a:cxn>
                <a:cxn ang="T13">
                  <a:pos x="T6" y="T7"/>
                </a:cxn>
                <a:cxn ang="T14">
                  <a:pos x="T8" y="T9"/>
                </a:cxn>
              </a:cxnLst>
              <a:rect l="T15" t="T16" r="T17" b="T18"/>
              <a:pathLst>
                <a:path w="282" h="990">
                  <a:moveTo>
                    <a:pt x="0" y="0"/>
                  </a:moveTo>
                  <a:lnTo>
                    <a:pt x="0" y="914"/>
                  </a:lnTo>
                  <a:lnTo>
                    <a:pt x="282" y="990"/>
                  </a:lnTo>
                  <a:lnTo>
                    <a:pt x="282"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44" name="Freeform 3632"/>
            <p:cNvSpPr>
              <a:spLocks/>
            </p:cNvSpPr>
            <p:nvPr/>
          </p:nvSpPr>
          <p:spPr bwMode="gray">
            <a:xfrm>
              <a:off x="1101672" y="4993890"/>
              <a:ext cx="59271" cy="164262"/>
            </a:xfrm>
            <a:custGeom>
              <a:avLst/>
              <a:gdLst>
                <a:gd name="T0" fmla="*/ 0 w 413"/>
                <a:gd name="T1" fmla="*/ 0 h 1138"/>
                <a:gd name="T2" fmla="*/ 0 w 413"/>
                <a:gd name="T3" fmla="*/ 1027 h 1138"/>
                <a:gd name="T4" fmla="*/ 413 w 413"/>
                <a:gd name="T5" fmla="*/ 1138 h 1138"/>
                <a:gd name="T6" fmla="*/ 413 w 413"/>
                <a:gd name="T7" fmla="*/ 111 h 1138"/>
                <a:gd name="T8" fmla="*/ 0 w 413"/>
                <a:gd name="T9" fmla="*/ 0 h 1138"/>
                <a:gd name="T10" fmla="*/ 0 60000 65536"/>
                <a:gd name="T11" fmla="*/ 0 60000 65536"/>
                <a:gd name="T12" fmla="*/ 0 60000 65536"/>
                <a:gd name="T13" fmla="*/ 0 60000 65536"/>
                <a:gd name="T14" fmla="*/ 0 60000 65536"/>
                <a:gd name="T15" fmla="*/ 0 w 413"/>
                <a:gd name="T16" fmla="*/ 0 h 1138"/>
                <a:gd name="T17" fmla="*/ 413 w 413"/>
                <a:gd name="T18" fmla="*/ 1138 h 1138"/>
              </a:gdLst>
              <a:ahLst/>
              <a:cxnLst>
                <a:cxn ang="T10">
                  <a:pos x="T0" y="T1"/>
                </a:cxn>
                <a:cxn ang="T11">
                  <a:pos x="T2" y="T3"/>
                </a:cxn>
                <a:cxn ang="T12">
                  <a:pos x="T4" y="T5"/>
                </a:cxn>
                <a:cxn ang="T13">
                  <a:pos x="T6" y="T7"/>
                </a:cxn>
                <a:cxn ang="T14">
                  <a:pos x="T8" y="T9"/>
                </a:cxn>
              </a:cxnLst>
              <a:rect l="T15" t="T16" r="T17" b="T18"/>
              <a:pathLst>
                <a:path w="413" h="1138">
                  <a:moveTo>
                    <a:pt x="0" y="0"/>
                  </a:moveTo>
                  <a:lnTo>
                    <a:pt x="0" y="1027"/>
                  </a:lnTo>
                  <a:lnTo>
                    <a:pt x="413" y="1138"/>
                  </a:lnTo>
                  <a:lnTo>
                    <a:pt x="413" y="111"/>
                  </a:lnTo>
                  <a:lnTo>
                    <a:pt x="0" y="0"/>
                  </a:lnTo>
                  <a:close/>
                </a:path>
              </a:pathLst>
            </a:custGeom>
            <a:solidFill>
              <a:srgbClr val="969696"/>
            </a:solidFill>
            <a:ln w="3175">
              <a:solidFill>
                <a:schemeClr val="tx1">
                  <a:alpha val="20000"/>
                </a:schemeClr>
              </a:solid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2645" name="Freeform 3633"/>
            <p:cNvSpPr>
              <a:spLocks/>
            </p:cNvSpPr>
            <p:nvPr/>
          </p:nvSpPr>
          <p:spPr bwMode="gray">
            <a:xfrm>
              <a:off x="1110139" y="5004050"/>
              <a:ext cx="40642" cy="143941"/>
            </a:xfrm>
            <a:custGeom>
              <a:avLst/>
              <a:gdLst>
                <a:gd name="T0" fmla="*/ 0 w 281"/>
                <a:gd name="T1" fmla="*/ 0 h 990"/>
                <a:gd name="T2" fmla="*/ 0 w 281"/>
                <a:gd name="T3" fmla="*/ 915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5"/>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46" name="Freeform 3634"/>
            <p:cNvSpPr>
              <a:spLocks/>
            </p:cNvSpPr>
            <p:nvPr/>
          </p:nvSpPr>
          <p:spPr bwMode="gray">
            <a:xfrm>
              <a:off x="1011919" y="4970182"/>
              <a:ext cx="59271" cy="164262"/>
            </a:xfrm>
            <a:custGeom>
              <a:avLst/>
              <a:gdLst>
                <a:gd name="T0" fmla="*/ 0 w 413"/>
                <a:gd name="T1" fmla="*/ 0 h 1139"/>
                <a:gd name="T2" fmla="*/ 0 w 413"/>
                <a:gd name="T3" fmla="*/ 1028 h 1139"/>
                <a:gd name="T4" fmla="*/ 413 w 413"/>
                <a:gd name="T5" fmla="*/ 1139 h 1139"/>
                <a:gd name="T6" fmla="*/ 413 w 413"/>
                <a:gd name="T7" fmla="*/ 112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2"/>
                  </a:lnTo>
                  <a:lnTo>
                    <a:pt x="0" y="0"/>
                  </a:lnTo>
                  <a:close/>
                </a:path>
              </a:pathLst>
            </a:custGeom>
            <a:solidFill>
              <a:srgbClr val="969696"/>
            </a:solidFill>
            <a:ln w="3175">
              <a:solidFill>
                <a:schemeClr val="tx1">
                  <a:alpha val="20000"/>
                </a:schemeClr>
              </a:solid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2647" name="Freeform 3635"/>
            <p:cNvSpPr>
              <a:spLocks/>
            </p:cNvSpPr>
            <p:nvPr/>
          </p:nvSpPr>
          <p:spPr bwMode="gray">
            <a:xfrm>
              <a:off x="1020387" y="4980343"/>
              <a:ext cx="40642" cy="143941"/>
            </a:xfrm>
            <a:custGeom>
              <a:avLst/>
              <a:gdLst>
                <a:gd name="T0" fmla="*/ 0 w 281"/>
                <a:gd name="T1" fmla="*/ 0 h 987"/>
                <a:gd name="T2" fmla="*/ 0 w 281"/>
                <a:gd name="T3" fmla="*/ 912 h 987"/>
                <a:gd name="T4" fmla="*/ 281 w 281"/>
                <a:gd name="T5" fmla="*/ 987 h 987"/>
                <a:gd name="T6" fmla="*/ 281 w 281"/>
                <a:gd name="T7" fmla="*/ 76 h 987"/>
                <a:gd name="T8" fmla="*/ 0 w 281"/>
                <a:gd name="T9" fmla="*/ 0 h 987"/>
                <a:gd name="T10" fmla="*/ 0 60000 65536"/>
                <a:gd name="T11" fmla="*/ 0 60000 65536"/>
                <a:gd name="T12" fmla="*/ 0 60000 65536"/>
                <a:gd name="T13" fmla="*/ 0 60000 65536"/>
                <a:gd name="T14" fmla="*/ 0 60000 65536"/>
                <a:gd name="T15" fmla="*/ 0 w 281"/>
                <a:gd name="T16" fmla="*/ 0 h 987"/>
                <a:gd name="T17" fmla="*/ 281 w 281"/>
                <a:gd name="T18" fmla="*/ 987 h 987"/>
              </a:gdLst>
              <a:ahLst/>
              <a:cxnLst>
                <a:cxn ang="T10">
                  <a:pos x="T0" y="T1"/>
                </a:cxn>
                <a:cxn ang="T11">
                  <a:pos x="T2" y="T3"/>
                </a:cxn>
                <a:cxn ang="T12">
                  <a:pos x="T4" y="T5"/>
                </a:cxn>
                <a:cxn ang="T13">
                  <a:pos x="T6" y="T7"/>
                </a:cxn>
                <a:cxn ang="T14">
                  <a:pos x="T8" y="T9"/>
                </a:cxn>
              </a:cxnLst>
              <a:rect l="T15" t="T16" r="T17" b="T18"/>
              <a:pathLst>
                <a:path w="281" h="987">
                  <a:moveTo>
                    <a:pt x="0" y="0"/>
                  </a:moveTo>
                  <a:lnTo>
                    <a:pt x="0" y="912"/>
                  </a:lnTo>
                  <a:lnTo>
                    <a:pt x="281" y="987"/>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48" name="Freeform 3636"/>
            <p:cNvSpPr>
              <a:spLocks/>
            </p:cNvSpPr>
            <p:nvPr/>
          </p:nvSpPr>
          <p:spPr bwMode="gray">
            <a:xfrm>
              <a:off x="1279482" y="5041306"/>
              <a:ext cx="59271" cy="165956"/>
            </a:xfrm>
            <a:custGeom>
              <a:avLst/>
              <a:gdLst>
                <a:gd name="T0" fmla="*/ 0 w 413"/>
                <a:gd name="T1" fmla="*/ 0 h 1136"/>
                <a:gd name="T2" fmla="*/ 0 w 413"/>
                <a:gd name="T3" fmla="*/ 1027 h 1136"/>
                <a:gd name="T4" fmla="*/ 413 w 413"/>
                <a:gd name="T5" fmla="*/ 1136 h 1136"/>
                <a:gd name="T6" fmla="*/ 413 w 413"/>
                <a:gd name="T7" fmla="*/ 111 h 1136"/>
                <a:gd name="T8" fmla="*/ 0 w 413"/>
                <a:gd name="T9" fmla="*/ 0 h 1136"/>
                <a:gd name="T10" fmla="*/ 0 60000 65536"/>
                <a:gd name="T11" fmla="*/ 0 60000 65536"/>
                <a:gd name="T12" fmla="*/ 0 60000 65536"/>
                <a:gd name="T13" fmla="*/ 0 60000 65536"/>
                <a:gd name="T14" fmla="*/ 0 60000 65536"/>
                <a:gd name="T15" fmla="*/ 0 w 413"/>
                <a:gd name="T16" fmla="*/ 0 h 1136"/>
                <a:gd name="T17" fmla="*/ 413 w 413"/>
                <a:gd name="T18" fmla="*/ 1136 h 1136"/>
              </a:gdLst>
              <a:ahLst/>
              <a:cxnLst>
                <a:cxn ang="T10">
                  <a:pos x="T0" y="T1"/>
                </a:cxn>
                <a:cxn ang="T11">
                  <a:pos x="T2" y="T3"/>
                </a:cxn>
                <a:cxn ang="T12">
                  <a:pos x="T4" y="T5"/>
                </a:cxn>
                <a:cxn ang="T13">
                  <a:pos x="T6" y="T7"/>
                </a:cxn>
                <a:cxn ang="T14">
                  <a:pos x="T8" y="T9"/>
                </a:cxn>
              </a:cxnLst>
              <a:rect l="T15" t="T16" r="T17" b="T18"/>
              <a:pathLst>
                <a:path w="413" h="1136">
                  <a:moveTo>
                    <a:pt x="0" y="0"/>
                  </a:moveTo>
                  <a:lnTo>
                    <a:pt x="0" y="1027"/>
                  </a:lnTo>
                  <a:lnTo>
                    <a:pt x="413" y="1136"/>
                  </a:lnTo>
                  <a:lnTo>
                    <a:pt x="413" y="111"/>
                  </a:lnTo>
                  <a:lnTo>
                    <a:pt x="0" y="0"/>
                  </a:lnTo>
                  <a:close/>
                </a:path>
              </a:pathLst>
            </a:custGeom>
            <a:solidFill>
              <a:srgbClr val="969696"/>
            </a:solidFill>
            <a:ln w="3175">
              <a:solidFill>
                <a:schemeClr val="tx1">
                  <a:alpha val="20000"/>
                </a:schemeClr>
              </a:solid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2649" name="Freeform 3637"/>
            <p:cNvSpPr>
              <a:spLocks/>
            </p:cNvSpPr>
            <p:nvPr/>
          </p:nvSpPr>
          <p:spPr bwMode="gray">
            <a:xfrm>
              <a:off x="1289643" y="5053160"/>
              <a:ext cx="40642" cy="143941"/>
            </a:xfrm>
            <a:custGeom>
              <a:avLst/>
              <a:gdLst>
                <a:gd name="T0" fmla="*/ 0 w 281"/>
                <a:gd name="T1" fmla="*/ 0 h 990"/>
                <a:gd name="T2" fmla="*/ 0 w 281"/>
                <a:gd name="T3" fmla="*/ 914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4"/>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50" name="Freeform 3638"/>
            <p:cNvSpPr>
              <a:spLocks/>
            </p:cNvSpPr>
            <p:nvPr/>
          </p:nvSpPr>
          <p:spPr bwMode="gray">
            <a:xfrm>
              <a:off x="1189730" y="5017598"/>
              <a:ext cx="60963" cy="165956"/>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rgbClr val="969696"/>
            </a:solidFill>
            <a:ln w="3175">
              <a:solidFill>
                <a:schemeClr val="tx1">
                  <a:alpha val="20000"/>
                </a:schemeClr>
              </a:solid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2651" name="Freeform 3639"/>
            <p:cNvSpPr>
              <a:spLocks/>
            </p:cNvSpPr>
            <p:nvPr/>
          </p:nvSpPr>
          <p:spPr bwMode="gray">
            <a:xfrm>
              <a:off x="1199891" y="5029452"/>
              <a:ext cx="40642" cy="142248"/>
            </a:xfrm>
            <a:custGeom>
              <a:avLst/>
              <a:gdLst>
                <a:gd name="T0" fmla="*/ 0 w 284"/>
                <a:gd name="T1" fmla="*/ 0 h 990"/>
                <a:gd name="T2" fmla="*/ 0 w 284"/>
                <a:gd name="T3" fmla="*/ 914 h 990"/>
                <a:gd name="T4" fmla="*/ 284 w 284"/>
                <a:gd name="T5" fmla="*/ 990 h 990"/>
                <a:gd name="T6" fmla="*/ 284 w 284"/>
                <a:gd name="T7" fmla="*/ 75 h 990"/>
                <a:gd name="T8" fmla="*/ 0 w 284"/>
                <a:gd name="T9" fmla="*/ 0 h 990"/>
                <a:gd name="T10" fmla="*/ 0 60000 65536"/>
                <a:gd name="T11" fmla="*/ 0 60000 65536"/>
                <a:gd name="T12" fmla="*/ 0 60000 65536"/>
                <a:gd name="T13" fmla="*/ 0 60000 65536"/>
                <a:gd name="T14" fmla="*/ 0 60000 65536"/>
                <a:gd name="T15" fmla="*/ 0 w 284"/>
                <a:gd name="T16" fmla="*/ 0 h 990"/>
                <a:gd name="T17" fmla="*/ 284 w 284"/>
                <a:gd name="T18" fmla="*/ 990 h 990"/>
              </a:gdLst>
              <a:ahLst/>
              <a:cxnLst>
                <a:cxn ang="T10">
                  <a:pos x="T0" y="T1"/>
                </a:cxn>
                <a:cxn ang="T11">
                  <a:pos x="T2" y="T3"/>
                </a:cxn>
                <a:cxn ang="T12">
                  <a:pos x="T4" y="T5"/>
                </a:cxn>
                <a:cxn ang="T13">
                  <a:pos x="T6" y="T7"/>
                </a:cxn>
                <a:cxn ang="T14">
                  <a:pos x="T8" y="T9"/>
                </a:cxn>
              </a:cxnLst>
              <a:rect l="T15" t="T16" r="T17" b="T18"/>
              <a:pathLst>
                <a:path w="284" h="990">
                  <a:moveTo>
                    <a:pt x="0" y="0"/>
                  </a:moveTo>
                  <a:lnTo>
                    <a:pt x="0" y="914"/>
                  </a:lnTo>
                  <a:lnTo>
                    <a:pt x="284" y="990"/>
                  </a:lnTo>
                  <a:lnTo>
                    <a:pt x="284" y="7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52" name="Freeform 3640"/>
            <p:cNvSpPr>
              <a:spLocks/>
            </p:cNvSpPr>
            <p:nvPr/>
          </p:nvSpPr>
          <p:spPr bwMode="gray">
            <a:xfrm>
              <a:off x="1458986" y="5090416"/>
              <a:ext cx="59271" cy="164262"/>
            </a:xfrm>
            <a:custGeom>
              <a:avLst/>
              <a:gdLst>
                <a:gd name="T0" fmla="*/ 0 w 414"/>
                <a:gd name="T1" fmla="*/ 0 h 1138"/>
                <a:gd name="T2" fmla="*/ 0 w 414"/>
                <a:gd name="T3" fmla="*/ 1027 h 1138"/>
                <a:gd name="T4" fmla="*/ 414 w 414"/>
                <a:gd name="T5" fmla="*/ 1138 h 1138"/>
                <a:gd name="T6" fmla="*/ 414 w 414"/>
                <a:gd name="T7" fmla="*/ 111 h 1138"/>
                <a:gd name="T8" fmla="*/ 0 w 414"/>
                <a:gd name="T9" fmla="*/ 0 h 1138"/>
                <a:gd name="T10" fmla="*/ 0 60000 65536"/>
                <a:gd name="T11" fmla="*/ 0 60000 65536"/>
                <a:gd name="T12" fmla="*/ 0 60000 65536"/>
                <a:gd name="T13" fmla="*/ 0 60000 65536"/>
                <a:gd name="T14" fmla="*/ 0 60000 65536"/>
                <a:gd name="T15" fmla="*/ 0 w 414"/>
                <a:gd name="T16" fmla="*/ 0 h 1138"/>
                <a:gd name="T17" fmla="*/ 414 w 414"/>
                <a:gd name="T18" fmla="*/ 1138 h 1138"/>
              </a:gdLst>
              <a:ahLst/>
              <a:cxnLst>
                <a:cxn ang="T10">
                  <a:pos x="T0" y="T1"/>
                </a:cxn>
                <a:cxn ang="T11">
                  <a:pos x="T2" y="T3"/>
                </a:cxn>
                <a:cxn ang="T12">
                  <a:pos x="T4" y="T5"/>
                </a:cxn>
                <a:cxn ang="T13">
                  <a:pos x="T6" y="T7"/>
                </a:cxn>
                <a:cxn ang="T14">
                  <a:pos x="T8" y="T9"/>
                </a:cxn>
              </a:cxnLst>
              <a:rect l="T15" t="T16" r="T17" b="T18"/>
              <a:pathLst>
                <a:path w="414" h="1138">
                  <a:moveTo>
                    <a:pt x="0" y="0"/>
                  </a:moveTo>
                  <a:lnTo>
                    <a:pt x="0" y="1027"/>
                  </a:lnTo>
                  <a:lnTo>
                    <a:pt x="414" y="1138"/>
                  </a:lnTo>
                  <a:lnTo>
                    <a:pt x="414" y="111"/>
                  </a:lnTo>
                  <a:lnTo>
                    <a:pt x="0" y="0"/>
                  </a:lnTo>
                  <a:close/>
                </a:path>
              </a:pathLst>
            </a:custGeom>
            <a:solidFill>
              <a:srgbClr val="969696"/>
            </a:solidFill>
            <a:ln w="3175">
              <a:solidFill>
                <a:schemeClr val="tx1">
                  <a:alpha val="20000"/>
                </a:schemeClr>
              </a:solid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2653" name="Freeform 3641"/>
            <p:cNvSpPr>
              <a:spLocks/>
            </p:cNvSpPr>
            <p:nvPr/>
          </p:nvSpPr>
          <p:spPr bwMode="gray">
            <a:xfrm>
              <a:off x="1467453" y="5100576"/>
              <a:ext cx="42336" cy="143941"/>
            </a:xfrm>
            <a:custGeom>
              <a:avLst/>
              <a:gdLst>
                <a:gd name="T0" fmla="*/ 0 w 283"/>
                <a:gd name="T1" fmla="*/ 0 h 988"/>
                <a:gd name="T2" fmla="*/ 0 w 283"/>
                <a:gd name="T3" fmla="*/ 912 h 988"/>
                <a:gd name="T4" fmla="*/ 283 w 283"/>
                <a:gd name="T5" fmla="*/ 988 h 988"/>
                <a:gd name="T6" fmla="*/ 283 w 283"/>
                <a:gd name="T7" fmla="*/ 76 h 988"/>
                <a:gd name="T8" fmla="*/ 0 w 283"/>
                <a:gd name="T9" fmla="*/ 0 h 988"/>
                <a:gd name="T10" fmla="*/ 0 60000 65536"/>
                <a:gd name="T11" fmla="*/ 0 60000 65536"/>
                <a:gd name="T12" fmla="*/ 0 60000 65536"/>
                <a:gd name="T13" fmla="*/ 0 60000 65536"/>
                <a:gd name="T14" fmla="*/ 0 60000 65536"/>
                <a:gd name="T15" fmla="*/ 0 w 283"/>
                <a:gd name="T16" fmla="*/ 0 h 988"/>
                <a:gd name="T17" fmla="*/ 283 w 283"/>
                <a:gd name="T18" fmla="*/ 988 h 988"/>
              </a:gdLst>
              <a:ahLst/>
              <a:cxnLst>
                <a:cxn ang="T10">
                  <a:pos x="T0" y="T1"/>
                </a:cxn>
                <a:cxn ang="T11">
                  <a:pos x="T2" y="T3"/>
                </a:cxn>
                <a:cxn ang="T12">
                  <a:pos x="T4" y="T5"/>
                </a:cxn>
                <a:cxn ang="T13">
                  <a:pos x="T6" y="T7"/>
                </a:cxn>
                <a:cxn ang="T14">
                  <a:pos x="T8" y="T9"/>
                </a:cxn>
              </a:cxnLst>
              <a:rect l="T15" t="T16" r="T17" b="T18"/>
              <a:pathLst>
                <a:path w="283" h="988">
                  <a:moveTo>
                    <a:pt x="0" y="0"/>
                  </a:moveTo>
                  <a:lnTo>
                    <a:pt x="0" y="912"/>
                  </a:lnTo>
                  <a:lnTo>
                    <a:pt x="283" y="988"/>
                  </a:lnTo>
                  <a:lnTo>
                    <a:pt x="283"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54" name="Freeform 3642"/>
            <p:cNvSpPr>
              <a:spLocks/>
            </p:cNvSpPr>
            <p:nvPr/>
          </p:nvSpPr>
          <p:spPr bwMode="gray">
            <a:xfrm>
              <a:off x="1369234" y="5066707"/>
              <a:ext cx="59271" cy="164262"/>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rgbClr val="969696"/>
            </a:solidFill>
            <a:ln w="3175">
              <a:solidFill>
                <a:schemeClr val="tx1">
                  <a:alpha val="20000"/>
                </a:schemeClr>
              </a:solid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2655" name="Freeform 3643"/>
            <p:cNvSpPr>
              <a:spLocks/>
            </p:cNvSpPr>
            <p:nvPr/>
          </p:nvSpPr>
          <p:spPr bwMode="gray">
            <a:xfrm>
              <a:off x="1379394" y="5076869"/>
              <a:ext cx="40642" cy="143941"/>
            </a:xfrm>
            <a:custGeom>
              <a:avLst/>
              <a:gdLst>
                <a:gd name="T0" fmla="*/ 0 w 281"/>
                <a:gd name="T1" fmla="*/ 0 h 990"/>
                <a:gd name="T2" fmla="*/ 0 w 281"/>
                <a:gd name="T3" fmla="*/ 915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5"/>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656" name="Freeform 3644"/>
            <p:cNvSpPr>
              <a:spLocks/>
            </p:cNvSpPr>
            <p:nvPr/>
          </p:nvSpPr>
          <p:spPr bwMode="gray">
            <a:xfrm>
              <a:off x="842576" y="4946474"/>
              <a:ext cx="40642" cy="10160"/>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57" name="Line 3645"/>
            <p:cNvSpPr>
              <a:spLocks noChangeShapeType="1"/>
            </p:cNvSpPr>
            <p:nvPr/>
          </p:nvSpPr>
          <p:spPr bwMode="gray">
            <a:xfrm flipH="1" flipV="1">
              <a:off x="842576" y="4946474"/>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58" name="Freeform 3646"/>
            <p:cNvSpPr>
              <a:spLocks/>
            </p:cNvSpPr>
            <p:nvPr/>
          </p:nvSpPr>
          <p:spPr bwMode="gray">
            <a:xfrm>
              <a:off x="842576" y="4961715"/>
              <a:ext cx="40642" cy="10160"/>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59" name="Line 3647"/>
            <p:cNvSpPr>
              <a:spLocks noChangeShapeType="1"/>
            </p:cNvSpPr>
            <p:nvPr/>
          </p:nvSpPr>
          <p:spPr bwMode="gray">
            <a:xfrm flipH="1" flipV="1">
              <a:off x="842576" y="4961715"/>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0" name="Freeform 3648"/>
            <p:cNvSpPr>
              <a:spLocks/>
            </p:cNvSpPr>
            <p:nvPr/>
          </p:nvSpPr>
          <p:spPr bwMode="gray">
            <a:xfrm>
              <a:off x="842576" y="4992197"/>
              <a:ext cx="40642" cy="10160"/>
            </a:xfrm>
            <a:custGeom>
              <a:avLst/>
              <a:gdLst>
                <a:gd name="T0" fmla="*/ 282 w 282"/>
                <a:gd name="T1" fmla="*/ 75 h 75"/>
                <a:gd name="T2" fmla="*/ 0 w 282"/>
                <a:gd name="T3" fmla="*/ 0 h 75"/>
                <a:gd name="T4" fmla="*/ 282 w 282"/>
                <a:gd name="T5" fmla="*/ 75 h 75"/>
                <a:gd name="T6" fmla="*/ 0 60000 65536"/>
                <a:gd name="T7" fmla="*/ 0 60000 65536"/>
                <a:gd name="T8" fmla="*/ 0 60000 65536"/>
                <a:gd name="T9" fmla="*/ 0 w 282"/>
                <a:gd name="T10" fmla="*/ 0 h 75"/>
                <a:gd name="T11" fmla="*/ 282 w 282"/>
                <a:gd name="T12" fmla="*/ 75 h 75"/>
              </a:gdLst>
              <a:ahLst/>
              <a:cxnLst>
                <a:cxn ang="T6">
                  <a:pos x="T0" y="T1"/>
                </a:cxn>
                <a:cxn ang="T7">
                  <a:pos x="T2" y="T3"/>
                </a:cxn>
                <a:cxn ang="T8">
                  <a:pos x="T4" y="T5"/>
                </a:cxn>
              </a:cxnLst>
              <a:rect l="T9" t="T10" r="T11" b="T12"/>
              <a:pathLst>
                <a:path w="282" h="75">
                  <a:moveTo>
                    <a:pt x="282" y="75"/>
                  </a:moveTo>
                  <a:lnTo>
                    <a:pt x="0" y="0"/>
                  </a:lnTo>
                  <a:lnTo>
                    <a:pt x="282"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1" name="Line 3649"/>
            <p:cNvSpPr>
              <a:spLocks noChangeShapeType="1"/>
            </p:cNvSpPr>
            <p:nvPr/>
          </p:nvSpPr>
          <p:spPr bwMode="gray">
            <a:xfrm flipH="1" flipV="1">
              <a:off x="842576" y="4992197"/>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2" name="Freeform 3650"/>
            <p:cNvSpPr>
              <a:spLocks/>
            </p:cNvSpPr>
            <p:nvPr/>
          </p:nvSpPr>
          <p:spPr bwMode="gray">
            <a:xfrm>
              <a:off x="842576" y="4976956"/>
              <a:ext cx="40642" cy="10160"/>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3" name="Line 3651"/>
            <p:cNvSpPr>
              <a:spLocks noChangeShapeType="1"/>
            </p:cNvSpPr>
            <p:nvPr/>
          </p:nvSpPr>
          <p:spPr bwMode="gray">
            <a:xfrm flipH="1" flipV="1">
              <a:off x="842576" y="4976956"/>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4" name="Freeform 3652"/>
            <p:cNvSpPr>
              <a:spLocks/>
            </p:cNvSpPr>
            <p:nvPr/>
          </p:nvSpPr>
          <p:spPr bwMode="gray">
            <a:xfrm>
              <a:off x="842576" y="5007437"/>
              <a:ext cx="40642" cy="10160"/>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5" name="Line 3653"/>
            <p:cNvSpPr>
              <a:spLocks noChangeShapeType="1"/>
            </p:cNvSpPr>
            <p:nvPr/>
          </p:nvSpPr>
          <p:spPr bwMode="gray">
            <a:xfrm flipH="1" flipV="1">
              <a:off x="842576" y="5007437"/>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6" name="Freeform 3654"/>
            <p:cNvSpPr>
              <a:spLocks/>
            </p:cNvSpPr>
            <p:nvPr/>
          </p:nvSpPr>
          <p:spPr bwMode="gray">
            <a:xfrm>
              <a:off x="842576" y="5022678"/>
              <a:ext cx="40642" cy="10160"/>
            </a:xfrm>
            <a:custGeom>
              <a:avLst/>
              <a:gdLst>
                <a:gd name="T0" fmla="*/ 282 w 282"/>
                <a:gd name="T1" fmla="*/ 75 h 75"/>
                <a:gd name="T2" fmla="*/ 0 w 282"/>
                <a:gd name="T3" fmla="*/ 0 h 75"/>
                <a:gd name="T4" fmla="*/ 282 w 282"/>
                <a:gd name="T5" fmla="*/ 75 h 75"/>
                <a:gd name="T6" fmla="*/ 0 60000 65536"/>
                <a:gd name="T7" fmla="*/ 0 60000 65536"/>
                <a:gd name="T8" fmla="*/ 0 60000 65536"/>
                <a:gd name="T9" fmla="*/ 0 w 282"/>
                <a:gd name="T10" fmla="*/ 0 h 75"/>
                <a:gd name="T11" fmla="*/ 282 w 282"/>
                <a:gd name="T12" fmla="*/ 75 h 75"/>
              </a:gdLst>
              <a:ahLst/>
              <a:cxnLst>
                <a:cxn ang="T6">
                  <a:pos x="T0" y="T1"/>
                </a:cxn>
                <a:cxn ang="T7">
                  <a:pos x="T2" y="T3"/>
                </a:cxn>
                <a:cxn ang="T8">
                  <a:pos x="T4" y="T5"/>
                </a:cxn>
              </a:cxnLst>
              <a:rect l="T9" t="T10" r="T11" b="T12"/>
              <a:pathLst>
                <a:path w="282" h="75">
                  <a:moveTo>
                    <a:pt x="282" y="75"/>
                  </a:moveTo>
                  <a:lnTo>
                    <a:pt x="0" y="0"/>
                  </a:lnTo>
                  <a:lnTo>
                    <a:pt x="282"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7" name="Line 3655"/>
            <p:cNvSpPr>
              <a:spLocks noChangeShapeType="1"/>
            </p:cNvSpPr>
            <p:nvPr/>
          </p:nvSpPr>
          <p:spPr bwMode="gray">
            <a:xfrm flipH="1" flipV="1">
              <a:off x="842576" y="5022678"/>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8" name="Freeform 3656"/>
            <p:cNvSpPr>
              <a:spLocks/>
            </p:cNvSpPr>
            <p:nvPr/>
          </p:nvSpPr>
          <p:spPr bwMode="gray">
            <a:xfrm>
              <a:off x="842576" y="5037919"/>
              <a:ext cx="40642" cy="10160"/>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69" name="Line 3657"/>
            <p:cNvSpPr>
              <a:spLocks noChangeShapeType="1"/>
            </p:cNvSpPr>
            <p:nvPr/>
          </p:nvSpPr>
          <p:spPr bwMode="gray">
            <a:xfrm flipH="1" flipV="1">
              <a:off x="842576" y="5037919"/>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0" name="Freeform 3658"/>
            <p:cNvSpPr>
              <a:spLocks/>
            </p:cNvSpPr>
            <p:nvPr/>
          </p:nvSpPr>
          <p:spPr bwMode="gray">
            <a:xfrm>
              <a:off x="842576" y="5053160"/>
              <a:ext cx="40642" cy="10160"/>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1" name="Line 3659"/>
            <p:cNvSpPr>
              <a:spLocks noChangeShapeType="1"/>
            </p:cNvSpPr>
            <p:nvPr/>
          </p:nvSpPr>
          <p:spPr bwMode="gray">
            <a:xfrm flipH="1" flipV="1">
              <a:off x="842576" y="5053160"/>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2" name="Line 3660"/>
            <p:cNvSpPr>
              <a:spLocks noChangeShapeType="1"/>
            </p:cNvSpPr>
            <p:nvPr/>
          </p:nvSpPr>
          <p:spPr bwMode="gray">
            <a:xfrm>
              <a:off x="854431" y="4936313"/>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3" name="Line 3661"/>
            <p:cNvSpPr>
              <a:spLocks noChangeShapeType="1"/>
            </p:cNvSpPr>
            <p:nvPr/>
          </p:nvSpPr>
          <p:spPr bwMode="gray">
            <a:xfrm>
              <a:off x="867979" y="4939700"/>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4" name="Freeform 3662"/>
            <p:cNvSpPr>
              <a:spLocks/>
            </p:cNvSpPr>
            <p:nvPr/>
          </p:nvSpPr>
          <p:spPr bwMode="gray">
            <a:xfrm>
              <a:off x="930634" y="4970182"/>
              <a:ext cx="40642" cy="1185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5" name="Line 3663"/>
            <p:cNvSpPr>
              <a:spLocks noChangeShapeType="1"/>
            </p:cNvSpPr>
            <p:nvPr/>
          </p:nvSpPr>
          <p:spPr bwMode="gray">
            <a:xfrm flipH="1" flipV="1">
              <a:off x="930634" y="4970182"/>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6" name="Freeform 3664"/>
            <p:cNvSpPr>
              <a:spLocks/>
            </p:cNvSpPr>
            <p:nvPr/>
          </p:nvSpPr>
          <p:spPr bwMode="gray">
            <a:xfrm>
              <a:off x="930634" y="4985423"/>
              <a:ext cx="40642" cy="10160"/>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7" name="Line 3665"/>
            <p:cNvSpPr>
              <a:spLocks noChangeShapeType="1"/>
            </p:cNvSpPr>
            <p:nvPr/>
          </p:nvSpPr>
          <p:spPr bwMode="gray">
            <a:xfrm flipH="1" flipV="1">
              <a:off x="930634" y="4985423"/>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8" name="Freeform 3666"/>
            <p:cNvSpPr>
              <a:spLocks/>
            </p:cNvSpPr>
            <p:nvPr/>
          </p:nvSpPr>
          <p:spPr bwMode="gray">
            <a:xfrm>
              <a:off x="930634" y="5015905"/>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79" name="Line 3667"/>
            <p:cNvSpPr>
              <a:spLocks noChangeShapeType="1"/>
            </p:cNvSpPr>
            <p:nvPr/>
          </p:nvSpPr>
          <p:spPr bwMode="gray">
            <a:xfrm flipH="1" flipV="1">
              <a:off x="930634" y="5015905"/>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0" name="Freeform 3668"/>
            <p:cNvSpPr>
              <a:spLocks/>
            </p:cNvSpPr>
            <p:nvPr/>
          </p:nvSpPr>
          <p:spPr bwMode="gray">
            <a:xfrm>
              <a:off x="930634" y="5000663"/>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1" name="Line 3669"/>
            <p:cNvSpPr>
              <a:spLocks noChangeShapeType="1"/>
            </p:cNvSpPr>
            <p:nvPr/>
          </p:nvSpPr>
          <p:spPr bwMode="gray">
            <a:xfrm flipH="1" flipV="1">
              <a:off x="930634" y="5000663"/>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2" name="Freeform 3670"/>
            <p:cNvSpPr>
              <a:spLocks/>
            </p:cNvSpPr>
            <p:nvPr/>
          </p:nvSpPr>
          <p:spPr bwMode="gray">
            <a:xfrm>
              <a:off x="930634" y="5031145"/>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3" name="Line 3671"/>
            <p:cNvSpPr>
              <a:spLocks noChangeShapeType="1"/>
            </p:cNvSpPr>
            <p:nvPr/>
          </p:nvSpPr>
          <p:spPr bwMode="gray">
            <a:xfrm flipH="1" flipV="1">
              <a:off x="930634" y="5031145"/>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4" name="Freeform 3672"/>
            <p:cNvSpPr>
              <a:spLocks/>
            </p:cNvSpPr>
            <p:nvPr/>
          </p:nvSpPr>
          <p:spPr bwMode="gray">
            <a:xfrm>
              <a:off x="930634" y="5046387"/>
              <a:ext cx="40642" cy="1185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5" name="Line 3673"/>
            <p:cNvSpPr>
              <a:spLocks noChangeShapeType="1"/>
            </p:cNvSpPr>
            <p:nvPr/>
          </p:nvSpPr>
          <p:spPr bwMode="gray">
            <a:xfrm flipH="1" flipV="1">
              <a:off x="930634" y="5046387"/>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6" name="Freeform 3674"/>
            <p:cNvSpPr>
              <a:spLocks/>
            </p:cNvSpPr>
            <p:nvPr/>
          </p:nvSpPr>
          <p:spPr bwMode="gray">
            <a:xfrm>
              <a:off x="930634" y="5061627"/>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7" name="Line 3675"/>
            <p:cNvSpPr>
              <a:spLocks noChangeShapeType="1"/>
            </p:cNvSpPr>
            <p:nvPr/>
          </p:nvSpPr>
          <p:spPr bwMode="gray">
            <a:xfrm flipH="1" flipV="1">
              <a:off x="930634" y="5061627"/>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8" name="Freeform 3676"/>
            <p:cNvSpPr>
              <a:spLocks/>
            </p:cNvSpPr>
            <p:nvPr/>
          </p:nvSpPr>
          <p:spPr bwMode="gray">
            <a:xfrm>
              <a:off x="930634" y="5076869"/>
              <a:ext cx="40642" cy="1185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89" name="Line 3677"/>
            <p:cNvSpPr>
              <a:spLocks noChangeShapeType="1"/>
            </p:cNvSpPr>
            <p:nvPr/>
          </p:nvSpPr>
          <p:spPr bwMode="gray">
            <a:xfrm flipH="1" flipV="1">
              <a:off x="930634" y="5076869"/>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0" name="Line 3678"/>
            <p:cNvSpPr>
              <a:spLocks noChangeShapeType="1"/>
            </p:cNvSpPr>
            <p:nvPr/>
          </p:nvSpPr>
          <p:spPr bwMode="gray">
            <a:xfrm>
              <a:off x="942489" y="4960021"/>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1" name="Line 3679"/>
            <p:cNvSpPr>
              <a:spLocks noChangeShapeType="1"/>
            </p:cNvSpPr>
            <p:nvPr/>
          </p:nvSpPr>
          <p:spPr bwMode="gray">
            <a:xfrm>
              <a:off x="957730" y="4963408"/>
              <a:ext cx="0" cy="133781"/>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2" name="Freeform 3680"/>
            <p:cNvSpPr>
              <a:spLocks/>
            </p:cNvSpPr>
            <p:nvPr/>
          </p:nvSpPr>
          <p:spPr bwMode="gray">
            <a:xfrm>
              <a:off x="1020387" y="4993890"/>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3" name="Line 3681"/>
            <p:cNvSpPr>
              <a:spLocks noChangeShapeType="1"/>
            </p:cNvSpPr>
            <p:nvPr/>
          </p:nvSpPr>
          <p:spPr bwMode="gray">
            <a:xfrm flipH="1" flipV="1">
              <a:off x="1020387" y="4993890"/>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4" name="Freeform 3682"/>
            <p:cNvSpPr>
              <a:spLocks/>
            </p:cNvSpPr>
            <p:nvPr/>
          </p:nvSpPr>
          <p:spPr bwMode="gray">
            <a:xfrm>
              <a:off x="1020387" y="5009131"/>
              <a:ext cx="40642" cy="10160"/>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5" name="Line 3683"/>
            <p:cNvSpPr>
              <a:spLocks noChangeShapeType="1"/>
            </p:cNvSpPr>
            <p:nvPr/>
          </p:nvSpPr>
          <p:spPr bwMode="gray">
            <a:xfrm flipH="1" flipV="1">
              <a:off x="1020387" y="5009131"/>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6" name="Freeform 3684"/>
            <p:cNvSpPr>
              <a:spLocks/>
            </p:cNvSpPr>
            <p:nvPr/>
          </p:nvSpPr>
          <p:spPr bwMode="gray">
            <a:xfrm>
              <a:off x="1020387" y="5039613"/>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7" name="Line 3685"/>
            <p:cNvSpPr>
              <a:spLocks noChangeShapeType="1"/>
            </p:cNvSpPr>
            <p:nvPr/>
          </p:nvSpPr>
          <p:spPr bwMode="gray">
            <a:xfrm flipH="1" flipV="1">
              <a:off x="1020387" y="5039613"/>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8" name="Freeform 3686"/>
            <p:cNvSpPr>
              <a:spLocks/>
            </p:cNvSpPr>
            <p:nvPr/>
          </p:nvSpPr>
          <p:spPr bwMode="gray">
            <a:xfrm>
              <a:off x="1020387" y="5024372"/>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699" name="Line 3687"/>
            <p:cNvSpPr>
              <a:spLocks noChangeShapeType="1"/>
            </p:cNvSpPr>
            <p:nvPr/>
          </p:nvSpPr>
          <p:spPr bwMode="gray">
            <a:xfrm flipH="1" flipV="1">
              <a:off x="1020387" y="5024372"/>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0" name="Freeform 3688"/>
            <p:cNvSpPr>
              <a:spLocks/>
            </p:cNvSpPr>
            <p:nvPr/>
          </p:nvSpPr>
          <p:spPr bwMode="gray">
            <a:xfrm>
              <a:off x="1020387" y="5054854"/>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1" name="Line 3689"/>
            <p:cNvSpPr>
              <a:spLocks noChangeShapeType="1"/>
            </p:cNvSpPr>
            <p:nvPr/>
          </p:nvSpPr>
          <p:spPr bwMode="gray">
            <a:xfrm flipH="1" flipV="1">
              <a:off x="1020387" y="5054854"/>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2" name="Freeform 3690"/>
            <p:cNvSpPr>
              <a:spLocks/>
            </p:cNvSpPr>
            <p:nvPr/>
          </p:nvSpPr>
          <p:spPr bwMode="gray">
            <a:xfrm>
              <a:off x="1020387" y="5070094"/>
              <a:ext cx="40642" cy="10160"/>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3" name="Line 3691"/>
            <p:cNvSpPr>
              <a:spLocks noChangeShapeType="1"/>
            </p:cNvSpPr>
            <p:nvPr/>
          </p:nvSpPr>
          <p:spPr bwMode="gray">
            <a:xfrm flipH="1" flipV="1">
              <a:off x="1020387" y="5070094"/>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4" name="Freeform 3692"/>
            <p:cNvSpPr>
              <a:spLocks/>
            </p:cNvSpPr>
            <p:nvPr/>
          </p:nvSpPr>
          <p:spPr bwMode="gray">
            <a:xfrm>
              <a:off x="1020387" y="5085335"/>
              <a:ext cx="40642" cy="10160"/>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5" name="Line 3693"/>
            <p:cNvSpPr>
              <a:spLocks noChangeShapeType="1"/>
            </p:cNvSpPr>
            <p:nvPr/>
          </p:nvSpPr>
          <p:spPr bwMode="gray">
            <a:xfrm flipH="1" flipV="1">
              <a:off x="1020387" y="5085335"/>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6" name="Freeform 3694"/>
            <p:cNvSpPr>
              <a:spLocks/>
            </p:cNvSpPr>
            <p:nvPr/>
          </p:nvSpPr>
          <p:spPr bwMode="gray">
            <a:xfrm>
              <a:off x="1020387" y="5100576"/>
              <a:ext cx="40642" cy="1185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7" name="Line 3695"/>
            <p:cNvSpPr>
              <a:spLocks noChangeShapeType="1"/>
            </p:cNvSpPr>
            <p:nvPr/>
          </p:nvSpPr>
          <p:spPr bwMode="gray">
            <a:xfrm flipH="1" flipV="1">
              <a:off x="1020387" y="5100576"/>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8" name="Line 3696"/>
            <p:cNvSpPr>
              <a:spLocks noChangeShapeType="1"/>
            </p:cNvSpPr>
            <p:nvPr/>
          </p:nvSpPr>
          <p:spPr bwMode="gray">
            <a:xfrm>
              <a:off x="1032241" y="4983729"/>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09" name="Line 3697"/>
            <p:cNvSpPr>
              <a:spLocks noChangeShapeType="1"/>
            </p:cNvSpPr>
            <p:nvPr/>
          </p:nvSpPr>
          <p:spPr bwMode="gray">
            <a:xfrm>
              <a:off x="1047482" y="4987116"/>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0" name="Freeform 3698"/>
            <p:cNvSpPr>
              <a:spLocks/>
            </p:cNvSpPr>
            <p:nvPr/>
          </p:nvSpPr>
          <p:spPr bwMode="gray">
            <a:xfrm>
              <a:off x="1110139" y="5017598"/>
              <a:ext cx="40642" cy="11854"/>
            </a:xfrm>
            <a:custGeom>
              <a:avLst/>
              <a:gdLst>
                <a:gd name="T0" fmla="*/ 282 w 282"/>
                <a:gd name="T1" fmla="*/ 75 h 75"/>
                <a:gd name="T2" fmla="*/ 0 w 282"/>
                <a:gd name="T3" fmla="*/ 0 h 75"/>
                <a:gd name="T4" fmla="*/ 282 w 282"/>
                <a:gd name="T5" fmla="*/ 75 h 75"/>
                <a:gd name="T6" fmla="*/ 0 60000 65536"/>
                <a:gd name="T7" fmla="*/ 0 60000 65536"/>
                <a:gd name="T8" fmla="*/ 0 60000 65536"/>
                <a:gd name="T9" fmla="*/ 0 w 282"/>
                <a:gd name="T10" fmla="*/ 0 h 75"/>
                <a:gd name="T11" fmla="*/ 282 w 282"/>
                <a:gd name="T12" fmla="*/ 75 h 75"/>
              </a:gdLst>
              <a:ahLst/>
              <a:cxnLst>
                <a:cxn ang="T6">
                  <a:pos x="T0" y="T1"/>
                </a:cxn>
                <a:cxn ang="T7">
                  <a:pos x="T2" y="T3"/>
                </a:cxn>
                <a:cxn ang="T8">
                  <a:pos x="T4" y="T5"/>
                </a:cxn>
              </a:cxnLst>
              <a:rect l="T9" t="T10" r="T11" b="T12"/>
              <a:pathLst>
                <a:path w="282" h="75">
                  <a:moveTo>
                    <a:pt x="282" y="75"/>
                  </a:moveTo>
                  <a:lnTo>
                    <a:pt x="0" y="0"/>
                  </a:lnTo>
                  <a:lnTo>
                    <a:pt x="282"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1" name="Line 3699"/>
            <p:cNvSpPr>
              <a:spLocks noChangeShapeType="1"/>
            </p:cNvSpPr>
            <p:nvPr/>
          </p:nvSpPr>
          <p:spPr bwMode="gray">
            <a:xfrm flipH="1" flipV="1">
              <a:off x="1110139" y="5017598"/>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2" name="Freeform 3700"/>
            <p:cNvSpPr>
              <a:spLocks/>
            </p:cNvSpPr>
            <p:nvPr/>
          </p:nvSpPr>
          <p:spPr bwMode="gray">
            <a:xfrm>
              <a:off x="1110139" y="5032840"/>
              <a:ext cx="40642" cy="11854"/>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3" name="Line 3701"/>
            <p:cNvSpPr>
              <a:spLocks noChangeShapeType="1"/>
            </p:cNvSpPr>
            <p:nvPr/>
          </p:nvSpPr>
          <p:spPr bwMode="gray">
            <a:xfrm flipH="1" flipV="1">
              <a:off x="1110139" y="5032840"/>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4" name="Freeform 3702"/>
            <p:cNvSpPr>
              <a:spLocks/>
            </p:cNvSpPr>
            <p:nvPr/>
          </p:nvSpPr>
          <p:spPr bwMode="gray">
            <a:xfrm>
              <a:off x="1110139" y="5063321"/>
              <a:ext cx="40642" cy="11854"/>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5" name="Line 3703"/>
            <p:cNvSpPr>
              <a:spLocks noChangeShapeType="1"/>
            </p:cNvSpPr>
            <p:nvPr/>
          </p:nvSpPr>
          <p:spPr bwMode="gray">
            <a:xfrm flipH="1" flipV="1">
              <a:off x="1110139" y="5063321"/>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6" name="Freeform 3704"/>
            <p:cNvSpPr>
              <a:spLocks/>
            </p:cNvSpPr>
            <p:nvPr/>
          </p:nvSpPr>
          <p:spPr bwMode="gray">
            <a:xfrm>
              <a:off x="1110139" y="5048079"/>
              <a:ext cx="40642" cy="11854"/>
            </a:xfrm>
            <a:custGeom>
              <a:avLst/>
              <a:gdLst>
                <a:gd name="T0" fmla="*/ 282 w 282"/>
                <a:gd name="T1" fmla="*/ 75 h 75"/>
                <a:gd name="T2" fmla="*/ 0 w 282"/>
                <a:gd name="T3" fmla="*/ 0 h 75"/>
                <a:gd name="T4" fmla="*/ 282 w 282"/>
                <a:gd name="T5" fmla="*/ 75 h 75"/>
                <a:gd name="T6" fmla="*/ 0 60000 65536"/>
                <a:gd name="T7" fmla="*/ 0 60000 65536"/>
                <a:gd name="T8" fmla="*/ 0 60000 65536"/>
                <a:gd name="T9" fmla="*/ 0 w 282"/>
                <a:gd name="T10" fmla="*/ 0 h 75"/>
                <a:gd name="T11" fmla="*/ 282 w 282"/>
                <a:gd name="T12" fmla="*/ 75 h 75"/>
              </a:gdLst>
              <a:ahLst/>
              <a:cxnLst>
                <a:cxn ang="T6">
                  <a:pos x="T0" y="T1"/>
                </a:cxn>
                <a:cxn ang="T7">
                  <a:pos x="T2" y="T3"/>
                </a:cxn>
                <a:cxn ang="T8">
                  <a:pos x="T4" y="T5"/>
                </a:cxn>
              </a:cxnLst>
              <a:rect l="T9" t="T10" r="T11" b="T12"/>
              <a:pathLst>
                <a:path w="282" h="75">
                  <a:moveTo>
                    <a:pt x="282" y="75"/>
                  </a:moveTo>
                  <a:lnTo>
                    <a:pt x="0" y="0"/>
                  </a:lnTo>
                  <a:lnTo>
                    <a:pt x="282"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7" name="Line 3705"/>
            <p:cNvSpPr>
              <a:spLocks noChangeShapeType="1"/>
            </p:cNvSpPr>
            <p:nvPr/>
          </p:nvSpPr>
          <p:spPr bwMode="gray">
            <a:xfrm flipH="1" flipV="1">
              <a:off x="1110139" y="5048079"/>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8" name="Freeform 3706"/>
            <p:cNvSpPr>
              <a:spLocks/>
            </p:cNvSpPr>
            <p:nvPr/>
          </p:nvSpPr>
          <p:spPr bwMode="gray">
            <a:xfrm>
              <a:off x="1110139" y="5078561"/>
              <a:ext cx="40642" cy="11854"/>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19" name="Line 3707"/>
            <p:cNvSpPr>
              <a:spLocks noChangeShapeType="1"/>
            </p:cNvSpPr>
            <p:nvPr/>
          </p:nvSpPr>
          <p:spPr bwMode="gray">
            <a:xfrm flipH="1" flipV="1">
              <a:off x="1110139" y="5078561"/>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0" name="Freeform 3708"/>
            <p:cNvSpPr>
              <a:spLocks/>
            </p:cNvSpPr>
            <p:nvPr/>
          </p:nvSpPr>
          <p:spPr bwMode="gray">
            <a:xfrm>
              <a:off x="1110139" y="5093803"/>
              <a:ext cx="40642" cy="11854"/>
            </a:xfrm>
            <a:custGeom>
              <a:avLst/>
              <a:gdLst>
                <a:gd name="T0" fmla="*/ 282 w 282"/>
                <a:gd name="T1" fmla="*/ 76 h 76"/>
                <a:gd name="T2" fmla="*/ 0 w 282"/>
                <a:gd name="T3" fmla="*/ 0 h 76"/>
                <a:gd name="T4" fmla="*/ 282 w 282"/>
                <a:gd name="T5" fmla="*/ 76 h 76"/>
                <a:gd name="T6" fmla="*/ 0 60000 65536"/>
                <a:gd name="T7" fmla="*/ 0 60000 65536"/>
                <a:gd name="T8" fmla="*/ 0 60000 65536"/>
                <a:gd name="T9" fmla="*/ 0 w 282"/>
                <a:gd name="T10" fmla="*/ 0 h 76"/>
                <a:gd name="T11" fmla="*/ 282 w 282"/>
                <a:gd name="T12" fmla="*/ 76 h 76"/>
              </a:gdLst>
              <a:ahLst/>
              <a:cxnLst>
                <a:cxn ang="T6">
                  <a:pos x="T0" y="T1"/>
                </a:cxn>
                <a:cxn ang="T7">
                  <a:pos x="T2" y="T3"/>
                </a:cxn>
                <a:cxn ang="T8">
                  <a:pos x="T4" y="T5"/>
                </a:cxn>
              </a:cxnLst>
              <a:rect l="T9" t="T10" r="T11" b="T12"/>
              <a:pathLst>
                <a:path w="282" h="76">
                  <a:moveTo>
                    <a:pt x="282" y="76"/>
                  </a:moveTo>
                  <a:lnTo>
                    <a:pt x="0" y="0"/>
                  </a:lnTo>
                  <a:lnTo>
                    <a:pt x="282"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1" name="Line 3709"/>
            <p:cNvSpPr>
              <a:spLocks noChangeShapeType="1"/>
            </p:cNvSpPr>
            <p:nvPr/>
          </p:nvSpPr>
          <p:spPr bwMode="gray">
            <a:xfrm flipH="1" flipV="1">
              <a:off x="1110139" y="5093803"/>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2" name="Freeform 3710"/>
            <p:cNvSpPr>
              <a:spLocks/>
            </p:cNvSpPr>
            <p:nvPr/>
          </p:nvSpPr>
          <p:spPr bwMode="gray">
            <a:xfrm>
              <a:off x="1110139" y="5110737"/>
              <a:ext cx="40642" cy="10160"/>
            </a:xfrm>
            <a:custGeom>
              <a:avLst/>
              <a:gdLst>
                <a:gd name="T0" fmla="*/ 282 w 282"/>
                <a:gd name="T1" fmla="*/ 75 h 75"/>
                <a:gd name="T2" fmla="*/ 0 w 282"/>
                <a:gd name="T3" fmla="*/ 0 h 75"/>
                <a:gd name="T4" fmla="*/ 282 w 282"/>
                <a:gd name="T5" fmla="*/ 75 h 75"/>
                <a:gd name="T6" fmla="*/ 0 60000 65536"/>
                <a:gd name="T7" fmla="*/ 0 60000 65536"/>
                <a:gd name="T8" fmla="*/ 0 60000 65536"/>
                <a:gd name="T9" fmla="*/ 0 w 282"/>
                <a:gd name="T10" fmla="*/ 0 h 75"/>
                <a:gd name="T11" fmla="*/ 282 w 282"/>
                <a:gd name="T12" fmla="*/ 75 h 75"/>
              </a:gdLst>
              <a:ahLst/>
              <a:cxnLst>
                <a:cxn ang="T6">
                  <a:pos x="T0" y="T1"/>
                </a:cxn>
                <a:cxn ang="T7">
                  <a:pos x="T2" y="T3"/>
                </a:cxn>
                <a:cxn ang="T8">
                  <a:pos x="T4" y="T5"/>
                </a:cxn>
              </a:cxnLst>
              <a:rect l="T9" t="T10" r="T11" b="T12"/>
              <a:pathLst>
                <a:path w="282" h="75">
                  <a:moveTo>
                    <a:pt x="282" y="75"/>
                  </a:moveTo>
                  <a:lnTo>
                    <a:pt x="0" y="0"/>
                  </a:lnTo>
                  <a:lnTo>
                    <a:pt x="282"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3" name="Line 3711"/>
            <p:cNvSpPr>
              <a:spLocks noChangeShapeType="1"/>
            </p:cNvSpPr>
            <p:nvPr/>
          </p:nvSpPr>
          <p:spPr bwMode="gray">
            <a:xfrm flipH="1" flipV="1">
              <a:off x="1110139" y="5110737"/>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4" name="Freeform 3712"/>
            <p:cNvSpPr>
              <a:spLocks/>
            </p:cNvSpPr>
            <p:nvPr/>
          </p:nvSpPr>
          <p:spPr bwMode="gray">
            <a:xfrm>
              <a:off x="1110139" y="5125977"/>
              <a:ext cx="40642" cy="10160"/>
            </a:xfrm>
            <a:custGeom>
              <a:avLst/>
              <a:gdLst>
                <a:gd name="T0" fmla="*/ 282 w 282"/>
                <a:gd name="T1" fmla="*/ 78 h 78"/>
                <a:gd name="T2" fmla="*/ 0 w 282"/>
                <a:gd name="T3" fmla="*/ 0 h 78"/>
                <a:gd name="T4" fmla="*/ 282 w 282"/>
                <a:gd name="T5" fmla="*/ 78 h 78"/>
                <a:gd name="T6" fmla="*/ 0 60000 65536"/>
                <a:gd name="T7" fmla="*/ 0 60000 65536"/>
                <a:gd name="T8" fmla="*/ 0 60000 65536"/>
                <a:gd name="T9" fmla="*/ 0 w 282"/>
                <a:gd name="T10" fmla="*/ 0 h 78"/>
                <a:gd name="T11" fmla="*/ 282 w 282"/>
                <a:gd name="T12" fmla="*/ 78 h 78"/>
              </a:gdLst>
              <a:ahLst/>
              <a:cxnLst>
                <a:cxn ang="T6">
                  <a:pos x="T0" y="T1"/>
                </a:cxn>
                <a:cxn ang="T7">
                  <a:pos x="T2" y="T3"/>
                </a:cxn>
                <a:cxn ang="T8">
                  <a:pos x="T4" y="T5"/>
                </a:cxn>
              </a:cxnLst>
              <a:rect l="T9" t="T10" r="T11" b="T12"/>
              <a:pathLst>
                <a:path w="282" h="78">
                  <a:moveTo>
                    <a:pt x="282" y="78"/>
                  </a:moveTo>
                  <a:lnTo>
                    <a:pt x="0" y="0"/>
                  </a:lnTo>
                  <a:lnTo>
                    <a:pt x="282" y="78"/>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5" name="Line 3713"/>
            <p:cNvSpPr>
              <a:spLocks noChangeShapeType="1"/>
            </p:cNvSpPr>
            <p:nvPr/>
          </p:nvSpPr>
          <p:spPr bwMode="gray">
            <a:xfrm flipH="1" flipV="1">
              <a:off x="1110139" y="5125977"/>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6" name="Line 3714"/>
            <p:cNvSpPr>
              <a:spLocks noChangeShapeType="1"/>
            </p:cNvSpPr>
            <p:nvPr/>
          </p:nvSpPr>
          <p:spPr bwMode="gray">
            <a:xfrm>
              <a:off x="1121993" y="5007437"/>
              <a:ext cx="0" cy="133781"/>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7" name="Line 3715"/>
            <p:cNvSpPr>
              <a:spLocks noChangeShapeType="1"/>
            </p:cNvSpPr>
            <p:nvPr/>
          </p:nvSpPr>
          <p:spPr bwMode="gray">
            <a:xfrm>
              <a:off x="1137233" y="5012518"/>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8" name="Freeform 3716"/>
            <p:cNvSpPr>
              <a:spLocks/>
            </p:cNvSpPr>
            <p:nvPr/>
          </p:nvSpPr>
          <p:spPr bwMode="gray">
            <a:xfrm>
              <a:off x="1199891" y="5041306"/>
              <a:ext cx="40642" cy="1185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29" name="Line 3717"/>
            <p:cNvSpPr>
              <a:spLocks noChangeShapeType="1"/>
            </p:cNvSpPr>
            <p:nvPr/>
          </p:nvSpPr>
          <p:spPr bwMode="gray">
            <a:xfrm flipH="1" flipV="1">
              <a:off x="1199891" y="5041306"/>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0" name="Freeform 3718"/>
            <p:cNvSpPr>
              <a:spLocks/>
            </p:cNvSpPr>
            <p:nvPr/>
          </p:nvSpPr>
          <p:spPr bwMode="gray">
            <a:xfrm>
              <a:off x="1199891" y="5056547"/>
              <a:ext cx="40642" cy="1185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1" name="Line 3719"/>
            <p:cNvSpPr>
              <a:spLocks noChangeShapeType="1"/>
            </p:cNvSpPr>
            <p:nvPr/>
          </p:nvSpPr>
          <p:spPr bwMode="gray">
            <a:xfrm flipH="1" flipV="1">
              <a:off x="1199891" y="5056547"/>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2" name="Freeform 3720"/>
            <p:cNvSpPr>
              <a:spLocks/>
            </p:cNvSpPr>
            <p:nvPr/>
          </p:nvSpPr>
          <p:spPr bwMode="gray">
            <a:xfrm>
              <a:off x="1199891" y="5087029"/>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3" name="Line 3721"/>
            <p:cNvSpPr>
              <a:spLocks noChangeShapeType="1"/>
            </p:cNvSpPr>
            <p:nvPr/>
          </p:nvSpPr>
          <p:spPr bwMode="gray">
            <a:xfrm flipH="1" flipV="1">
              <a:off x="1199891" y="5087029"/>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4" name="Freeform 3722"/>
            <p:cNvSpPr>
              <a:spLocks/>
            </p:cNvSpPr>
            <p:nvPr/>
          </p:nvSpPr>
          <p:spPr bwMode="gray">
            <a:xfrm>
              <a:off x="1199891" y="5073481"/>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5" name="Line 3723"/>
            <p:cNvSpPr>
              <a:spLocks noChangeShapeType="1"/>
            </p:cNvSpPr>
            <p:nvPr/>
          </p:nvSpPr>
          <p:spPr bwMode="gray">
            <a:xfrm flipH="1" flipV="1">
              <a:off x="1199891" y="5073481"/>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6" name="Freeform 3724"/>
            <p:cNvSpPr>
              <a:spLocks/>
            </p:cNvSpPr>
            <p:nvPr/>
          </p:nvSpPr>
          <p:spPr bwMode="gray">
            <a:xfrm>
              <a:off x="1199891" y="5102270"/>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7" name="Line 3725"/>
            <p:cNvSpPr>
              <a:spLocks noChangeShapeType="1"/>
            </p:cNvSpPr>
            <p:nvPr/>
          </p:nvSpPr>
          <p:spPr bwMode="gray">
            <a:xfrm flipH="1" flipV="1">
              <a:off x="1199891" y="5102270"/>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8" name="Freeform 3726"/>
            <p:cNvSpPr>
              <a:spLocks/>
            </p:cNvSpPr>
            <p:nvPr/>
          </p:nvSpPr>
          <p:spPr bwMode="gray">
            <a:xfrm>
              <a:off x="1199891" y="5119204"/>
              <a:ext cx="40642" cy="10160"/>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39" name="Line 3727"/>
            <p:cNvSpPr>
              <a:spLocks noChangeShapeType="1"/>
            </p:cNvSpPr>
            <p:nvPr/>
          </p:nvSpPr>
          <p:spPr bwMode="gray">
            <a:xfrm flipH="1" flipV="1">
              <a:off x="1199891" y="5119204"/>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0" name="Freeform 3728"/>
            <p:cNvSpPr>
              <a:spLocks/>
            </p:cNvSpPr>
            <p:nvPr/>
          </p:nvSpPr>
          <p:spPr bwMode="gray">
            <a:xfrm>
              <a:off x="1199891" y="5132751"/>
              <a:ext cx="40642" cy="11854"/>
            </a:xfrm>
            <a:custGeom>
              <a:avLst/>
              <a:gdLst>
                <a:gd name="T0" fmla="*/ 281 w 281"/>
                <a:gd name="T1" fmla="*/ 78 h 78"/>
                <a:gd name="T2" fmla="*/ 0 w 281"/>
                <a:gd name="T3" fmla="*/ 0 h 78"/>
                <a:gd name="T4" fmla="*/ 281 w 281"/>
                <a:gd name="T5" fmla="*/ 78 h 78"/>
                <a:gd name="T6" fmla="*/ 0 60000 65536"/>
                <a:gd name="T7" fmla="*/ 0 60000 65536"/>
                <a:gd name="T8" fmla="*/ 0 60000 65536"/>
                <a:gd name="T9" fmla="*/ 0 w 281"/>
                <a:gd name="T10" fmla="*/ 0 h 78"/>
                <a:gd name="T11" fmla="*/ 281 w 281"/>
                <a:gd name="T12" fmla="*/ 78 h 78"/>
              </a:gdLst>
              <a:ahLst/>
              <a:cxnLst>
                <a:cxn ang="T6">
                  <a:pos x="T0" y="T1"/>
                </a:cxn>
                <a:cxn ang="T7">
                  <a:pos x="T2" y="T3"/>
                </a:cxn>
                <a:cxn ang="T8">
                  <a:pos x="T4" y="T5"/>
                </a:cxn>
              </a:cxnLst>
              <a:rect l="T9" t="T10" r="T11" b="T12"/>
              <a:pathLst>
                <a:path w="281" h="78">
                  <a:moveTo>
                    <a:pt x="281" y="78"/>
                  </a:moveTo>
                  <a:lnTo>
                    <a:pt x="0" y="0"/>
                  </a:lnTo>
                  <a:lnTo>
                    <a:pt x="281" y="78"/>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1" name="Line 3729"/>
            <p:cNvSpPr>
              <a:spLocks noChangeShapeType="1"/>
            </p:cNvSpPr>
            <p:nvPr/>
          </p:nvSpPr>
          <p:spPr bwMode="gray">
            <a:xfrm flipH="1" flipV="1">
              <a:off x="1199891" y="5132751"/>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2" name="Freeform 3730"/>
            <p:cNvSpPr>
              <a:spLocks/>
            </p:cNvSpPr>
            <p:nvPr/>
          </p:nvSpPr>
          <p:spPr bwMode="gray">
            <a:xfrm>
              <a:off x="1199891" y="5149686"/>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3" name="Line 3731"/>
            <p:cNvSpPr>
              <a:spLocks noChangeShapeType="1"/>
            </p:cNvSpPr>
            <p:nvPr/>
          </p:nvSpPr>
          <p:spPr bwMode="gray">
            <a:xfrm flipH="1" flipV="1">
              <a:off x="1199891" y="5149686"/>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4" name="Line 3732"/>
            <p:cNvSpPr>
              <a:spLocks noChangeShapeType="1"/>
            </p:cNvSpPr>
            <p:nvPr/>
          </p:nvSpPr>
          <p:spPr bwMode="gray">
            <a:xfrm>
              <a:off x="1211745" y="5031145"/>
              <a:ext cx="0" cy="133781"/>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5" name="Line 3733"/>
            <p:cNvSpPr>
              <a:spLocks noChangeShapeType="1"/>
            </p:cNvSpPr>
            <p:nvPr/>
          </p:nvSpPr>
          <p:spPr bwMode="gray">
            <a:xfrm>
              <a:off x="1226986" y="5036226"/>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6" name="Freeform 3734"/>
            <p:cNvSpPr>
              <a:spLocks/>
            </p:cNvSpPr>
            <p:nvPr/>
          </p:nvSpPr>
          <p:spPr bwMode="gray">
            <a:xfrm>
              <a:off x="1289643" y="5066707"/>
              <a:ext cx="40642" cy="10160"/>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7" name="Line 3735"/>
            <p:cNvSpPr>
              <a:spLocks noChangeShapeType="1"/>
            </p:cNvSpPr>
            <p:nvPr/>
          </p:nvSpPr>
          <p:spPr bwMode="gray">
            <a:xfrm flipH="1" flipV="1">
              <a:off x="1289643" y="5066707"/>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8" name="Freeform 3736"/>
            <p:cNvSpPr>
              <a:spLocks/>
            </p:cNvSpPr>
            <p:nvPr/>
          </p:nvSpPr>
          <p:spPr bwMode="gray">
            <a:xfrm>
              <a:off x="1289643" y="5080256"/>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49" name="Line 3737"/>
            <p:cNvSpPr>
              <a:spLocks noChangeShapeType="1"/>
            </p:cNvSpPr>
            <p:nvPr/>
          </p:nvSpPr>
          <p:spPr bwMode="gray">
            <a:xfrm flipH="1" flipV="1">
              <a:off x="1289643" y="5080256"/>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0" name="Freeform 3738"/>
            <p:cNvSpPr>
              <a:spLocks/>
            </p:cNvSpPr>
            <p:nvPr/>
          </p:nvSpPr>
          <p:spPr bwMode="gray">
            <a:xfrm>
              <a:off x="1289643" y="5112430"/>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1" name="Line 3739"/>
            <p:cNvSpPr>
              <a:spLocks noChangeShapeType="1"/>
            </p:cNvSpPr>
            <p:nvPr/>
          </p:nvSpPr>
          <p:spPr bwMode="gray">
            <a:xfrm flipH="1" flipV="1">
              <a:off x="1289643" y="5112430"/>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2" name="Freeform 3740"/>
            <p:cNvSpPr>
              <a:spLocks/>
            </p:cNvSpPr>
            <p:nvPr/>
          </p:nvSpPr>
          <p:spPr bwMode="gray">
            <a:xfrm>
              <a:off x="1289643" y="5095495"/>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3" name="Line 3741"/>
            <p:cNvSpPr>
              <a:spLocks noChangeShapeType="1"/>
            </p:cNvSpPr>
            <p:nvPr/>
          </p:nvSpPr>
          <p:spPr bwMode="gray">
            <a:xfrm flipH="1" flipV="1">
              <a:off x="1289643" y="5095495"/>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4" name="Freeform 3742"/>
            <p:cNvSpPr>
              <a:spLocks/>
            </p:cNvSpPr>
            <p:nvPr/>
          </p:nvSpPr>
          <p:spPr bwMode="gray">
            <a:xfrm>
              <a:off x="1289643" y="5127671"/>
              <a:ext cx="40642" cy="10160"/>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5" name="Line 3743"/>
            <p:cNvSpPr>
              <a:spLocks noChangeShapeType="1"/>
            </p:cNvSpPr>
            <p:nvPr/>
          </p:nvSpPr>
          <p:spPr bwMode="gray">
            <a:xfrm flipH="1" flipV="1">
              <a:off x="1289643" y="5127671"/>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6" name="Freeform 3744"/>
            <p:cNvSpPr>
              <a:spLocks/>
            </p:cNvSpPr>
            <p:nvPr/>
          </p:nvSpPr>
          <p:spPr bwMode="gray">
            <a:xfrm>
              <a:off x="1289643" y="5142912"/>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7" name="Line 3745"/>
            <p:cNvSpPr>
              <a:spLocks noChangeShapeType="1"/>
            </p:cNvSpPr>
            <p:nvPr/>
          </p:nvSpPr>
          <p:spPr bwMode="gray">
            <a:xfrm flipH="1" flipV="1">
              <a:off x="1289643" y="5142912"/>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8" name="Freeform 3746"/>
            <p:cNvSpPr>
              <a:spLocks/>
            </p:cNvSpPr>
            <p:nvPr/>
          </p:nvSpPr>
          <p:spPr bwMode="gray">
            <a:xfrm>
              <a:off x="1289643" y="5158153"/>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59" name="Line 3747"/>
            <p:cNvSpPr>
              <a:spLocks noChangeShapeType="1"/>
            </p:cNvSpPr>
            <p:nvPr/>
          </p:nvSpPr>
          <p:spPr bwMode="gray">
            <a:xfrm flipH="1" flipV="1">
              <a:off x="1289643" y="5158153"/>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0" name="Freeform 3748"/>
            <p:cNvSpPr>
              <a:spLocks/>
            </p:cNvSpPr>
            <p:nvPr/>
          </p:nvSpPr>
          <p:spPr bwMode="gray">
            <a:xfrm>
              <a:off x="1289643" y="5173393"/>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1" name="Line 3749"/>
            <p:cNvSpPr>
              <a:spLocks noChangeShapeType="1"/>
            </p:cNvSpPr>
            <p:nvPr/>
          </p:nvSpPr>
          <p:spPr bwMode="gray">
            <a:xfrm flipH="1" flipV="1">
              <a:off x="1289643" y="5173393"/>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2" name="Line 3750"/>
            <p:cNvSpPr>
              <a:spLocks noChangeShapeType="1"/>
            </p:cNvSpPr>
            <p:nvPr/>
          </p:nvSpPr>
          <p:spPr bwMode="gray">
            <a:xfrm>
              <a:off x="1301497" y="5054854"/>
              <a:ext cx="0" cy="133781"/>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3" name="Line 3751"/>
            <p:cNvSpPr>
              <a:spLocks noChangeShapeType="1"/>
            </p:cNvSpPr>
            <p:nvPr/>
          </p:nvSpPr>
          <p:spPr bwMode="gray">
            <a:xfrm>
              <a:off x="1316737" y="5059934"/>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4" name="Freeform 3752"/>
            <p:cNvSpPr>
              <a:spLocks/>
            </p:cNvSpPr>
            <p:nvPr/>
          </p:nvSpPr>
          <p:spPr bwMode="gray">
            <a:xfrm>
              <a:off x="1377701" y="5090416"/>
              <a:ext cx="42336" cy="10160"/>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5" name="Line 3753"/>
            <p:cNvSpPr>
              <a:spLocks noChangeShapeType="1"/>
            </p:cNvSpPr>
            <p:nvPr/>
          </p:nvSpPr>
          <p:spPr bwMode="gray">
            <a:xfrm flipH="1" flipV="1">
              <a:off x="1377701" y="5090416"/>
              <a:ext cx="42336"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6" name="Freeform 3754"/>
            <p:cNvSpPr>
              <a:spLocks/>
            </p:cNvSpPr>
            <p:nvPr/>
          </p:nvSpPr>
          <p:spPr bwMode="gray">
            <a:xfrm>
              <a:off x="1377701" y="5105656"/>
              <a:ext cx="42336" cy="10160"/>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7" name="Line 3755"/>
            <p:cNvSpPr>
              <a:spLocks noChangeShapeType="1"/>
            </p:cNvSpPr>
            <p:nvPr/>
          </p:nvSpPr>
          <p:spPr bwMode="gray">
            <a:xfrm flipH="1" flipV="1">
              <a:off x="1377701" y="5105656"/>
              <a:ext cx="42336"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8" name="Freeform 3756"/>
            <p:cNvSpPr>
              <a:spLocks/>
            </p:cNvSpPr>
            <p:nvPr/>
          </p:nvSpPr>
          <p:spPr bwMode="gray">
            <a:xfrm>
              <a:off x="1377701" y="5136137"/>
              <a:ext cx="42336" cy="10160"/>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69" name="Line 3757"/>
            <p:cNvSpPr>
              <a:spLocks noChangeShapeType="1"/>
            </p:cNvSpPr>
            <p:nvPr/>
          </p:nvSpPr>
          <p:spPr bwMode="gray">
            <a:xfrm flipH="1" flipV="1">
              <a:off x="1377701" y="5136137"/>
              <a:ext cx="42336"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0" name="Freeform 3758"/>
            <p:cNvSpPr>
              <a:spLocks/>
            </p:cNvSpPr>
            <p:nvPr/>
          </p:nvSpPr>
          <p:spPr bwMode="gray">
            <a:xfrm>
              <a:off x="1377701" y="5120898"/>
              <a:ext cx="42336" cy="1185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1" name="Line 3759"/>
            <p:cNvSpPr>
              <a:spLocks noChangeShapeType="1"/>
            </p:cNvSpPr>
            <p:nvPr/>
          </p:nvSpPr>
          <p:spPr bwMode="gray">
            <a:xfrm flipH="1" flipV="1">
              <a:off x="1377701" y="5120898"/>
              <a:ext cx="42336"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2" name="Freeform 3760"/>
            <p:cNvSpPr>
              <a:spLocks/>
            </p:cNvSpPr>
            <p:nvPr/>
          </p:nvSpPr>
          <p:spPr bwMode="gray">
            <a:xfrm>
              <a:off x="1377701" y="5151379"/>
              <a:ext cx="42336" cy="1185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3" name="Line 3761"/>
            <p:cNvSpPr>
              <a:spLocks noChangeShapeType="1"/>
            </p:cNvSpPr>
            <p:nvPr/>
          </p:nvSpPr>
          <p:spPr bwMode="gray">
            <a:xfrm flipH="1" flipV="1">
              <a:off x="1377701" y="5151379"/>
              <a:ext cx="42336"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4" name="Freeform 3762"/>
            <p:cNvSpPr>
              <a:spLocks/>
            </p:cNvSpPr>
            <p:nvPr/>
          </p:nvSpPr>
          <p:spPr bwMode="gray">
            <a:xfrm>
              <a:off x="1377701" y="5166619"/>
              <a:ext cx="42336" cy="11854"/>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5" name="Line 3763"/>
            <p:cNvSpPr>
              <a:spLocks noChangeShapeType="1"/>
            </p:cNvSpPr>
            <p:nvPr/>
          </p:nvSpPr>
          <p:spPr bwMode="gray">
            <a:xfrm flipH="1" flipV="1">
              <a:off x="1377701" y="5166619"/>
              <a:ext cx="42336"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6" name="Freeform 3764"/>
            <p:cNvSpPr>
              <a:spLocks/>
            </p:cNvSpPr>
            <p:nvPr/>
          </p:nvSpPr>
          <p:spPr bwMode="gray">
            <a:xfrm>
              <a:off x="1377701" y="5181861"/>
              <a:ext cx="42336" cy="10160"/>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7" name="Line 3765"/>
            <p:cNvSpPr>
              <a:spLocks noChangeShapeType="1"/>
            </p:cNvSpPr>
            <p:nvPr/>
          </p:nvSpPr>
          <p:spPr bwMode="gray">
            <a:xfrm flipH="1" flipV="1">
              <a:off x="1377701" y="5181861"/>
              <a:ext cx="42336"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8" name="Freeform 3766"/>
            <p:cNvSpPr>
              <a:spLocks/>
            </p:cNvSpPr>
            <p:nvPr/>
          </p:nvSpPr>
          <p:spPr bwMode="gray">
            <a:xfrm>
              <a:off x="1377701" y="5197101"/>
              <a:ext cx="42336" cy="11854"/>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79" name="Line 3767"/>
            <p:cNvSpPr>
              <a:spLocks noChangeShapeType="1"/>
            </p:cNvSpPr>
            <p:nvPr/>
          </p:nvSpPr>
          <p:spPr bwMode="gray">
            <a:xfrm flipH="1" flipV="1">
              <a:off x="1377701" y="5197101"/>
              <a:ext cx="42336"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0" name="Line 3768"/>
            <p:cNvSpPr>
              <a:spLocks noChangeShapeType="1"/>
            </p:cNvSpPr>
            <p:nvPr/>
          </p:nvSpPr>
          <p:spPr bwMode="gray">
            <a:xfrm>
              <a:off x="1391248" y="5080256"/>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1" name="Line 3769"/>
            <p:cNvSpPr>
              <a:spLocks noChangeShapeType="1"/>
            </p:cNvSpPr>
            <p:nvPr/>
          </p:nvSpPr>
          <p:spPr bwMode="gray">
            <a:xfrm>
              <a:off x="1406490" y="5083642"/>
              <a:ext cx="0" cy="133781"/>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2" name="Freeform 3770"/>
            <p:cNvSpPr>
              <a:spLocks/>
            </p:cNvSpPr>
            <p:nvPr/>
          </p:nvSpPr>
          <p:spPr bwMode="gray">
            <a:xfrm>
              <a:off x="1467453" y="5114123"/>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3" name="Line 3771"/>
            <p:cNvSpPr>
              <a:spLocks noChangeShapeType="1"/>
            </p:cNvSpPr>
            <p:nvPr/>
          </p:nvSpPr>
          <p:spPr bwMode="gray">
            <a:xfrm flipH="1" flipV="1">
              <a:off x="1467453" y="5114123"/>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4" name="Freeform 3772"/>
            <p:cNvSpPr>
              <a:spLocks/>
            </p:cNvSpPr>
            <p:nvPr/>
          </p:nvSpPr>
          <p:spPr bwMode="gray">
            <a:xfrm>
              <a:off x="1467453" y="5129364"/>
              <a:ext cx="40642" cy="1185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5" name="Line 3773"/>
            <p:cNvSpPr>
              <a:spLocks noChangeShapeType="1"/>
            </p:cNvSpPr>
            <p:nvPr/>
          </p:nvSpPr>
          <p:spPr bwMode="gray">
            <a:xfrm flipH="1" flipV="1">
              <a:off x="1467453" y="5129364"/>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6" name="Freeform 3774"/>
            <p:cNvSpPr>
              <a:spLocks/>
            </p:cNvSpPr>
            <p:nvPr/>
          </p:nvSpPr>
          <p:spPr bwMode="gray">
            <a:xfrm>
              <a:off x="1467453" y="5159846"/>
              <a:ext cx="40642" cy="11854"/>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7" name="Line 3775"/>
            <p:cNvSpPr>
              <a:spLocks noChangeShapeType="1"/>
            </p:cNvSpPr>
            <p:nvPr/>
          </p:nvSpPr>
          <p:spPr bwMode="gray">
            <a:xfrm flipH="1" flipV="1">
              <a:off x="1467453" y="5159846"/>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8" name="Freeform 3776"/>
            <p:cNvSpPr>
              <a:spLocks/>
            </p:cNvSpPr>
            <p:nvPr/>
          </p:nvSpPr>
          <p:spPr bwMode="gray">
            <a:xfrm>
              <a:off x="1467453" y="5146299"/>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89" name="Line 3777"/>
            <p:cNvSpPr>
              <a:spLocks noChangeShapeType="1"/>
            </p:cNvSpPr>
            <p:nvPr/>
          </p:nvSpPr>
          <p:spPr bwMode="gray">
            <a:xfrm flipH="1" flipV="1">
              <a:off x="1467453" y="5146299"/>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0" name="Freeform 3778"/>
            <p:cNvSpPr>
              <a:spLocks/>
            </p:cNvSpPr>
            <p:nvPr/>
          </p:nvSpPr>
          <p:spPr bwMode="gray">
            <a:xfrm>
              <a:off x="1467453" y="5175087"/>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1" name="Line 3779"/>
            <p:cNvSpPr>
              <a:spLocks noChangeShapeType="1"/>
            </p:cNvSpPr>
            <p:nvPr/>
          </p:nvSpPr>
          <p:spPr bwMode="gray">
            <a:xfrm flipH="1" flipV="1">
              <a:off x="1467453" y="5175087"/>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2" name="Freeform 3780"/>
            <p:cNvSpPr>
              <a:spLocks/>
            </p:cNvSpPr>
            <p:nvPr/>
          </p:nvSpPr>
          <p:spPr bwMode="gray">
            <a:xfrm>
              <a:off x="1467453" y="5192021"/>
              <a:ext cx="40642" cy="10160"/>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3" name="Line 3781"/>
            <p:cNvSpPr>
              <a:spLocks noChangeShapeType="1"/>
            </p:cNvSpPr>
            <p:nvPr/>
          </p:nvSpPr>
          <p:spPr bwMode="gray">
            <a:xfrm flipH="1" flipV="1">
              <a:off x="1467453" y="5192021"/>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4" name="Freeform 3782"/>
            <p:cNvSpPr>
              <a:spLocks/>
            </p:cNvSpPr>
            <p:nvPr/>
          </p:nvSpPr>
          <p:spPr bwMode="gray">
            <a:xfrm>
              <a:off x="1467453" y="5205568"/>
              <a:ext cx="40642" cy="11854"/>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5" name="Line 3783"/>
            <p:cNvSpPr>
              <a:spLocks noChangeShapeType="1"/>
            </p:cNvSpPr>
            <p:nvPr/>
          </p:nvSpPr>
          <p:spPr bwMode="gray">
            <a:xfrm flipH="1" flipV="1">
              <a:off x="1467453" y="5205568"/>
              <a:ext cx="40642" cy="11854"/>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6" name="Freeform 3784"/>
            <p:cNvSpPr>
              <a:spLocks/>
            </p:cNvSpPr>
            <p:nvPr/>
          </p:nvSpPr>
          <p:spPr bwMode="gray">
            <a:xfrm>
              <a:off x="1467453" y="5222503"/>
              <a:ext cx="40642" cy="10160"/>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7" name="Line 3785"/>
            <p:cNvSpPr>
              <a:spLocks noChangeShapeType="1"/>
            </p:cNvSpPr>
            <p:nvPr/>
          </p:nvSpPr>
          <p:spPr bwMode="gray">
            <a:xfrm flipH="1" flipV="1">
              <a:off x="1467453" y="5222503"/>
              <a:ext cx="40642" cy="10160"/>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8" name="Line 3786"/>
            <p:cNvSpPr>
              <a:spLocks noChangeShapeType="1"/>
            </p:cNvSpPr>
            <p:nvPr/>
          </p:nvSpPr>
          <p:spPr bwMode="gray">
            <a:xfrm>
              <a:off x="1479307" y="5103963"/>
              <a:ext cx="0" cy="133781"/>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799" name="Line 3787"/>
            <p:cNvSpPr>
              <a:spLocks noChangeShapeType="1"/>
            </p:cNvSpPr>
            <p:nvPr/>
          </p:nvSpPr>
          <p:spPr bwMode="gray">
            <a:xfrm>
              <a:off x="1494548" y="5109043"/>
              <a:ext cx="0" cy="132087"/>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2800" name="Freeform 3788"/>
            <p:cNvSpPr>
              <a:spLocks/>
            </p:cNvSpPr>
            <p:nvPr/>
          </p:nvSpPr>
          <p:spPr bwMode="gray">
            <a:xfrm>
              <a:off x="1665584" y="4926153"/>
              <a:ext cx="531737" cy="457225"/>
            </a:xfrm>
            <a:custGeom>
              <a:avLst/>
              <a:gdLst>
                <a:gd name="T0" fmla="*/ 0 w 3678"/>
                <a:gd name="T1" fmla="*/ 3151 h 3151"/>
                <a:gd name="T2" fmla="*/ 0 w 3678"/>
                <a:gd name="T3" fmla="*/ 988 h 3151"/>
                <a:gd name="T4" fmla="*/ 1928 w 3678"/>
                <a:gd name="T5" fmla="*/ 473 h 3151"/>
                <a:gd name="T6" fmla="*/ 3678 w 3678"/>
                <a:gd name="T7" fmla="*/ 0 h 3151"/>
                <a:gd name="T8" fmla="*/ 3678 w 3678"/>
                <a:gd name="T9" fmla="*/ 2164 h 3151"/>
                <a:gd name="T10" fmla="*/ 0 w 3678"/>
                <a:gd name="T11" fmla="*/ 3151 h 3151"/>
                <a:gd name="T12" fmla="*/ 0 60000 65536"/>
                <a:gd name="T13" fmla="*/ 0 60000 65536"/>
                <a:gd name="T14" fmla="*/ 0 60000 65536"/>
                <a:gd name="T15" fmla="*/ 0 60000 65536"/>
                <a:gd name="T16" fmla="*/ 0 60000 65536"/>
                <a:gd name="T17" fmla="*/ 0 60000 65536"/>
                <a:gd name="T18" fmla="*/ 0 w 3678"/>
                <a:gd name="T19" fmla="*/ 0 h 3151"/>
                <a:gd name="T20" fmla="*/ 3678 w 3678"/>
                <a:gd name="T21" fmla="*/ 3151 h 3151"/>
              </a:gdLst>
              <a:ahLst/>
              <a:cxnLst>
                <a:cxn ang="T12">
                  <a:pos x="T0" y="T1"/>
                </a:cxn>
                <a:cxn ang="T13">
                  <a:pos x="T2" y="T3"/>
                </a:cxn>
                <a:cxn ang="T14">
                  <a:pos x="T4" y="T5"/>
                </a:cxn>
                <a:cxn ang="T15">
                  <a:pos x="T6" y="T7"/>
                </a:cxn>
                <a:cxn ang="T16">
                  <a:pos x="T8" y="T9"/>
                </a:cxn>
                <a:cxn ang="T17">
                  <a:pos x="T10" y="T11"/>
                </a:cxn>
              </a:cxnLst>
              <a:rect l="T18" t="T19" r="T20" b="T21"/>
              <a:pathLst>
                <a:path w="3678" h="3151">
                  <a:moveTo>
                    <a:pt x="0" y="3151"/>
                  </a:moveTo>
                  <a:lnTo>
                    <a:pt x="0" y="988"/>
                  </a:lnTo>
                  <a:lnTo>
                    <a:pt x="1928" y="473"/>
                  </a:lnTo>
                  <a:lnTo>
                    <a:pt x="3678" y="0"/>
                  </a:lnTo>
                  <a:lnTo>
                    <a:pt x="3678" y="2164"/>
                  </a:lnTo>
                  <a:lnTo>
                    <a:pt x="0" y="3151"/>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01" name="Freeform 3789"/>
            <p:cNvSpPr>
              <a:spLocks/>
            </p:cNvSpPr>
            <p:nvPr/>
          </p:nvSpPr>
          <p:spPr bwMode="gray">
            <a:xfrm>
              <a:off x="1697760" y="5256372"/>
              <a:ext cx="220146" cy="116846"/>
            </a:xfrm>
            <a:custGeom>
              <a:avLst/>
              <a:gdLst>
                <a:gd name="T0" fmla="*/ 1521 w 1521"/>
                <a:gd name="T1" fmla="*/ 409 h 815"/>
                <a:gd name="T2" fmla="*/ 0 w 1521"/>
                <a:gd name="T3" fmla="*/ 0 h 815"/>
                <a:gd name="T4" fmla="*/ 0 w 1521"/>
                <a:gd name="T5" fmla="*/ 815 h 815"/>
                <a:gd name="T6" fmla="*/ 1521 w 1521"/>
                <a:gd name="T7" fmla="*/ 409 h 815"/>
                <a:gd name="T8" fmla="*/ 0 60000 65536"/>
                <a:gd name="T9" fmla="*/ 0 60000 65536"/>
                <a:gd name="T10" fmla="*/ 0 60000 65536"/>
                <a:gd name="T11" fmla="*/ 0 60000 65536"/>
                <a:gd name="T12" fmla="*/ 0 w 1521"/>
                <a:gd name="T13" fmla="*/ 0 h 815"/>
                <a:gd name="T14" fmla="*/ 1521 w 1521"/>
                <a:gd name="T15" fmla="*/ 815 h 815"/>
              </a:gdLst>
              <a:ahLst/>
              <a:cxnLst>
                <a:cxn ang="T8">
                  <a:pos x="T0" y="T1"/>
                </a:cxn>
                <a:cxn ang="T9">
                  <a:pos x="T2" y="T3"/>
                </a:cxn>
                <a:cxn ang="T10">
                  <a:pos x="T4" y="T5"/>
                </a:cxn>
                <a:cxn ang="T11">
                  <a:pos x="T6" y="T7"/>
                </a:cxn>
              </a:cxnLst>
              <a:rect l="T12" t="T13" r="T14" b="T15"/>
              <a:pathLst>
                <a:path w="1521" h="815">
                  <a:moveTo>
                    <a:pt x="1521" y="409"/>
                  </a:moveTo>
                  <a:lnTo>
                    <a:pt x="0" y="0"/>
                  </a:lnTo>
                  <a:lnTo>
                    <a:pt x="0" y="815"/>
                  </a:lnTo>
                  <a:lnTo>
                    <a:pt x="1521" y="40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02" name="Freeform 3790"/>
            <p:cNvSpPr>
              <a:spLocks/>
            </p:cNvSpPr>
            <p:nvPr/>
          </p:nvSpPr>
          <p:spPr bwMode="gray">
            <a:xfrm>
              <a:off x="1697760" y="5029452"/>
              <a:ext cx="220146" cy="286189"/>
            </a:xfrm>
            <a:custGeom>
              <a:avLst/>
              <a:gdLst>
                <a:gd name="T0" fmla="*/ 1521 w 1521"/>
                <a:gd name="T1" fmla="*/ 1966 h 1966"/>
                <a:gd name="T2" fmla="*/ 1521 w 1521"/>
                <a:gd name="T3" fmla="*/ 0 h 1966"/>
                <a:gd name="T4" fmla="*/ 0 w 1521"/>
                <a:gd name="T5" fmla="*/ 409 h 1966"/>
                <a:gd name="T6" fmla="*/ 0 w 1521"/>
                <a:gd name="T7" fmla="*/ 1557 h 1966"/>
                <a:gd name="T8" fmla="*/ 1521 w 1521"/>
                <a:gd name="T9" fmla="*/ 1966 h 1966"/>
                <a:gd name="T10" fmla="*/ 1521 w 1521"/>
                <a:gd name="T11" fmla="*/ 1966 h 1966"/>
                <a:gd name="T12" fmla="*/ 0 60000 65536"/>
                <a:gd name="T13" fmla="*/ 0 60000 65536"/>
                <a:gd name="T14" fmla="*/ 0 60000 65536"/>
                <a:gd name="T15" fmla="*/ 0 60000 65536"/>
                <a:gd name="T16" fmla="*/ 0 60000 65536"/>
                <a:gd name="T17" fmla="*/ 0 60000 65536"/>
                <a:gd name="T18" fmla="*/ 0 w 1521"/>
                <a:gd name="T19" fmla="*/ 0 h 1966"/>
                <a:gd name="T20" fmla="*/ 1521 w 1521"/>
                <a:gd name="T21" fmla="*/ 1966 h 1966"/>
              </a:gdLst>
              <a:ahLst/>
              <a:cxnLst>
                <a:cxn ang="T12">
                  <a:pos x="T0" y="T1"/>
                </a:cxn>
                <a:cxn ang="T13">
                  <a:pos x="T2" y="T3"/>
                </a:cxn>
                <a:cxn ang="T14">
                  <a:pos x="T4" y="T5"/>
                </a:cxn>
                <a:cxn ang="T15">
                  <a:pos x="T6" y="T7"/>
                </a:cxn>
                <a:cxn ang="T16">
                  <a:pos x="T8" y="T9"/>
                </a:cxn>
                <a:cxn ang="T17">
                  <a:pos x="T10" y="T11"/>
                </a:cxn>
              </a:cxnLst>
              <a:rect l="T18" t="T19" r="T20" b="T21"/>
              <a:pathLst>
                <a:path w="1521" h="1966">
                  <a:moveTo>
                    <a:pt x="1521" y="1966"/>
                  </a:moveTo>
                  <a:lnTo>
                    <a:pt x="1521" y="0"/>
                  </a:lnTo>
                  <a:lnTo>
                    <a:pt x="0" y="409"/>
                  </a:lnTo>
                  <a:lnTo>
                    <a:pt x="0" y="1557"/>
                  </a:lnTo>
                  <a:lnTo>
                    <a:pt x="1521" y="1966"/>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03" name="Freeform 3791"/>
            <p:cNvSpPr>
              <a:spLocks/>
            </p:cNvSpPr>
            <p:nvPr/>
          </p:nvSpPr>
          <p:spPr bwMode="gray">
            <a:xfrm>
              <a:off x="1953468" y="4961715"/>
              <a:ext cx="220146" cy="284497"/>
            </a:xfrm>
            <a:custGeom>
              <a:avLst/>
              <a:gdLst>
                <a:gd name="T0" fmla="*/ 1521 w 1521"/>
                <a:gd name="T1" fmla="*/ 1963 h 1963"/>
                <a:gd name="T2" fmla="*/ 1521 w 1521"/>
                <a:gd name="T3" fmla="*/ 0 h 1963"/>
                <a:gd name="T4" fmla="*/ 0 w 1521"/>
                <a:gd name="T5" fmla="*/ 409 h 1963"/>
                <a:gd name="T6" fmla="*/ 0 w 1521"/>
                <a:gd name="T7" fmla="*/ 1554 h 1963"/>
                <a:gd name="T8" fmla="*/ 1521 w 1521"/>
                <a:gd name="T9" fmla="*/ 1963 h 1963"/>
                <a:gd name="T10" fmla="*/ 1521 w 1521"/>
                <a:gd name="T11" fmla="*/ 1963 h 1963"/>
                <a:gd name="T12" fmla="*/ 0 60000 65536"/>
                <a:gd name="T13" fmla="*/ 0 60000 65536"/>
                <a:gd name="T14" fmla="*/ 0 60000 65536"/>
                <a:gd name="T15" fmla="*/ 0 60000 65536"/>
                <a:gd name="T16" fmla="*/ 0 60000 65536"/>
                <a:gd name="T17" fmla="*/ 0 60000 65536"/>
                <a:gd name="T18" fmla="*/ 0 w 1521"/>
                <a:gd name="T19" fmla="*/ 0 h 1963"/>
                <a:gd name="T20" fmla="*/ 1521 w 1521"/>
                <a:gd name="T21" fmla="*/ 1963 h 1963"/>
              </a:gdLst>
              <a:ahLst/>
              <a:cxnLst>
                <a:cxn ang="T12">
                  <a:pos x="T0" y="T1"/>
                </a:cxn>
                <a:cxn ang="T13">
                  <a:pos x="T2" y="T3"/>
                </a:cxn>
                <a:cxn ang="T14">
                  <a:pos x="T4" y="T5"/>
                </a:cxn>
                <a:cxn ang="T15">
                  <a:pos x="T6" y="T7"/>
                </a:cxn>
                <a:cxn ang="T16">
                  <a:pos x="T8" y="T9"/>
                </a:cxn>
                <a:cxn ang="T17">
                  <a:pos x="T10" y="T11"/>
                </a:cxn>
              </a:cxnLst>
              <a:rect l="T18" t="T19" r="T20" b="T21"/>
              <a:pathLst>
                <a:path w="1521" h="1963">
                  <a:moveTo>
                    <a:pt x="1521" y="1963"/>
                  </a:moveTo>
                  <a:lnTo>
                    <a:pt x="1521" y="0"/>
                  </a:lnTo>
                  <a:lnTo>
                    <a:pt x="0" y="409"/>
                  </a:lnTo>
                  <a:lnTo>
                    <a:pt x="0" y="1554"/>
                  </a:lnTo>
                  <a:lnTo>
                    <a:pt x="1521" y="1963"/>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04" name="Freeform 3792"/>
            <p:cNvSpPr>
              <a:spLocks/>
            </p:cNvSpPr>
            <p:nvPr/>
          </p:nvSpPr>
          <p:spPr bwMode="gray">
            <a:xfrm>
              <a:off x="1953468" y="5186941"/>
              <a:ext cx="220146" cy="118540"/>
            </a:xfrm>
            <a:custGeom>
              <a:avLst/>
              <a:gdLst>
                <a:gd name="T0" fmla="*/ 1521 w 1521"/>
                <a:gd name="T1" fmla="*/ 409 h 818"/>
                <a:gd name="T2" fmla="*/ 0 w 1521"/>
                <a:gd name="T3" fmla="*/ 0 h 818"/>
                <a:gd name="T4" fmla="*/ 0 w 1521"/>
                <a:gd name="T5" fmla="*/ 818 h 818"/>
                <a:gd name="T6" fmla="*/ 1521 w 1521"/>
                <a:gd name="T7" fmla="*/ 409 h 818"/>
                <a:gd name="T8" fmla="*/ 0 60000 65536"/>
                <a:gd name="T9" fmla="*/ 0 60000 65536"/>
                <a:gd name="T10" fmla="*/ 0 60000 65536"/>
                <a:gd name="T11" fmla="*/ 0 60000 65536"/>
                <a:gd name="T12" fmla="*/ 0 w 1521"/>
                <a:gd name="T13" fmla="*/ 0 h 818"/>
                <a:gd name="T14" fmla="*/ 1521 w 1521"/>
                <a:gd name="T15" fmla="*/ 818 h 818"/>
              </a:gdLst>
              <a:ahLst/>
              <a:cxnLst>
                <a:cxn ang="T8">
                  <a:pos x="T0" y="T1"/>
                </a:cxn>
                <a:cxn ang="T9">
                  <a:pos x="T2" y="T3"/>
                </a:cxn>
                <a:cxn ang="T10">
                  <a:pos x="T4" y="T5"/>
                </a:cxn>
                <a:cxn ang="T11">
                  <a:pos x="T6" y="T7"/>
                </a:cxn>
              </a:cxnLst>
              <a:rect l="T12" t="T13" r="T14" b="T15"/>
              <a:pathLst>
                <a:path w="1521" h="818">
                  <a:moveTo>
                    <a:pt x="1521" y="409"/>
                  </a:moveTo>
                  <a:lnTo>
                    <a:pt x="0" y="0"/>
                  </a:lnTo>
                  <a:lnTo>
                    <a:pt x="0" y="818"/>
                  </a:lnTo>
                  <a:lnTo>
                    <a:pt x="1521" y="40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05" name="Freeform 2291"/>
            <p:cNvSpPr>
              <a:spLocks/>
            </p:cNvSpPr>
            <p:nvPr/>
          </p:nvSpPr>
          <p:spPr bwMode="gray">
            <a:xfrm flipH="1">
              <a:off x="1028019" y="2031307"/>
              <a:ext cx="1150056" cy="307310"/>
            </a:xfrm>
            <a:custGeom>
              <a:avLst/>
              <a:gdLst>
                <a:gd name="T0" fmla="*/ 0 w 7139"/>
                <a:gd name="T1" fmla="*/ 1077 h 1913"/>
                <a:gd name="T2" fmla="*/ 4018 w 7139"/>
                <a:gd name="T3" fmla="*/ 0 h 1913"/>
                <a:gd name="T4" fmla="*/ 7139 w 7139"/>
                <a:gd name="T5" fmla="*/ 836 h 1913"/>
                <a:gd name="T6" fmla="*/ 3123 w 7139"/>
                <a:gd name="T7" fmla="*/ 1913 h 1913"/>
                <a:gd name="T8" fmla="*/ 0 w 7139"/>
                <a:gd name="T9" fmla="*/ 1077 h 1913"/>
                <a:gd name="T10" fmla="*/ 0 60000 65536"/>
                <a:gd name="T11" fmla="*/ 0 60000 65536"/>
                <a:gd name="T12" fmla="*/ 0 60000 65536"/>
                <a:gd name="T13" fmla="*/ 0 60000 65536"/>
                <a:gd name="T14" fmla="*/ 0 60000 65536"/>
                <a:gd name="T15" fmla="*/ 0 w 7139"/>
                <a:gd name="T16" fmla="*/ 0 h 1913"/>
                <a:gd name="T17" fmla="*/ 7139 w 7139"/>
                <a:gd name="T18" fmla="*/ 1913 h 1913"/>
              </a:gdLst>
              <a:ahLst/>
              <a:cxnLst>
                <a:cxn ang="T10">
                  <a:pos x="T0" y="T1"/>
                </a:cxn>
                <a:cxn ang="T11">
                  <a:pos x="T2" y="T3"/>
                </a:cxn>
                <a:cxn ang="T12">
                  <a:pos x="T4" y="T5"/>
                </a:cxn>
                <a:cxn ang="T13">
                  <a:pos x="T6" y="T7"/>
                </a:cxn>
                <a:cxn ang="T14">
                  <a:pos x="T8" y="T9"/>
                </a:cxn>
              </a:cxnLst>
              <a:rect l="T15" t="T16" r="T17" b="T18"/>
              <a:pathLst>
                <a:path w="7139" h="1913">
                  <a:moveTo>
                    <a:pt x="0" y="1077"/>
                  </a:moveTo>
                  <a:lnTo>
                    <a:pt x="4018" y="0"/>
                  </a:lnTo>
                  <a:lnTo>
                    <a:pt x="7139" y="836"/>
                  </a:lnTo>
                  <a:lnTo>
                    <a:pt x="3123" y="1913"/>
                  </a:lnTo>
                  <a:lnTo>
                    <a:pt x="0" y="1077"/>
                  </a:lnTo>
                  <a:close/>
                </a:path>
              </a:pathLst>
            </a:custGeom>
            <a:solidFill>
              <a:schemeClr val="bg1">
                <a:lumMod val="8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2806" name="Freeform 2292"/>
            <p:cNvSpPr>
              <a:spLocks/>
            </p:cNvSpPr>
            <p:nvPr/>
          </p:nvSpPr>
          <p:spPr bwMode="gray">
            <a:xfrm flipH="1">
              <a:off x="1028019" y="2165166"/>
              <a:ext cx="646671" cy="776759"/>
            </a:xfrm>
            <a:custGeom>
              <a:avLst/>
              <a:gdLst>
                <a:gd name="T0" fmla="*/ 4016 w 4016"/>
                <a:gd name="T1" fmla="*/ 3737 h 4814"/>
                <a:gd name="T2" fmla="*/ 4016 w 4016"/>
                <a:gd name="T3" fmla="*/ 0 h 4814"/>
                <a:gd name="T4" fmla="*/ 0 w 4016"/>
                <a:gd name="T5" fmla="*/ 1077 h 4814"/>
                <a:gd name="T6" fmla="*/ 0 w 4016"/>
                <a:gd name="T7" fmla="*/ 4814 h 4814"/>
                <a:gd name="T8" fmla="*/ 4016 w 4016"/>
                <a:gd name="T9" fmla="*/ 3737 h 4814"/>
                <a:gd name="T10" fmla="*/ 0 60000 65536"/>
                <a:gd name="T11" fmla="*/ 0 60000 65536"/>
                <a:gd name="T12" fmla="*/ 0 60000 65536"/>
                <a:gd name="T13" fmla="*/ 0 60000 65536"/>
                <a:gd name="T14" fmla="*/ 0 60000 65536"/>
                <a:gd name="T15" fmla="*/ 0 w 4016"/>
                <a:gd name="T16" fmla="*/ 0 h 4814"/>
                <a:gd name="T17" fmla="*/ 4016 w 4016"/>
                <a:gd name="T18" fmla="*/ 4814 h 4814"/>
              </a:gdLst>
              <a:ahLst/>
              <a:cxnLst>
                <a:cxn ang="T10">
                  <a:pos x="T0" y="T1"/>
                </a:cxn>
                <a:cxn ang="T11">
                  <a:pos x="T2" y="T3"/>
                </a:cxn>
                <a:cxn ang="T12">
                  <a:pos x="T4" y="T5"/>
                </a:cxn>
                <a:cxn ang="T13">
                  <a:pos x="T6" y="T7"/>
                </a:cxn>
                <a:cxn ang="T14">
                  <a:pos x="T8" y="T9"/>
                </a:cxn>
              </a:cxnLst>
              <a:rect l="T15" t="T16" r="T17" b="T18"/>
              <a:pathLst>
                <a:path w="4016" h="4814">
                  <a:moveTo>
                    <a:pt x="4016" y="3737"/>
                  </a:moveTo>
                  <a:lnTo>
                    <a:pt x="4016" y="0"/>
                  </a:lnTo>
                  <a:lnTo>
                    <a:pt x="0" y="1077"/>
                  </a:lnTo>
                  <a:lnTo>
                    <a:pt x="0" y="4814"/>
                  </a:lnTo>
                  <a:lnTo>
                    <a:pt x="4016" y="3737"/>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07" name="Freeform 2293"/>
            <p:cNvSpPr>
              <a:spLocks/>
            </p:cNvSpPr>
            <p:nvPr/>
          </p:nvSpPr>
          <p:spPr bwMode="gray">
            <a:xfrm flipH="1">
              <a:off x="1674690" y="2204758"/>
              <a:ext cx="503385" cy="737167"/>
            </a:xfrm>
            <a:custGeom>
              <a:avLst/>
              <a:gdLst>
                <a:gd name="T0" fmla="*/ 3123 w 3123"/>
                <a:gd name="T1" fmla="*/ 4573 h 4573"/>
                <a:gd name="T2" fmla="*/ 3123 w 3123"/>
                <a:gd name="T3" fmla="*/ 836 h 4573"/>
                <a:gd name="T4" fmla="*/ 0 w 3123"/>
                <a:gd name="T5" fmla="*/ 0 h 4573"/>
                <a:gd name="T6" fmla="*/ 0 w 3123"/>
                <a:gd name="T7" fmla="*/ 3735 h 4573"/>
                <a:gd name="T8" fmla="*/ 3123 w 3123"/>
                <a:gd name="T9" fmla="*/ 4573 h 4573"/>
                <a:gd name="T10" fmla="*/ 0 60000 65536"/>
                <a:gd name="T11" fmla="*/ 0 60000 65536"/>
                <a:gd name="T12" fmla="*/ 0 60000 65536"/>
                <a:gd name="T13" fmla="*/ 0 60000 65536"/>
                <a:gd name="T14" fmla="*/ 0 60000 65536"/>
                <a:gd name="T15" fmla="*/ 0 w 3123"/>
                <a:gd name="T16" fmla="*/ 0 h 4573"/>
                <a:gd name="T17" fmla="*/ 3123 w 3123"/>
                <a:gd name="T18" fmla="*/ 4573 h 4573"/>
              </a:gdLst>
              <a:ahLst/>
              <a:cxnLst>
                <a:cxn ang="T10">
                  <a:pos x="T0" y="T1"/>
                </a:cxn>
                <a:cxn ang="T11">
                  <a:pos x="T2" y="T3"/>
                </a:cxn>
                <a:cxn ang="T12">
                  <a:pos x="T4" y="T5"/>
                </a:cxn>
                <a:cxn ang="T13">
                  <a:pos x="T6" y="T7"/>
                </a:cxn>
                <a:cxn ang="T14">
                  <a:pos x="T8" y="T9"/>
                </a:cxn>
              </a:cxnLst>
              <a:rect l="T15" t="T16" r="T17" b="T18"/>
              <a:pathLst>
                <a:path w="3123" h="4573">
                  <a:moveTo>
                    <a:pt x="3123" y="4573"/>
                  </a:moveTo>
                  <a:lnTo>
                    <a:pt x="3123" y="836"/>
                  </a:lnTo>
                  <a:lnTo>
                    <a:pt x="0" y="0"/>
                  </a:lnTo>
                  <a:lnTo>
                    <a:pt x="0" y="3735"/>
                  </a:lnTo>
                  <a:lnTo>
                    <a:pt x="3123" y="4573"/>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08" name="Freeform 2294"/>
            <p:cNvSpPr>
              <a:spLocks/>
            </p:cNvSpPr>
            <p:nvPr/>
          </p:nvSpPr>
          <p:spPr bwMode="gray">
            <a:xfrm flipH="1">
              <a:off x="1073267" y="2562972"/>
              <a:ext cx="552403" cy="365755"/>
            </a:xfrm>
            <a:custGeom>
              <a:avLst/>
              <a:gdLst>
                <a:gd name="T0" fmla="*/ 0 w 3425"/>
                <a:gd name="T1" fmla="*/ 2267 h 2267"/>
                <a:gd name="T2" fmla="*/ 0 w 3425"/>
                <a:gd name="T3" fmla="*/ 916 h 2267"/>
                <a:gd name="T4" fmla="*/ 3425 w 3425"/>
                <a:gd name="T5" fmla="*/ 0 h 2267"/>
                <a:gd name="T6" fmla="*/ 3425 w 3425"/>
                <a:gd name="T7" fmla="*/ 1351 h 2267"/>
                <a:gd name="T8" fmla="*/ 0 w 3425"/>
                <a:gd name="T9" fmla="*/ 2267 h 2267"/>
                <a:gd name="T10" fmla="*/ 0 60000 65536"/>
                <a:gd name="T11" fmla="*/ 0 60000 65536"/>
                <a:gd name="T12" fmla="*/ 0 60000 65536"/>
                <a:gd name="T13" fmla="*/ 0 60000 65536"/>
                <a:gd name="T14" fmla="*/ 0 60000 65536"/>
                <a:gd name="T15" fmla="*/ 0 w 3425"/>
                <a:gd name="T16" fmla="*/ 0 h 2267"/>
                <a:gd name="T17" fmla="*/ 3425 w 3425"/>
                <a:gd name="T18" fmla="*/ 2267 h 2267"/>
              </a:gdLst>
              <a:ahLst/>
              <a:cxnLst>
                <a:cxn ang="T10">
                  <a:pos x="T0" y="T1"/>
                </a:cxn>
                <a:cxn ang="T11">
                  <a:pos x="T2" y="T3"/>
                </a:cxn>
                <a:cxn ang="T12">
                  <a:pos x="T4" y="T5"/>
                </a:cxn>
                <a:cxn ang="T13">
                  <a:pos x="T6" y="T7"/>
                </a:cxn>
                <a:cxn ang="T14">
                  <a:pos x="T8" y="T9"/>
                </a:cxn>
              </a:cxnLst>
              <a:rect l="T15" t="T16" r="T17" b="T18"/>
              <a:pathLst>
                <a:path w="3425" h="2267">
                  <a:moveTo>
                    <a:pt x="0" y="2267"/>
                  </a:moveTo>
                  <a:lnTo>
                    <a:pt x="0" y="916"/>
                  </a:lnTo>
                  <a:lnTo>
                    <a:pt x="3425" y="0"/>
                  </a:lnTo>
                  <a:lnTo>
                    <a:pt x="3425" y="1351"/>
                  </a:lnTo>
                  <a:lnTo>
                    <a:pt x="0" y="2267"/>
                  </a:lnTo>
                  <a:close/>
                </a:path>
              </a:pathLst>
            </a:custGeom>
            <a:solidFill>
              <a:srgbClr val="B2B2B2"/>
            </a:solidFill>
            <a:ln w="3175">
              <a:solidFill>
                <a:schemeClr val="tx1">
                  <a:alpha val="20000"/>
                </a:schemeClr>
              </a:solidFill>
              <a:miter lim="800000"/>
              <a:headEnd/>
              <a:tailEnd/>
            </a:ln>
          </p:spPr>
          <p:txBody>
            <a:bodyPr/>
            <a:lstStyle/>
            <a:p>
              <a:endParaRPr lang="en-US" dirty="0"/>
            </a:p>
          </p:txBody>
        </p:sp>
        <p:sp>
          <p:nvSpPr>
            <p:cNvPr id="2809" name="Freeform 2295"/>
            <p:cNvSpPr>
              <a:spLocks/>
            </p:cNvSpPr>
            <p:nvPr/>
          </p:nvSpPr>
          <p:spPr bwMode="gray">
            <a:xfrm flipH="1">
              <a:off x="1286310" y="2804295"/>
              <a:ext cx="122547" cy="65987"/>
            </a:xfrm>
            <a:custGeom>
              <a:avLst/>
              <a:gdLst>
                <a:gd name="T0" fmla="*/ 759 w 759"/>
                <a:gd name="T1" fmla="*/ 203 h 407"/>
                <a:gd name="T2" fmla="*/ 0 w 759"/>
                <a:gd name="T3" fmla="*/ 0 h 407"/>
                <a:gd name="T4" fmla="*/ 0 w 759"/>
                <a:gd name="T5" fmla="*/ 407 h 407"/>
                <a:gd name="T6" fmla="*/ 759 w 759"/>
                <a:gd name="T7" fmla="*/ 203 h 407"/>
                <a:gd name="T8" fmla="*/ 0 60000 65536"/>
                <a:gd name="T9" fmla="*/ 0 60000 65536"/>
                <a:gd name="T10" fmla="*/ 0 60000 65536"/>
                <a:gd name="T11" fmla="*/ 0 60000 65536"/>
                <a:gd name="T12" fmla="*/ 0 w 759"/>
                <a:gd name="T13" fmla="*/ 0 h 407"/>
                <a:gd name="T14" fmla="*/ 759 w 759"/>
                <a:gd name="T15" fmla="*/ 407 h 407"/>
              </a:gdLst>
              <a:ahLst/>
              <a:cxnLst>
                <a:cxn ang="T8">
                  <a:pos x="T0" y="T1"/>
                </a:cxn>
                <a:cxn ang="T9">
                  <a:pos x="T2" y="T3"/>
                </a:cxn>
                <a:cxn ang="T10">
                  <a:pos x="T4" y="T5"/>
                </a:cxn>
                <a:cxn ang="T11">
                  <a:pos x="T6" y="T7"/>
                </a:cxn>
              </a:cxnLst>
              <a:rect l="T12" t="T13" r="T14" b="T15"/>
              <a:pathLst>
                <a:path w="759" h="407">
                  <a:moveTo>
                    <a:pt x="759" y="203"/>
                  </a:moveTo>
                  <a:lnTo>
                    <a:pt x="0" y="0"/>
                  </a:lnTo>
                  <a:lnTo>
                    <a:pt x="0" y="407"/>
                  </a:lnTo>
                  <a:lnTo>
                    <a:pt x="759" y="203"/>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10" name="Freeform 2296"/>
            <p:cNvSpPr>
              <a:spLocks/>
            </p:cNvSpPr>
            <p:nvPr/>
          </p:nvSpPr>
          <p:spPr bwMode="gray">
            <a:xfrm flipH="1">
              <a:off x="1286310" y="2642156"/>
              <a:ext cx="122547" cy="196075"/>
            </a:xfrm>
            <a:custGeom>
              <a:avLst/>
              <a:gdLst>
                <a:gd name="T0" fmla="*/ 759 w 759"/>
                <a:gd name="T1" fmla="*/ 1214 h 1214"/>
                <a:gd name="T2" fmla="*/ 759 w 759"/>
                <a:gd name="T3" fmla="*/ 0 h 1214"/>
                <a:gd name="T4" fmla="*/ 0 w 759"/>
                <a:gd name="T5" fmla="*/ 203 h 1214"/>
                <a:gd name="T6" fmla="*/ 0 w 759"/>
                <a:gd name="T7" fmla="*/ 1011 h 1214"/>
                <a:gd name="T8" fmla="*/ 759 w 759"/>
                <a:gd name="T9" fmla="*/ 1214 h 1214"/>
                <a:gd name="T10" fmla="*/ 759 w 759"/>
                <a:gd name="T11" fmla="*/ 1214 h 1214"/>
                <a:gd name="T12" fmla="*/ 0 60000 65536"/>
                <a:gd name="T13" fmla="*/ 0 60000 65536"/>
                <a:gd name="T14" fmla="*/ 0 60000 65536"/>
                <a:gd name="T15" fmla="*/ 0 60000 65536"/>
                <a:gd name="T16" fmla="*/ 0 60000 65536"/>
                <a:gd name="T17" fmla="*/ 0 60000 65536"/>
                <a:gd name="T18" fmla="*/ 0 w 759"/>
                <a:gd name="T19" fmla="*/ 0 h 1214"/>
                <a:gd name="T20" fmla="*/ 759 w 759"/>
                <a:gd name="T21" fmla="*/ 1214 h 1214"/>
              </a:gdLst>
              <a:ahLst/>
              <a:cxnLst>
                <a:cxn ang="T12">
                  <a:pos x="T0" y="T1"/>
                </a:cxn>
                <a:cxn ang="T13">
                  <a:pos x="T2" y="T3"/>
                </a:cxn>
                <a:cxn ang="T14">
                  <a:pos x="T4" y="T5"/>
                </a:cxn>
                <a:cxn ang="T15">
                  <a:pos x="T6" y="T7"/>
                </a:cxn>
                <a:cxn ang="T16">
                  <a:pos x="T8" y="T9"/>
                </a:cxn>
                <a:cxn ang="T17">
                  <a:pos x="T10" y="T11"/>
                </a:cxn>
              </a:cxnLst>
              <a:rect l="T18" t="T19" r="T20" b="T21"/>
              <a:pathLst>
                <a:path w="759" h="1214">
                  <a:moveTo>
                    <a:pt x="759" y="1214"/>
                  </a:moveTo>
                  <a:lnTo>
                    <a:pt x="759" y="0"/>
                  </a:lnTo>
                  <a:lnTo>
                    <a:pt x="0" y="203"/>
                  </a:lnTo>
                  <a:lnTo>
                    <a:pt x="0" y="1011"/>
                  </a:lnTo>
                  <a:lnTo>
                    <a:pt x="759" y="121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11" name="Freeform 2297"/>
            <p:cNvSpPr>
              <a:spLocks/>
            </p:cNvSpPr>
            <p:nvPr/>
          </p:nvSpPr>
          <p:spPr bwMode="gray">
            <a:xfrm flipH="1">
              <a:off x="1478615" y="2857084"/>
              <a:ext cx="122547" cy="65987"/>
            </a:xfrm>
            <a:custGeom>
              <a:avLst/>
              <a:gdLst>
                <a:gd name="T0" fmla="*/ 759 w 759"/>
                <a:gd name="T1" fmla="*/ 203 h 407"/>
                <a:gd name="T2" fmla="*/ 0 w 759"/>
                <a:gd name="T3" fmla="*/ 0 h 407"/>
                <a:gd name="T4" fmla="*/ 0 w 759"/>
                <a:gd name="T5" fmla="*/ 407 h 407"/>
                <a:gd name="T6" fmla="*/ 759 w 759"/>
                <a:gd name="T7" fmla="*/ 203 h 407"/>
                <a:gd name="T8" fmla="*/ 0 60000 65536"/>
                <a:gd name="T9" fmla="*/ 0 60000 65536"/>
                <a:gd name="T10" fmla="*/ 0 60000 65536"/>
                <a:gd name="T11" fmla="*/ 0 60000 65536"/>
                <a:gd name="T12" fmla="*/ 0 w 759"/>
                <a:gd name="T13" fmla="*/ 0 h 407"/>
                <a:gd name="T14" fmla="*/ 759 w 759"/>
                <a:gd name="T15" fmla="*/ 407 h 407"/>
              </a:gdLst>
              <a:ahLst/>
              <a:cxnLst>
                <a:cxn ang="T8">
                  <a:pos x="T0" y="T1"/>
                </a:cxn>
                <a:cxn ang="T9">
                  <a:pos x="T2" y="T3"/>
                </a:cxn>
                <a:cxn ang="T10">
                  <a:pos x="T4" y="T5"/>
                </a:cxn>
                <a:cxn ang="T11">
                  <a:pos x="T6" y="T7"/>
                </a:cxn>
              </a:cxnLst>
              <a:rect l="T12" t="T13" r="T14" b="T15"/>
              <a:pathLst>
                <a:path w="759" h="407">
                  <a:moveTo>
                    <a:pt x="759" y="203"/>
                  </a:moveTo>
                  <a:lnTo>
                    <a:pt x="0" y="0"/>
                  </a:lnTo>
                  <a:lnTo>
                    <a:pt x="0" y="407"/>
                  </a:lnTo>
                  <a:lnTo>
                    <a:pt x="759" y="203"/>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12" name="Freeform 2298"/>
            <p:cNvSpPr>
              <a:spLocks/>
            </p:cNvSpPr>
            <p:nvPr/>
          </p:nvSpPr>
          <p:spPr bwMode="gray">
            <a:xfrm flipH="1">
              <a:off x="1478615" y="2693060"/>
              <a:ext cx="122547" cy="196075"/>
            </a:xfrm>
            <a:custGeom>
              <a:avLst/>
              <a:gdLst>
                <a:gd name="T0" fmla="*/ 759 w 759"/>
                <a:gd name="T1" fmla="*/ 1214 h 1214"/>
                <a:gd name="T2" fmla="*/ 759 w 759"/>
                <a:gd name="T3" fmla="*/ 0 h 1214"/>
                <a:gd name="T4" fmla="*/ 0 w 759"/>
                <a:gd name="T5" fmla="*/ 203 h 1214"/>
                <a:gd name="T6" fmla="*/ 0 w 759"/>
                <a:gd name="T7" fmla="*/ 1011 h 1214"/>
                <a:gd name="T8" fmla="*/ 759 w 759"/>
                <a:gd name="T9" fmla="*/ 1214 h 1214"/>
                <a:gd name="T10" fmla="*/ 759 w 759"/>
                <a:gd name="T11" fmla="*/ 1214 h 1214"/>
                <a:gd name="T12" fmla="*/ 0 60000 65536"/>
                <a:gd name="T13" fmla="*/ 0 60000 65536"/>
                <a:gd name="T14" fmla="*/ 0 60000 65536"/>
                <a:gd name="T15" fmla="*/ 0 60000 65536"/>
                <a:gd name="T16" fmla="*/ 0 60000 65536"/>
                <a:gd name="T17" fmla="*/ 0 60000 65536"/>
                <a:gd name="T18" fmla="*/ 0 w 759"/>
                <a:gd name="T19" fmla="*/ 0 h 1214"/>
                <a:gd name="T20" fmla="*/ 759 w 759"/>
                <a:gd name="T21" fmla="*/ 1214 h 1214"/>
              </a:gdLst>
              <a:ahLst/>
              <a:cxnLst>
                <a:cxn ang="T12">
                  <a:pos x="T0" y="T1"/>
                </a:cxn>
                <a:cxn ang="T13">
                  <a:pos x="T2" y="T3"/>
                </a:cxn>
                <a:cxn ang="T14">
                  <a:pos x="T4" y="T5"/>
                </a:cxn>
                <a:cxn ang="T15">
                  <a:pos x="T6" y="T7"/>
                </a:cxn>
                <a:cxn ang="T16">
                  <a:pos x="T8" y="T9"/>
                </a:cxn>
                <a:cxn ang="T17">
                  <a:pos x="T10" y="T11"/>
                </a:cxn>
              </a:cxnLst>
              <a:rect l="T18" t="T19" r="T20" b="T21"/>
              <a:pathLst>
                <a:path w="759" h="1214">
                  <a:moveTo>
                    <a:pt x="759" y="1214"/>
                  </a:moveTo>
                  <a:lnTo>
                    <a:pt x="759" y="0"/>
                  </a:lnTo>
                  <a:lnTo>
                    <a:pt x="0" y="203"/>
                  </a:lnTo>
                  <a:lnTo>
                    <a:pt x="0" y="1011"/>
                  </a:lnTo>
                  <a:lnTo>
                    <a:pt x="759" y="121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13" name="Freeform 2299"/>
            <p:cNvSpPr>
              <a:spLocks/>
            </p:cNvSpPr>
            <p:nvPr/>
          </p:nvSpPr>
          <p:spPr bwMode="gray">
            <a:xfrm flipH="1">
              <a:off x="1094006" y="2591252"/>
              <a:ext cx="122547" cy="194189"/>
            </a:xfrm>
            <a:custGeom>
              <a:avLst/>
              <a:gdLst>
                <a:gd name="T0" fmla="*/ 758 w 758"/>
                <a:gd name="T1" fmla="*/ 1214 h 1214"/>
                <a:gd name="T2" fmla="*/ 758 w 758"/>
                <a:gd name="T3" fmla="*/ 0 h 1214"/>
                <a:gd name="T4" fmla="*/ 0 w 758"/>
                <a:gd name="T5" fmla="*/ 203 h 1214"/>
                <a:gd name="T6" fmla="*/ 0 w 758"/>
                <a:gd name="T7" fmla="*/ 1011 h 1214"/>
                <a:gd name="T8" fmla="*/ 758 w 758"/>
                <a:gd name="T9" fmla="*/ 1214 h 1214"/>
                <a:gd name="T10" fmla="*/ 758 w 758"/>
                <a:gd name="T11" fmla="*/ 1214 h 1214"/>
                <a:gd name="T12" fmla="*/ 0 60000 65536"/>
                <a:gd name="T13" fmla="*/ 0 60000 65536"/>
                <a:gd name="T14" fmla="*/ 0 60000 65536"/>
                <a:gd name="T15" fmla="*/ 0 60000 65536"/>
                <a:gd name="T16" fmla="*/ 0 60000 65536"/>
                <a:gd name="T17" fmla="*/ 0 60000 65536"/>
                <a:gd name="T18" fmla="*/ 0 w 758"/>
                <a:gd name="T19" fmla="*/ 0 h 1214"/>
                <a:gd name="T20" fmla="*/ 758 w 758"/>
                <a:gd name="T21" fmla="*/ 1214 h 1214"/>
              </a:gdLst>
              <a:ahLst/>
              <a:cxnLst>
                <a:cxn ang="T12">
                  <a:pos x="T0" y="T1"/>
                </a:cxn>
                <a:cxn ang="T13">
                  <a:pos x="T2" y="T3"/>
                </a:cxn>
                <a:cxn ang="T14">
                  <a:pos x="T4" y="T5"/>
                </a:cxn>
                <a:cxn ang="T15">
                  <a:pos x="T6" y="T7"/>
                </a:cxn>
                <a:cxn ang="T16">
                  <a:pos x="T8" y="T9"/>
                </a:cxn>
                <a:cxn ang="T17">
                  <a:pos x="T10" y="T11"/>
                </a:cxn>
              </a:cxnLst>
              <a:rect l="T18" t="T19" r="T20" b="T21"/>
              <a:pathLst>
                <a:path w="758" h="1214">
                  <a:moveTo>
                    <a:pt x="758" y="1214"/>
                  </a:moveTo>
                  <a:lnTo>
                    <a:pt x="758" y="0"/>
                  </a:lnTo>
                  <a:lnTo>
                    <a:pt x="0" y="203"/>
                  </a:lnTo>
                  <a:lnTo>
                    <a:pt x="0" y="1011"/>
                  </a:lnTo>
                  <a:lnTo>
                    <a:pt x="758" y="121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14" name="Freeform 2300"/>
            <p:cNvSpPr>
              <a:spLocks/>
            </p:cNvSpPr>
            <p:nvPr/>
          </p:nvSpPr>
          <p:spPr bwMode="gray">
            <a:xfrm flipH="1">
              <a:off x="1094006" y="2753391"/>
              <a:ext cx="122547" cy="65987"/>
            </a:xfrm>
            <a:custGeom>
              <a:avLst/>
              <a:gdLst>
                <a:gd name="T0" fmla="*/ 758 w 758"/>
                <a:gd name="T1" fmla="*/ 203 h 406"/>
                <a:gd name="T2" fmla="*/ 0 w 758"/>
                <a:gd name="T3" fmla="*/ 0 h 406"/>
                <a:gd name="T4" fmla="*/ 0 w 758"/>
                <a:gd name="T5" fmla="*/ 406 h 406"/>
                <a:gd name="T6" fmla="*/ 758 w 758"/>
                <a:gd name="T7" fmla="*/ 203 h 406"/>
                <a:gd name="T8" fmla="*/ 0 60000 65536"/>
                <a:gd name="T9" fmla="*/ 0 60000 65536"/>
                <a:gd name="T10" fmla="*/ 0 60000 65536"/>
                <a:gd name="T11" fmla="*/ 0 60000 65536"/>
                <a:gd name="T12" fmla="*/ 0 w 758"/>
                <a:gd name="T13" fmla="*/ 0 h 406"/>
                <a:gd name="T14" fmla="*/ 758 w 758"/>
                <a:gd name="T15" fmla="*/ 406 h 406"/>
              </a:gdLst>
              <a:ahLst/>
              <a:cxnLst>
                <a:cxn ang="T8">
                  <a:pos x="T0" y="T1"/>
                </a:cxn>
                <a:cxn ang="T9">
                  <a:pos x="T2" y="T3"/>
                </a:cxn>
                <a:cxn ang="T10">
                  <a:pos x="T4" y="T5"/>
                </a:cxn>
                <a:cxn ang="T11">
                  <a:pos x="T6" y="T7"/>
                </a:cxn>
              </a:cxnLst>
              <a:rect l="T12" t="T13" r="T14" b="T15"/>
              <a:pathLst>
                <a:path w="758" h="406">
                  <a:moveTo>
                    <a:pt x="758" y="203"/>
                  </a:moveTo>
                  <a:lnTo>
                    <a:pt x="0" y="0"/>
                  </a:lnTo>
                  <a:lnTo>
                    <a:pt x="0" y="406"/>
                  </a:lnTo>
                  <a:lnTo>
                    <a:pt x="758" y="203"/>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15" name="Freeform 2301"/>
            <p:cNvSpPr>
              <a:spLocks/>
            </p:cNvSpPr>
            <p:nvPr/>
          </p:nvSpPr>
          <p:spPr bwMode="gray">
            <a:xfrm flipH="1">
              <a:off x="1459761" y="2050160"/>
              <a:ext cx="143286" cy="39592"/>
            </a:xfrm>
            <a:custGeom>
              <a:avLst/>
              <a:gdLst>
                <a:gd name="T0" fmla="*/ 0 w 893"/>
                <a:gd name="T1" fmla="*/ 120 h 238"/>
                <a:gd name="T2" fmla="*/ 447 w 893"/>
                <a:gd name="T3" fmla="*/ 0 h 238"/>
                <a:gd name="T4" fmla="*/ 893 w 893"/>
                <a:gd name="T5" fmla="*/ 120 h 238"/>
                <a:gd name="T6" fmla="*/ 447 w 893"/>
                <a:gd name="T7" fmla="*/ 238 h 238"/>
                <a:gd name="T8" fmla="*/ 0 w 893"/>
                <a:gd name="T9" fmla="*/ 120 h 238"/>
                <a:gd name="T10" fmla="*/ 0 60000 65536"/>
                <a:gd name="T11" fmla="*/ 0 60000 65536"/>
                <a:gd name="T12" fmla="*/ 0 60000 65536"/>
                <a:gd name="T13" fmla="*/ 0 60000 65536"/>
                <a:gd name="T14" fmla="*/ 0 60000 65536"/>
                <a:gd name="T15" fmla="*/ 0 w 893"/>
                <a:gd name="T16" fmla="*/ 0 h 238"/>
                <a:gd name="T17" fmla="*/ 893 w 893"/>
                <a:gd name="T18" fmla="*/ 238 h 238"/>
              </a:gdLst>
              <a:ahLst/>
              <a:cxnLst>
                <a:cxn ang="T10">
                  <a:pos x="T0" y="T1"/>
                </a:cxn>
                <a:cxn ang="T11">
                  <a:pos x="T2" y="T3"/>
                </a:cxn>
                <a:cxn ang="T12">
                  <a:pos x="T4" y="T5"/>
                </a:cxn>
                <a:cxn ang="T13">
                  <a:pos x="T6" y="T7"/>
                </a:cxn>
                <a:cxn ang="T14">
                  <a:pos x="T8" y="T9"/>
                </a:cxn>
              </a:cxnLst>
              <a:rect l="T15" t="T16" r="T17" b="T18"/>
              <a:pathLst>
                <a:path w="893" h="238">
                  <a:moveTo>
                    <a:pt x="0" y="120"/>
                  </a:moveTo>
                  <a:lnTo>
                    <a:pt x="447" y="0"/>
                  </a:lnTo>
                  <a:lnTo>
                    <a:pt x="893" y="120"/>
                  </a:lnTo>
                  <a:lnTo>
                    <a:pt x="447" y="238"/>
                  </a:lnTo>
                  <a:lnTo>
                    <a:pt x="0" y="120"/>
                  </a:lnTo>
                  <a:close/>
                </a:path>
              </a:pathLst>
            </a:custGeom>
            <a:solidFill>
              <a:schemeClr val="bg1">
                <a:lumMod val="8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2816" name="Freeform 2302"/>
            <p:cNvSpPr>
              <a:spLocks/>
            </p:cNvSpPr>
            <p:nvPr/>
          </p:nvSpPr>
          <p:spPr bwMode="gray">
            <a:xfrm flipH="1">
              <a:off x="1459761" y="2070899"/>
              <a:ext cx="71643" cy="32051"/>
            </a:xfrm>
            <a:custGeom>
              <a:avLst/>
              <a:gdLst>
                <a:gd name="T0" fmla="*/ 0 w 446"/>
                <a:gd name="T1" fmla="*/ 199 h 199"/>
                <a:gd name="T2" fmla="*/ 0 w 446"/>
                <a:gd name="T3" fmla="*/ 118 h 199"/>
                <a:gd name="T4" fmla="*/ 446 w 446"/>
                <a:gd name="T5" fmla="*/ 0 h 199"/>
                <a:gd name="T6" fmla="*/ 446 w 446"/>
                <a:gd name="T7" fmla="*/ 78 h 199"/>
                <a:gd name="T8" fmla="*/ 0 w 446"/>
                <a:gd name="T9" fmla="*/ 199 h 199"/>
                <a:gd name="T10" fmla="*/ 0 60000 65536"/>
                <a:gd name="T11" fmla="*/ 0 60000 65536"/>
                <a:gd name="T12" fmla="*/ 0 60000 65536"/>
                <a:gd name="T13" fmla="*/ 0 60000 65536"/>
                <a:gd name="T14" fmla="*/ 0 60000 65536"/>
                <a:gd name="T15" fmla="*/ 0 w 446"/>
                <a:gd name="T16" fmla="*/ 0 h 199"/>
                <a:gd name="T17" fmla="*/ 446 w 446"/>
                <a:gd name="T18" fmla="*/ 199 h 199"/>
              </a:gdLst>
              <a:ahLst/>
              <a:cxnLst>
                <a:cxn ang="T10">
                  <a:pos x="T0" y="T1"/>
                </a:cxn>
                <a:cxn ang="T11">
                  <a:pos x="T2" y="T3"/>
                </a:cxn>
                <a:cxn ang="T12">
                  <a:pos x="T4" y="T5"/>
                </a:cxn>
                <a:cxn ang="T13">
                  <a:pos x="T6" y="T7"/>
                </a:cxn>
                <a:cxn ang="T14">
                  <a:pos x="T8" y="T9"/>
                </a:cxn>
              </a:cxnLst>
              <a:rect l="T15" t="T16" r="T17" b="T18"/>
              <a:pathLst>
                <a:path w="446" h="199">
                  <a:moveTo>
                    <a:pt x="0" y="199"/>
                  </a:moveTo>
                  <a:lnTo>
                    <a:pt x="0" y="118"/>
                  </a:lnTo>
                  <a:lnTo>
                    <a:pt x="446" y="0"/>
                  </a:lnTo>
                  <a:lnTo>
                    <a:pt x="446" y="78"/>
                  </a:lnTo>
                  <a:lnTo>
                    <a:pt x="0" y="199"/>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17" name="Freeform 2303"/>
            <p:cNvSpPr>
              <a:spLocks/>
            </p:cNvSpPr>
            <p:nvPr/>
          </p:nvSpPr>
          <p:spPr bwMode="gray">
            <a:xfrm flipH="1">
              <a:off x="1531404" y="2070899"/>
              <a:ext cx="71643" cy="32051"/>
            </a:xfrm>
            <a:custGeom>
              <a:avLst/>
              <a:gdLst>
                <a:gd name="T0" fmla="*/ 0 w 447"/>
                <a:gd name="T1" fmla="*/ 0 h 199"/>
                <a:gd name="T2" fmla="*/ 0 w 447"/>
                <a:gd name="T3" fmla="*/ 78 h 199"/>
                <a:gd name="T4" fmla="*/ 447 w 447"/>
                <a:gd name="T5" fmla="*/ 199 h 199"/>
                <a:gd name="T6" fmla="*/ 447 w 447"/>
                <a:gd name="T7" fmla="*/ 118 h 199"/>
                <a:gd name="T8" fmla="*/ 0 w 447"/>
                <a:gd name="T9" fmla="*/ 0 h 199"/>
                <a:gd name="T10" fmla="*/ 0 60000 65536"/>
                <a:gd name="T11" fmla="*/ 0 60000 65536"/>
                <a:gd name="T12" fmla="*/ 0 60000 65536"/>
                <a:gd name="T13" fmla="*/ 0 60000 65536"/>
                <a:gd name="T14" fmla="*/ 0 60000 65536"/>
                <a:gd name="T15" fmla="*/ 0 w 447"/>
                <a:gd name="T16" fmla="*/ 0 h 199"/>
                <a:gd name="T17" fmla="*/ 447 w 447"/>
                <a:gd name="T18" fmla="*/ 199 h 199"/>
              </a:gdLst>
              <a:ahLst/>
              <a:cxnLst>
                <a:cxn ang="T10">
                  <a:pos x="T0" y="T1"/>
                </a:cxn>
                <a:cxn ang="T11">
                  <a:pos x="T2" y="T3"/>
                </a:cxn>
                <a:cxn ang="T12">
                  <a:pos x="T4" y="T5"/>
                </a:cxn>
                <a:cxn ang="T13">
                  <a:pos x="T6" y="T7"/>
                </a:cxn>
                <a:cxn ang="T14">
                  <a:pos x="T8" y="T9"/>
                </a:cxn>
              </a:cxnLst>
              <a:rect l="T15" t="T16" r="T17" b="T18"/>
              <a:pathLst>
                <a:path w="447" h="199">
                  <a:moveTo>
                    <a:pt x="0" y="0"/>
                  </a:moveTo>
                  <a:lnTo>
                    <a:pt x="0" y="78"/>
                  </a:lnTo>
                  <a:lnTo>
                    <a:pt x="447" y="199"/>
                  </a:lnTo>
                  <a:lnTo>
                    <a:pt x="447" y="118"/>
                  </a:lnTo>
                  <a:lnTo>
                    <a:pt x="0" y="0"/>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18" name="Freeform 2304"/>
            <p:cNvSpPr>
              <a:spLocks/>
            </p:cNvSpPr>
            <p:nvPr/>
          </p:nvSpPr>
          <p:spPr bwMode="gray">
            <a:xfrm flipH="1">
              <a:off x="1028019" y="2238694"/>
              <a:ext cx="646671" cy="184763"/>
            </a:xfrm>
            <a:custGeom>
              <a:avLst/>
              <a:gdLst>
                <a:gd name="T0" fmla="*/ 4016 w 4016"/>
                <a:gd name="T1" fmla="*/ 61 h 1139"/>
                <a:gd name="T2" fmla="*/ 0 w 4016"/>
                <a:gd name="T3" fmla="*/ 1139 h 1139"/>
                <a:gd name="T4" fmla="*/ 0 w 4016"/>
                <a:gd name="T5" fmla="*/ 1080 h 1139"/>
                <a:gd name="T6" fmla="*/ 4016 w 4016"/>
                <a:gd name="T7" fmla="*/ 0 h 1139"/>
                <a:gd name="T8" fmla="*/ 4016 w 4016"/>
                <a:gd name="T9" fmla="*/ 61 h 1139"/>
                <a:gd name="T10" fmla="*/ 0 60000 65536"/>
                <a:gd name="T11" fmla="*/ 0 60000 65536"/>
                <a:gd name="T12" fmla="*/ 0 60000 65536"/>
                <a:gd name="T13" fmla="*/ 0 60000 65536"/>
                <a:gd name="T14" fmla="*/ 0 60000 65536"/>
                <a:gd name="T15" fmla="*/ 0 w 4016"/>
                <a:gd name="T16" fmla="*/ 0 h 1139"/>
                <a:gd name="T17" fmla="*/ 4016 w 4016"/>
                <a:gd name="T18" fmla="*/ 1139 h 1139"/>
              </a:gdLst>
              <a:ahLst/>
              <a:cxnLst>
                <a:cxn ang="T10">
                  <a:pos x="T0" y="T1"/>
                </a:cxn>
                <a:cxn ang="T11">
                  <a:pos x="T2" y="T3"/>
                </a:cxn>
                <a:cxn ang="T12">
                  <a:pos x="T4" y="T5"/>
                </a:cxn>
                <a:cxn ang="T13">
                  <a:pos x="T6" y="T7"/>
                </a:cxn>
                <a:cxn ang="T14">
                  <a:pos x="T8" y="T9"/>
                </a:cxn>
              </a:cxnLst>
              <a:rect l="T15" t="T16" r="T17" b="T18"/>
              <a:pathLst>
                <a:path w="4016" h="1139">
                  <a:moveTo>
                    <a:pt x="4016" y="61"/>
                  </a:moveTo>
                  <a:lnTo>
                    <a:pt x="0" y="1139"/>
                  </a:lnTo>
                  <a:lnTo>
                    <a:pt x="0" y="1080"/>
                  </a:lnTo>
                  <a:lnTo>
                    <a:pt x="4016" y="0"/>
                  </a:lnTo>
                  <a:lnTo>
                    <a:pt x="4016" y="61"/>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19" name="Freeform 2305"/>
            <p:cNvSpPr>
              <a:spLocks/>
            </p:cNvSpPr>
            <p:nvPr/>
          </p:nvSpPr>
          <p:spPr bwMode="gray">
            <a:xfrm flipH="1">
              <a:off x="1674690" y="2278286"/>
              <a:ext cx="503385" cy="145171"/>
            </a:xfrm>
            <a:custGeom>
              <a:avLst/>
              <a:gdLst>
                <a:gd name="T0" fmla="*/ 0 w 3123"/>
                <a:gd name="T1" fmla="*/ 61 h 898"/>
                <a:gd name="T2" fmla="*/ 3123 w 3123"/>
                <a:gd name="T3" fmla="*/ 898 h 898"/>
                <a:gd name="T4" fmla="*/ 3123 w 3123"/>
                <a:gd name="T5" fmla="*/ 839 h 898"/>
                <a:gd name="T6" fmla="*/ 0 w 3123"/>
                <a:gd name="T7" fmla="*/ 0 h 898"/>
                <a:gd name="T8" fmla="*/ 0 w 3123"/>
                <a:gd name="T9" fmla="*/ 61 h 898"/>
                <a:gd name="T10" fmla="*/ 0 60000 65536"/>
                <a:gd name="T11" fmla="*/ 0 60000 65536"/>
                <a:gd name="T12" fmla="*/ 0 60000 65536"/>
                <a:gd name="T13" fmla="*/ 0 60000 65536"/>
                <a:gd name="T14" fmla="*/ 0 60000 65536"/>
                <a:gd name="T15" fmla="*/ 0 w 3123"/>
                <a:gd name="T16" fmla="*/ 0 h 898"/>
                <a:gd name="T17" fmla="*/ 3123 w 3123"/>
                <a:gd name="T18" fmla="*/ 898 h 898"/>
              </a:gdLst>
              <a:ahLst/>
              <a:cxnLst>
                <a:cxn ang="T10">
                  <a:pos x="T0" y="T1"/>
                </a:cxn>
                <a:cxn ang="T11">
                  <a:pos x="T2" y="T3"/>
                </a:cxn>
                <a:cxn ang="T12">
                  <a:pos x="T4" y="T5"/>
                </a:cxn>
                <a:cxn ang="T13">
                  <a:pos x="T6" y="T7"/>
                </a:cxn>
                <a:cxn ang="T14">
                  <a:pos x="T8" y="T9"/>
                </a:cxn>
              </a:cxnLst>
              <a:rect l="T15" t="T16" r="T17" b="T18"/>
              <a:pathLst>
                <a:path w="3123" h="898">
                  <a:moveTo>
                    <a:pt x="0" y="61"/>
                  </a:moveTo>
                  <a:lnTo>
                    <a:pt x="3123" y="898"/>
                  </a:lnTo>
                  <a:lnTo>
                    <a:pt x="3123" y="839"/>
                  </a:lnTo>
                  <a:lnTo>
                    <a:pt x="0" y="0"/>
                  </a:lnTo>
                  <a:lnTo>
                    <a:pt x="0" y="61"/>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0" name="Freeform 2306"/>
            <p:cNvSpPr>
              <a:spLocks/>
            </p:cNvSpPr>
            <p:nvPr/>
          </p:nvSpPr>
          <p:spPr bwMode="gray">
            <a:xfrm flipH="1">
              <a:off x="1028019" y="2314108"/>
              <a:ext cx="646671" cy="184763"/>
            </a:xfrm>
            <a:custGeom>
              <a:avLst/>
              <a:gdLst>
                <a:gd name="T0" fmla="*/ 4016 w 4016"/>
                <a:gd name="T1" fmla="*/ 62 h 1139"/>
                <a:gd name="T2" fmla="*/ 0 w 4016"/>
                <a:gd name="T3" fmla="*/ 1139 h 1139"/>
                <a:gd name="T4" fmla="*/ 0 w 4016"/>
                <a:gd name="T5" fmla="*/ 1078 h 1139"/>
                <a:gd name="T6" fmla="*/ 4016 w 4016"/>
                <a:gd name="T7" fmla="*/ 0 h 1139"/>
                <a:gd name="T8" fmla="*/ 4016 w 4016"/>
                <a:gd name="T9" fmla="*/ 62 h 1139"/>
                <a:gd name="T10" fmla="*/ 0 60000 65536"/>
                <a:gd name="T11" fmla="*/ 0 60000 65536"/>
                <a:gd name="T12" fmla="*/ 0 60000 65536"/>
                <a:gd name="T13" fmla="*/ 0 60000 65536"/>
                <a:gd name="T14" fmla="*/ 0 60000 65536"/>
                <a:gd name="T15" fmla="*/ 0 w 4016"/>
                <a:gd name="T16" fmla="*/ 0 h 1139"/>
                <a:gd name="T17" fmla="*/ 4016 w 4016"/>
                <a:gd name="T18" fmla="*/ 1139 h 1139"/>
              </a:gdLst>
              <a:ahLst/>
              <a:cxnLst>
                <a:cxn ang="T10">
                  <a:pos x="T0" y="T1"/>
                </a:cxn>
                <a:cxn ang="T11">
                  <a:pos x="T2" y="T3"/>
                </a:cxn>
                <a:cxn ang="T12">
                  <a:pos x="T4" y="T5"/>
                </a:cxn>
                <a:cxn ang="T13">
                  <a:pos x="T6" y="T7"/>
                </a:cxn>
                <a:cxn ang="T14">
                  <a:pos x="T8" y="T9"/>
                </a:cxn>
              </a:cxnLst>
              <a:rect l="T15" t="T16" r="T17" b="T18"/>
              <a:pathLst>
                <a:path w="4016" h="1139">
                  <a:moveTo>
                    <a:pt x="4016" y="62"/>
                  </a:moveTo>
                  <a:lnTo>
                    <a:pt x="0" y="1139"/>
                  </a:lnTo>
                  <a:lnTo>
                    <a:pt x="0" y="1078"/>
                  </a:lnTo>
                  <a:lnTo>
                    <a:pt x="4016" y="0"/>
                  </a:lnTo>
                  <a:lnTo>
                    <a:pt x="4016" y="62"/>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1" name="Freeform 2307"/>
            <p:cNvSpPr>
              <a:spLocks/>
            </p:cNvSpPr>
            <p:nvPr/>
          </p:nvSpPr>
          <p:spPr bwMode="gray">
            <a:xfrm flipH="1">
              <a:off x="1674690" y="2353699"/>
              <a:ext cx="503385" cy="145171"/>
            </a:xfrm>
            <a:custGeom>
              <a:avLst/>
              <a:gdLst>
                <a:gd name="T0" fmla="*/ 0 w 3123"/>
                <a:gd name="T1" fmla="*/ 61 h 900"/>
                <a:gd name="T2" fmla="*/ 3123 w 3123"/>
                <a:gd name="T3" fmla="*/ 900 h 900"/>
                <a:gd name="T4" fmla="*/ 3123 w 3123"/>
                <a:gd name="T5" fmla="*/ 839 h 900"/>
                <a:gd name="T6" fmla="*/ 0 w 3123"/>
                <a:gd name="T7" fmla="*/ 0 h 900"/>
                <a:gd name="T8" fmla="*/ 0 w 3123"/>
                <a:gd name="T9" fmla="*/ 61 h 900"/>
                <a:gd name="T10" fmla="*/ 0 60000 65536"/>
                <a:gd name="T11" fmla="*/ 0 60000 65536"/>
                <a:gd name="T12" fmla="*/ 0 60000 65536"/>
                <a:gd name="T13" fmla="*/ 0 60000 65536"/>
                <a:gd name="T14" fmla="*/ 0 60000 65536"/>
                <a:gd name="T15" fmla="*/ 0 w 3123"/>
                <a:gd name="T16" fmla="*/ 0 h 900"/>
                <a:gd name="T17" fmla="*/ 3123 w 3123"/>
                <a:gd name="T18" fmla="*/ 900 h 900"/>
              </a:gdLst>
              <a:ahLst/>
              <a:cxnLst>
                <a:cxn ang="T10">
                  <a:pos x="T0" y="T1"/>
                </a:cxn>
                <a:cxn ang="T11">
                  <a:pos x="T2" y="T3"/>
                </a:cxn>
                <a:cxn ang="T12">
                  <a:pos x="T4" y="T5"/>
                </a:cxn>
                <a:cxn ang="T13">
                  <a:pos x="T6" y="T7"/>
                </a:cxn>
                <a:cxn ang="T14">
                  <a:pos x="T8" y="T9"/>
                </a:cxn>
              </a:cxnLst>
              <a:rect l="T15" t="T16" r="T17" b="T18"/>
              <a:pathLst>
                <a:path w="3123" h="900">
                  <a:moveTo>
                    <a:pt x="0" y="61"/>
                  </a:moveTo>
                  <a:lnTo>
                    <a:pt x="3123" y="900"/>
                  </a:lnTo>
                  <a:lnTo>
                    <a:pt x="3123" y="839"/>
                  </a:lnTo>
                  <a:lnTo>
                    <a:pt x="0" y="0"/>
                  </a:lnTo>
                  <a:lnTo>
                    <a:pt x="0" y="61"/>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2" name="Freeform 2308"/>
            <p:cNvSpPr>
              <a:spLocks/>
            </p:cNvSpPr>
            <p:nvPr/>
          </p:nvSpPr>
          <p:spPr bwMode="gray">
            <a:xfrm flipH="1">
              <a:off x="1028019" y="2389521"/>
              <a:ext cx="646671" cy="182878"/>
            </a:xfrm>
            <a:custGeom>
              <a:avLst/>
              <a:gdLst>
                <a:gd name="T0" fmla="*/ 4016 w 4016"/>
                <a:gd name="T1" fmla="*/ 62 h 1139"/>
                <a:gd name="T2" fmla="*/ 0 w 4016"/>
                <a:gd name="T3" fmla="*/ 1139 h 1139"/>
                <a:gd name="T4" fmla="*/ 0 w 4016"/>
                <a:gd name="T5" fmla="*/ 1080 h 1139"/>
                <a:gd name="T6" fmla="*/ 4016 w 4016"/>
                <a:gd name="T7" fmla="*/ 0 h 1139"/>
                <a:gd name="T8" fmla="*/ 4016 w 4016"/>
                <a:gd name="T9" fmla="*/ 62 h 1139"/>
                <a:gd name="T10" fmla="*/ 0 60000 65536"/>
                <a:gd name="T11" fmla="*/ 0 60000 65536"/>
                <a:gd name="T12" fmla="*/ 0 60000 65536"/>
                <a:gd name="T13" fmla="*/ 0 60000 65536"/>
                <a:gd name="T14" fmla="*/ 0 60000 65536"/>
                <a:gd name="T15" fmla="*/ 0 w 4016"/>
                <a:gd name="T16" fmla="*/ 0 h 1139"/>
                <a:gd name="T17" fmla="*/ 4016 w 4016"/>
                <a:gd name="T18" fmla="*/ 1139 h 1139"/>
              </a:gdLst>
              <a:ahLst/>
              <a:cxnLst>
                <a:cxn ang="T10">
                  <a:pos x="T0" y="T1"/>
                </a:cxn>
                <a:cxn ang="T11">
                  <a:pos x="T2" y="T3"/>
                </a:cxn>
                <a:cxn ang="T12">
                  <a:pos x="T4" y="T5"/>
                </a:cxn>
                <a:cxn ang="T13">
                  <a:pos x="T6" y="T7"/>
                </a:cxn>
                <a:cxn ang="T14">
                  <a:pos x="T8" y="T9"/>
                </a:cxn>
              </a:cxnLst>
              <a:rect l="T15" t="T16" r="T17" b="T18"/>
              <a:pathLst>
                <a:path w="4016" h="1139">
                  <a:moveTo>
                    <a:pt x="4016" y="62"/>
                  </a:moveTo>
                  <a:lnTo>
                    <a:pt x="0" y="1139"/>
                  </a:lnTo>
                  <a:lnTo>
                    <a:pt x="0" y="1080"/>
                  </a:lnTo>
                  <a:lnTo>
                    <a:pt x="4016" y="0"/>
                  </a:lnTo>
                  <a:lnTo>
                    <a:pt x="4016" y="62"/>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3" name="Freeform 2309"/>
            <p:cNvSpPr>
              <a:spLocks/>
            </p:cNvSpPr>
            <p:nvPr/>
          </p:nvSpPr>
          <p:spPr bwMode="gray">
            <a:xfrm flipH="1">
              <a:off x="1674690" y="2427228"/>
              <a:ext cx="503385" cy="145171"/>
            </a:xfrm>
            <a:custGeom>
              <a:avLst/>
              <a:gdLst>
                <a:gd name="T0" fmla="*/ 0 w 3123"/>
                <a:gd name="T1" fmla="*/ 62 h 898"/>
                <a:gd name="T2" fmla="*/ 3123 w 3123"/>
                <a:gd name="T3" fmla="*/ 898 h 898"/>
                <a:gd name="T4" fmla="*/ 3123 w 3123"/>
                <a:gd name="T5" fmla="*/ 839 h 898"/>
                <a:gd name="T6" fmla="*/ 0 w 3123"/>
                <a:gd name="T7" fmla="*/ 0 h 898"/>
                <a:gd name="T8" fmla="*/ 0 w 3123"/>
                <a:gd name="T9" fmla="*/ 62 h 898"/>
                <a:gd name="T10" fmla="*/ 0 60000 65536"/>
                <a:gd name="T11" fmla="*/ 0 60000 65536"/>
                <a:gd name="T12" fmla="*/ 0 60000 65536"/>
                <a:gd name="T13" fmla="*/ 0 60000 65536"/>
                <a:gd name="T14" fmla="*/ 0 60000 65536"/>
                <a:gd name="T15" fmla="*/ 0 w 3123"/>
                <a:gd name="T16" fmla="*/ 0 h 898"/>
                <a:gd name="T17" fmla="*/ 3123 w 3123"/>
                <a:gd name="T18" fmla="*/ 898 h 898"/>
              </a:gdLst>
              <a:ahLst/>
              <a:cxnLst>
                <a:cxn ang="T10">
                  <a:pos x="T0" y="T1"/>
                </a:cxn>
                <a:cxn ang="T11">
                  <a:pos x="T2" y="T3"/>
                </a:cxn>
                <a:cxn ang="T12">
                  <a:pos x="T4" y="T5"/>
                </a:cxn>
                <a:cxn ang="T13">
                  <a:pos x="T6" y="T7"/>
                </a:cxn>
                <a:cxn ang="T14">
                  <a:pos x="T8" y="T9"/>
                </a:cxn>
              </a:cxnLst>
              <a:rect l="T15" t="T16" r="T17" b="T18"/>
              <a:pathLst>
                <a:path w="3123" h="898">
                  <a:moveTo>
                    <a:pt x="0" y="62"/>
                  </a:moveTo>
                  <a:lnTo>
                    <a:pt x="3123" y="898"/>
                  </a:lnTo>
                  <a:lnTo>
                    <a:pt x="3123" y="839"/>
                  </a:lnTo>
                  <a:lnTo>
                    <a:pt x="0" y="0"/>
                  </a:lnTo>
                  <a:lnTo>
                    <a:pt x="0" y="62"/>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4" name="Freeform 2310"/>
            <p:cNvSpPr>
              <a:spLocks/>
            </p:cNvSpPr>
            <p:nvPr/>
          </p:nvSpPr>
          <p:spPr bwMode="gray">
            <a:xfrm flipH="1">
              <a:off x="1028019" y="2464934"/>
              <a:ext cx="646671" cy="182878"/>
            </a:xfrm>
            <a:custGeom>
              <a:avLst/>
              <a:gdLst>
                <a:gd name="T0" fmla="*/ 4016 w 4016"/>
                <a:gd name="T1" fmla="*/ 61 h 1138"/>
                <a:gd name="T2" fmla="*/ 0 w 4016"/>
                <a:gd name="T3" fmla="*/ 1138 h 1138"/>
                <a:gd name="T4" fmla="*/ 0 w 4016"/>
                <a:gd name="T5" fmla="*/ 1077 h 1138"/>
                <a:gd name="T6" fmla="*/ 4016 w 4016"/>
                <a:gd name="T7" fmla="*/ 0 h 1138"/>
                <a:gd name="T8" fmla="*/ 4016 w 4016"/>
                <a:gd name="T9" fmla="*/ 61 h 1138"/>
                <a:gd name="T10" fmla="*/ 0 60000 65536"/>
                <a:gd name="T11" fmla="*/ 0 60000 65536"/>
                <a:gd name="T12" fmla="*/ 0 60000 65536"/>
                <a:gd name="T13" fmla="*/ 0 60000 65536"/>
                <a:gd name="T14" fmla="*/ 0 60000 65536"/>
                <a:gd name="T15" fmla="*/ 0 w 4016"/>
                <a:gd name="T16" fmla="*/ 0 h 1138"/>
                <a:gd name="T17" fmla="*/ 4016 w 4016"/>
                <a:gd name="T18" fmla="*/ 1138 h 1138"/>
              </a:gdLst>
              <a:ahLst/>
              <a:cxnLst>
                <a:cxn ang="T10">
                  <a:pos x="T0" y="T1"/>
                </a:cxn>
                <a:cxn ang="T11">
                  <a:pos x="T2" y="T3"/>
                </a:cxn>
                <a:cxn ang="T12">
                  <a:pos x="T4" y="T5"/>
                </a:cxn>
                <a:cxn ang="T13">
                  <a:pos x="T6" y="T7"/>
                </a:cxn>
                <a:cxn ang="T14">
                  <a:pos x="T8" y="T9"/>
                </a:cxn>
              </a:cxnLst>
              <a:rect l="T15" t="T16" r="T17" b="T18"/>
              <a:pathLst>
                <a:path w="4016" h="1138">
                  <a:moveTo>
                    <a:pt x="4016" y="61"/>
                  </a:moveTo>
                  <a:lnTo>
                    <a:pt x="0" y="1138"/>
                  </a:lnTo>
                  <a:lnTo>
                    <a:pt x="0" y="1077"/>
                  </a:lnTo>
                  <a:lnTo>
                    <a:pt x="4016" y="0"/>
                  </a:lnTo>
                  <a:lnTo>
                    <a:pt x="4016" y="61"/>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5" name="Freeform 2311"/>
            <p:cNvSpPr>
              <a:spLocks/>
            </p:cNvSpPr>
            <p:nvPr/>
          </p:nvSpPr>
          <p:spPr bwMode="gray">
            <a:xfrm flipH="1">
              <a:off x="1674690" y="2502642"/>
              <a:ext cx="503385" cy="145171"/>
            </a:xfrm>
            <a:custGeom>
              <a:avLst/>
              <a:gdLst>
                <a:gd name="T0" fmla="*/ 0 w 3123"/>
                <a:gd name="T1" fmla="*/ 59 h 897"/>
                <a:gd name="T2" fmla="*/ 3123 w 3123"/>
                <a:gd name="T3" fmla="*/ 897 h 897"/>
                <a:gd name="T4" fmla="*/ 3123 w 3123"/>
                <a:gd name="T5" fmla="*/ 836 h 897"/>
                <a:gd name="T6" fmla="*/ 0 w 3123"/>
                <a:gd name="T7" fmla="*/ 0 h 897"/>
                <a:gd name="T8" fmla="*/ 0 w 3123"/>
                <a:gd name="T9" fmla="*/ 59 h 897"/>
                <a:gd name="T10" fmla="*/ 0 60000 65536"/>
                <a:gd name="T11" fmla="*/ 0 60000 65536"/>
                <a:gd name="T12" fmla="*/ 0 60000 65536"/>
                <a:gd name="T13" fmla="*/ 0 60000 65536"/>
                <a:gd name="T14" fmla="*/ 0 60000 65536"/>
                <a:gd name="T15" fmla="*/ 0 w 3123"/>
                <a:gd name="T16" fmla="*/ 0 h 897"/>
                <a:gd name="T17" fmla="*/ 3123 w 3123"/>
                <a:gd name="T18" fmla="*/ 897 h 897"/>
              </a:gdLst>
              <a:ahLst/>
              <a:cxnLst>
                <a:cxn ang="T10">
                  <a:pos x="T0" y="T1"/>
                </a:cxn>
                <a:cxn ang="T11">
                  <a:pos x="T2" y="T3"/>
                </a:cxn>
                <a:cxn ang="T12">
                  <a:pos x="T4" y="T5"/>
                </a:cxn>
                <a:cxn ang="T13">
                  <a:pos x="T6" y="T7"/>
                </a:cxn>
                <a:cxn ang="T14">
                  <a:pos x="T8" y="T9"/>
                </a:cxn>
              </a:cxnLst>
              <a:rect l="T15" t="T16" r="T17" b="T18"/>
              <a:pathLst>
                <a:path w="3123" h="897">
                  <a:moveTo>
                    <a:pt x="0" y="59"/>
                  </a:moveTo>
                  <a:lnTo>
                    <a:pt x="3123" y="897"/>
                  </a:lnTo>
                  <a:lnTo>
                    <a:pt x="3123" y="836"/>
                  </a:lnTo>
                  <a:lnTo>
                    <a:pt x="0" y="0"/>
                  </a:lnTo>
                  <a:lnTo>
                    <a:pt x="0" y="59"/>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6" name="Freeform 2312"/>
            <p:cNvSpPr>
              <a:spLocks/>
            </p:cNvSpPr>
            <p:nvPr/>
          </p:nvSpPr>
          <p:spPr bwMode="gray">
            <a:xfrm flipH="1">
              <a:off x="1674690" y="2578055"/>
              <a:ext cx="503385" cy="143286"/>
            </a:xfrm>
            <a:custGeom>
              <a:avLst/>
              <a:gdLst>
                <a:gd name="T0" fmla="*/ 0 w 3123"/>
                <a:gd name="T1" fmla="*/ 61 h 897"/>
                <a:gd name="T2" fmla="*/ 3123 w 3123"/>
                <a:gd name="T3" fmla="*/ 897 h 897"/>
                <a:gd name="T4" fmla="*/ 3123 w 3123"/>
                <a:gd name="T5" fmla="*/ 838 h 897"/>
                <a:gd name="T6" fmla="*/ 0 w 3123"/>
                <a:gd name="T7" fmla="*/ 0 h 897"/>
                <a:gd name="T8" fmla="*/ 0 w 3123"/>
                <a:gd name="T9" fmla="*/ 61 h 897"/>
                <a:gd name="T10" fmla="*/ 0 60000 65536"/>
                <a:gd name="T11" fmla="*/ 0 60000 65536"/>
                <a:gd name="T12" fmla="*/ 0 60000 65536"/>
                <a:gd name="T13" fmla="*/ 0 60000 65536"/>
                <a:gd name="T14" fmla="*/ 0 60000 65536"/>
                <a:gd name="T15" fmla="*/ 0 w 3123"/>
                <a:gd name="T16" fmla="*/ 0 h 897"/>
                <a:gd name="T17" fmla="*/ 3123 w 3123"/>
                <a:gd name="T18" fmla="*/ 897 h 897"/>
              </a:gdLst>
              <a:ahLst/>
              <a:cxnLst>
                <a:cxn ang="T10">
                  <a:pos x="T0" y="T1"/>
                </a:cxn>
                <a:cxn ang="T11">
                  <a:pos x="T2" y="T3"/>
                </a:cxn>
                <a:cxn ang="T12">
                  <a:pos x="T4" y="T5"/>
                </a:cxn>
                <a:cxn ang="T13">
                  <a:pos x="T6" y="T7"/>
                </a:cxn>
                <a:cxn ang="T14">
                  <a:pos x="T8" y="T9"/>
                </a:cxn>
              </a:cxnLst>
              <a:rect l="T15" t="T16" r="T17" b="T18"/>
              <a:pathLst>
                <a:path w="3123" h="897">
                  <a:moveTo>
                    <a:pt x="0" y="61"/>
                  </a:moveTo>
                  <a:lnTo>
                    <a:pt x="3123" y="897"/>
                  </a:lnTo>
                  <a:lnTo>
                    <a:pt x="3123" y="838"/>
                  </a:lnTo>
                  <a:lnTo>
                    <a:pt x="0" y="0"/>
                  </a:lnTo>
                  <a:lnTo>
                    <a:pt x="0" y="61"/>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7" name="Freeform 2313"/>
            <p:cNvSpPr>
              <a:spLocks/>
            </p:cNvSpPr>
            <p:nvPr/>
          </p:nvSpPr>
          <p:spPr bwMode="gray">
            <a:xfrm flipH="1">
              <a:off x="1674690" y="2653468"/>
              <a:ext cx="503385" cy="143286"/>
            </a:xfrm>
            <a:custGeom>
              <a:avLst/>
              <a:gdLst>
                <a:gd name="T0" fmla="*/ 0 w 3123"/>
                <a:gd name="T1" fmla="*/ 59 h 898"/>
                <a:gd name="T2" fmla="*/ 3123 w 3123"/>
                <a:gd name="T3" fmla="*/ 898 h 898"/>
                <a:gd name="T4" fmla="*/ 3123 w 3123"/>
                <a:gd name="T5" fmla="*/ 836 h 898"/>
                <a:gd name="T6" fmla="*/ 0 w 3123"/>
                <a:gd name="T7" fmla="*/ 0 h 898"/>
                <a:gd name="T8" fmla="*/ 0 w 3123"/>
                <a:gd name="T9" fmla="*/ 59 h 898"/>
                <a:gd name="T10" fmla="*/ 0 60000 65536"/>
                <a:gd name="T11" fmla="*/ 0 60000 65536"/>
                <a:gd name="T12" fmla="*/ 0 60000 65536"/>
                <a:gd name="T13" fmla="*/ 0 60000 65536"/>
                <a:gd name="T14" fmla="*/ 0 60000 65536"/>
                <a:gd name="T15" fmla="*/ 0 w 3123"/>
                <a:gd name="T16" fmla="*/ 0 h 898"/>
                <a:gd name="T17" fmla="*/ 3123 w 3123"/>
                <a:gd name="T18" fmla="*/ 898 h 898"/>
              </a:gdLst>
              <a:ahLst/>
              <a:cxnLst>
                <a:cxn ang="T10">
                  <a:pos x="T0" y="T1"/>
                </a:cxn>
                <a:cxn ang="T11">
                  <a:pos x="T2" y="T3"/>
                </a:cxn>
                <a:cxn ang="T12">
                  <a:pos x="T4" y="T5"/>
                </a:cxn>
                <a:cxn ang="T13">
                  <a:pos x="T6" y="T7"/>
                </a:cxn>
                <a:cxn ang="T14">
                  <a:pos x="T8" y="T9"/>
                </a:cxn>
              </a:cxnLst>
              <a:rect l="T15" t="T16" r="T17" b="T18"/>
              <a:pathLst>
                <a:path w="3123" h="898">
                  <a:moveTo>
                    <a:pt x="0" y="59"/>
                  </a:moveTo>
                  <a:lnTo>
                    <a:pt x="3123" y="898"/>
                  </a:lnTo>
                  <a:lnTo>
                    <a:pt x="3123" y="836"/>
                  </a:lnTo>
                  <a:lnTo>
                    <a:pt x="0" y="0"/>
                  </a:lnTo>
                  <a:lnTo>
                    <a:pt x="0" y="59"/>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8" name="Freeform 2314"/>
            <p:cNvSpPr>
              <a:spLocks/>
            </p:cNvSpPr>
            <p:nvPr/>
          </p:nvSpPr>
          <p:spPr bwMode="gray">
            <a:xfrm flipH="1">
              <a:off x="1674690" y="2726996"/>
              <a:ext cx="503385" cy="145171"/>
            </a:xfrm>
            <a:custGeom>
              <a:avLst/>
              <a:gdLst>
                <a:gd name="T0" fmla="*/ 0 w 3123"/>
                <a:gd name="T1" fmla="*/ 61 h 898"/>
                <a:gd name="T2" fmla="*/ 3123 w 3123"/>
                <a:gd name="T3" fmla="*/ 898 h 898"/>
                <a:gd name="T4" fmla="*/ 3123 w 3123"/>
                <a:gd name="T5" fmla="*/ 839 h 898"/>
                <a:gd name="T6" fmla="*/ 0 w 3123"/>
                <a:gd name="T7" fmla="*/ 0 h 898"/>
                <a:gd name="T8" fmla="*/ 0 w 3123"/>
                <a:gd name="T9" fmla="*/ 61 h 898"/>
                <a:gd name="T10" fmla="*/ 0 60000 65536"/>
                <a:gd name="T11" fmla="*/ 0 60000 65536"/>
                <a:gd name="T12" fmla="*/ 0 60000 65536"/>
                <a:gd name="T13" fmla="*/ 0 60000 65536"/>
                <a:gd name="T14" fmla="*/ 0 60000 65536"/>
                <a:gd name="T15" fmla="*/ 0 w 3123"/>
                <a:gd name="T16" fmla="*/ 0 h 898"/>
                <a:gd name="T17" fmla="*/ 3123 w 3123"/>
                <a:gd name="T18" fmla="*/ 898 h 898"/>
              </a:gdLst>
              <a:ahLst/>
              <a:cxnLst>
                <a:cxn ang="T10">
                  <a:pos x="T0" y="T1"/>
                </a:cxn>
                <a:cxn ang="T11">
                  <a:pos x="T2" y="T3"/>
                </a:cxn>
                <a:cxn ang="T12">
                  <a:pos x="T4" y="T5"/>
                </a:cxn>
                <a:cxn ang="T13">
                  <a:pos x="T6" y="T7"/>
                </a:cxn>
                <a:cxn ang="T14">
                  <a:pos x="T8" y="T9"/>
                </a:cxn>
              </a:cxnLst>
              <a:rect l="T15" t="T16" r="T17" b="T18"/>
              <a:pathLst>
                <a:path w="3123" h="898">
                  <a:moveTo>
                    <a:pt x="0" y="61"/>
                  </a:moveTo>
                  <a:lnTo>
                    <a:pt x="3123" y="898"/>
                  </a:lnTo>
                  <a:lnTo>
                    <a:pt x="3123" y="839"/>
                  </a:lnTo>
                  <a:lnTo>
                    <a:pt x="0" y="0"/>
                  </a:lnTo>
                  <a:lnTo>
                    <a:pt x="0" y="61"/>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dirty="0"/>
            </a:p>
          </p:txBody>
        </p:sp>
        <p:sp>
          <p:nvSpPr>
            <p:cNvPr id="2829" name="Freeform 1327"/>
            <p:cNvSpPr>
              <a:spLocks/>
            </p:cNvSpPr>
            <p:nvPr/>
          </p:nvSpPr>
          <p:spPr bwMode="gray">
            <a:xfrm>
              <a:off x="2375192" y="5209904"/>
              <a:ext cx="11307" cy="32644"/>
            </a:xfrm>
            <a:custGeom>
              <a:avLst/>
              <a:gdLst/>
              <a:ahLst/>
              <a:cxnLst>
                <a:cxn ang="0">
                  <a:pos x="0" y="484"/>
                </a:cxn>
                <a:cxn ang="0">
                  <a:pos x="0" y="45"/>
                </a:cxn>
                <a:cxn ang="0">
                  <a:pos x="168" y="0"/>
                </a:cxn>
                <a:cxn ang="0">
                  <a:pos x="168" y="442"/>
                </a:cxn>
                <a:cxn ang="0">
                  <a:pos x="0" y="484"/>
                </a:cxn>
              </a:cxnLst>
              <a:rect l="0" t="0" r="r" b="b"/>
              <a:pathLst>
                <a:path w="168" h="484">
                  <a:moveTo>
                    <a:pt x="0" y="484"/>
                  </a:moveTo>
                  <a:lnTo>
                    <a:pt x="0" y="45"/>
                  </a:lnTo>
                  <a:lnTo>
                    <a:pt x="168" y="0"/>
                  </a:lnTo>
                  <a:lnTo>
                    <a:pt x="168" y="442"/>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30" name="Freeform 1328"/>
            <p:cNvSpPr>
              <a:spLocks/>
            </p:cNvSpPr>
            <p:nvPr/>
          </p:nvSpPr>
          <p:spPr bwMode="gray">
            <a:xfrm>
              <a:off x="2373173" y="5212466"/>
              <a:ext cx="2020" cy="30081"/>
            </a:xfrm>
            <a:custGeom>
              <a:avLst/>
              <a:gdLst/>
              <a:ahLst/>
              <a:cxnLst>
                <a:cxn ang="0">
                  <a:pos x="30" y="7"/>
                </a:cxn>
                <a:cxn ang="0">
                  <a:pos x="0" y="0"/>
                </a:cxn>
                <a:cxn ang="0">
                  <a:pos x="0" y="439"/>
                </a:cxn>
                <a:cxn ang="0">
                  <a:pos x="30" y="446"/>
                </a:cxn>
                <a:cxn ang="0">
                  <a:pos x="30" y="7"/>
                </a:cxn>
              </a:cxnLst>
              <a:rect l="0" t="0" r="r" b="b"/>
              <a:pathLst>
                <a:path w="30" h="446">
                  <a:moveTo>
                    <a:pt x="30" y="7"/>
                  </a:moveTo>
                  <a:lnTo>
                    <a:pt x="0" y="0"/>
                  </a:lnTo>
                  <a:lnTo>
                    <a:pt x="0" y="439"/>
                  </a:lnTo>
                  <a:lnTo>
                    <a:pt x="30" y="446"/>
                  </a:lnTo>
                  <a:lnTo>
                    <a:pt x="30" y="7"/>
                  </a:lnTo>
                  <a:close/>
                </a:path>
              </a:pathLst>
            </a:custGeom>
            <a:solidFill>
              <a:srgbClr val="FFFFFF"/>
            </a:solidFill>
            <a:ln w="6350" cap="flat" cmpd="sng">
              <a:solidFill>
                <a:srgbClr val="000000"/>
              </a:solidFill>
              <a:prstDash val="solid"/>
              <a:miter lim="800000"/>
              <a:headEnd/>
              <a:tailEnd/>
            </a:ln>
          </p:spPr>
          <p:txBody>
            <a:bodyPr/>
            <a:lstStyle/>
            <a:p>
              <a:endParaRPr lang="en-US" dirty="0"/>
            </a:p>
          </p:txBody>
        </p:sp>
        <p:sp>
          <p:nvSpPr>
            <p:cNvPr id="2831" name="Freeform 1329"/>
            <p:cNvSpPr>
              <a:spLocks/>
            </p:cNvSpPr>
            <p:nvPr/>
          </p:nvSpPr>
          <p:spPr bwMode="gray">
            <a:xfrm>
              <a:off x="2373173" y="5209431"/>
              <a:ext cx="13326" cy="3508"/>
            </a:xfrm>
            <a:custGeom>
              <a:avLst/>
              <a:gdLst/>
              <a:ahLst/>
              <a:cxnLst>
                <a:cxn ang="0">
                  <a:pos x="198" y="7"/>
                </a:cxn>
                <a:cxn ang="0">
                  <a:pos x="165" y="0"/>
                </a:cxn>
                <a:cxn ang="0">
                  <a:pos x="0" y="45"/>
                </a:cxn>
                <a:cxn ang="0">
                  <a:pos x="30" y="52"/>
                </a:cxn>
                <a:cxn ang="0">
                  <a:pos x="198" y="7"/>
                </a:cxn>
              </a:cxnLst>
              <a:rect l="0" t="0" r="r" b="b"/>
              <a:pathLst>
                <a:path w="198" h="52">
                  <a:moveTo>
                    <a:pt x="198" y="7"/>
                  </a:moveTo>
                  <a:lnTo>
                    <a:pt x="165" y="0"/>
                  </a:lnTo>
                  <a:lnTo>
                    <a:pt x="0" y="45"/>
                  </a:lnTo>
                  <a:lnTo>
                    <a:pt x="30"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32" name="Freeform 1330"/>
            <p:cNvSpPr>
              <a:spLocks/>
            </p:cNvSpPr>
            <p:nvPr/>
          </p:nvSpPr>
          <p:spPr bwMode="gray">
            <a:xfrm>
              <a:off x="2371558" y="5204642"/>
              <a:ext cx="1750" cy="2091"/>
            </a:xfrm>
            <a:custGeom>
              <a:avLst/>
              <a:gdLst/>
              <a:ahLst/>
              <a:cxnLst>
                <a:cxn ang="0">
                  <a:pos x="2" y="2"/>
                </a:cxn>
                <a:cxn ang="0">
                  <a:pos x="9" y="4"/>
                </a:cxn>
                <a:cxn ang="0">
                  <a:pos x="10" y="12"/>
                </a:cxn>
                <a:cxn ang="0">
                  <a:pos x="2" y="9"/>
                </a:cxn>
                <a:cxn ang="0">
                  <a:pos x="2" y="2"/>
                </a:cxn>
              </a:cxnLst>
              <a:rect l="0" t="0" r="r" b="b"/>
              <a:pathLst>
                <a:path w="11" h="13">
                  <a:moveTo>
                    <a:pt x="2" y="2"/>
                  </a:moveTo>
                  <a:cubicBezTo>
                    <a:pt x="4" y="0"/>
                    <a:pt x="7" y="1"/>
                    <a:pt x="9" y="4"/>
                  </a:cubicBezTo>
                  <a:cubicBezTo>
                    <a:pt x="11" y="7"/>
                    <a:pt x="11" y="10"/>
                    <a:pt x="10" y="12"/>
                  </a:cubicBezTo>
                  <a:cubicBezTo>
                    <a:pt x="8" y="13"/>
                    <a:pt x="5" y="12"/>
                    <a:pt x="2" y="9"/>
                  </a:cubicBezTo>
                  <a:cubicBezTo>
                    <a:pt x="0" y="6"/>
                    <a:pt x="0" y="3"/>
                    <a:pt x="2" y="2"/>
                  </a:cubicBezTo>
                  <a:close/>
                </a:path>
              </a:pathLst>
            </a:custGeom>
            <a:solidFill>
              <a:srgbClr val="000000"/>
            </a:solidFill>
            <a:ln w="6350" cmpd="sng">
              <a:solidFill>
                <a:srgbClr val="000000"/>
              </a:solidFill>
              <a:round/>
              <a:headEnd/>
              <a:tailEnd/>
            </a:ln>
          </p:spPr>
          <p:txBody>
            <a:bodyPr/>
            <a:lstStyle/>
            <a:p>
              <a:endParaRPr lang="en-US" dirty="0"/>
            </a:p>
          </p:txBody>
        </p:sp>
        <p:sp>
          <p:nvSpPr>
            <p:cNvPr id="2833" name="Freeform 1331"/>
            <p:cNvSpPr>
              <a:spLocks/>
            </p:cNvSpPr>
            <p:nvPr/>
          </p:nvSpPr>
          <p:spPr bwMode="gray">
            <a:xfrm>
              <a:off x="2371558" y="5250505"/>
              <a:ext cx="1750" cy="1956"/>
            </a:xfrm>
            <a:custGeom>
              <a:avLst/>
              <a:gdLst/>
              <a:ahLst/>
              <a:cxnLst>
                <a:cxn ang="0">
                  <a:pos x="2" y="1"/>
                </a:cxn>
                <a:cxn ang="0">
                  <a:pos x="9" y="4"/>
                </a:cxn>
                <a:cxn ang="0">
                  <a:pos x="10" y="11"/>
                </a:cxn>
                <a:cxn ang="0">
                  <a:pos x="2" y="9"/>
                </a:cxn>
                <a:cxn ang="0">
                  <a:pos x="2" y="1"/>
                </a:cxn>
              </a:cxnLst>
              <a:rect l="0" t="0" r="r" b="b"/>
              <a:pathLst>
                <a:path w="11" h="12">
                  <a:moveTo>
                    <a:pt x="2" y="1"/>
                  </a:moveTo>
                  <a:cubicBezTo>
                    <a:pt x="4" y="0"/>
                    <a:pt x="7" y="1"/>
                    <a:pt x="9" y="4"/>
                  </a:cubicBezTo>
                  <a:cubicBezTo>
                    <a:pt x="11" y="6"/>
                    <a:pt x="11" y="10"/>
                    <a:pt x="10" y="11"/>
                  </a:cubicBezTo>
                  <a:cubicBezTo>
                    <a:pt x="8" y="12"/>
                    <a:pt x="5" y="11"/>
                    <a:pt x="2" y="9"/>
                  </a:cubicBezTo>
                  <a:cubicBezTo>
                    <a:pt x="0" y="6"/>
                    <a:pt x="0" y="3"/>
                    <a:pt x="2" y="1"/>
                  </a:cubicBezTo>
                  <a:close/>
                </a:path>
              </a:pathLst>
            </a:custGeom>
            <a:solidFill>
              <a:srgbClr val="000000"/>
            </a:solidFill>
            <a:ln w="6350" cmpd="sng">
              <a:solidFill>
                <a:srgbClr val="000000"/>
              </a:solidFill>
              <a:round/>
              <a:headEnd/>
              <a:tailEnd/>
            </a:ln>
          </p:spPr>
          <p:txBody>
            <a:bodyPr/>
            <a:lstStyle/>
            <a:p>
              <a:endParaRPr lang="en-US" dirty="0"/>
            </a:p>
          </p:txBody>
        </p:sp>
        <p:sp>
          <p:nvSpPr>
            <p:cNvPr id="2834" name="Freeform 1332"/>
            <p:cNvSpPr>
              <a:spLocks/>
            </p:cNvSpPr>
            <p:nvPr/>
          </p:nvSpPr>
          <p:spPr bwMode="gray">
            <a:xfrm>
              <a:off x="2372366" y="5201136"/>
              <a:ext cx="14807" cy="50988"/>
            </a:xfrm>
            <a:custGeom>
              <a:avLst/>
              <a:gdLst/>
              <a:ahLst/>
              <a:cxnLst>
                <a:cxn ang="0">
                  <a:pos x="0" y="25"/>
                </a:cxn>
                <a:cxn ang="0">
                  <a:pos x="2" y="33"/>
                </a:cxn>
                <a:cxn ang="0">
                  <a:pos x="85" y="10"/>
                </a:cxn>
                <a:cxn ang="0">
                  <a:pos x="85" y="290"/>
                </a:cxn>
                <a:cxn ang="0">
                  <a:pos x="0" y="312"/>
                </a:cxn>
                <a:cxn ang="0">
                  <a:pos x="2" y="320"/>
                </a:cxn>
                <a:cxn ang="0">
                  <a:pos x="93" y="296"/>
                </a:cxn>
                <a:cxn ang="0">
                  <a:pos x="93" y="0"/>
                </a:cxn>
                <a:cxn ang="0">
                  <a:pos x="0" y="25"/>
                </a:cxn>
              </a:cxnLst>
              <a:rect l="0" t="0" r="r" b="b"/>
              <a:pathLst>
                <a:path w="93" h="320">
                  <a:moveTo>
                    <a:pt x="0" y="25"/>
                  </a:moveTo>
                  <a:cubicBezTo>
                    <a:pt x="2" y="33"/>
                    <a:pt x="2" y="33"/>
                    <a:pt x="2" y="33"/>
                  </a:cubicBezTo>
                  <a:cubicBezTo>
                    <a:pt x="2" y="33"/>
                    <a:pt x="76" y="13"/>
                    <a:pt x="85" y="10"/>
                  </a:cubicBezTo>
                  <a:cubicBezTo>
                    <a:pt x="85" y="20"/>
                    <a:pt x="85" y="284"/>
                    <a:pt x="85" y="290"/>
                  </a:cubicBezTo>
                  <a:cubicBezTo>
                    <a:pt x="79" y="291"/>
                    <a:pt x="0" y="312"/>
                    <a:pt x="0" y="312"/>
                  </a:cubicBezTo>
                  <a:cubicBezTo>
                    <a:pt x="2" y="320"/>
                    <a:pt x="2" y="320"/>
                    <a:pt x="2" y="320"/>
                  </a:cubicBezTo>
                  <a:cubicBezTo>
                    <a:pt x="93" y="296"/>
                    <a:pt x="93" y="296"/>
                    <a:pt x="93" y="296"/>
                  </a:cubicBezTo>
                  <a:cubicBezTo>
                    <a:pt x="93" y="0"/>
                    <a:pt x="93" y="0"/>
                    <a:pt x="93" y="0"/>
                  </a:cubicBezTo>
                  <a:lnTo>
                    <a:pt x="0" y="25"/>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35" name="Freeform 1333"/>
            <p:cNvSpPr>
              <a:spLocks/>
            </p:cNvSpPr>
            <p:nvPr/>
          </p:nvSpPr>
          <p:spPr bwMode="gray">
            <a:xfrm>
              <a:off x="2257882" y="5290028"/>
              <a:ext cx="29277" cy="29338"/>
            </a:xfrm>
            <a:custGeom>
              <a:avLst/>
              <a:gdLst/>
              <a:ahLst/>
              <a:cxnLst>
                <a:cxn ang="0">
                  <a:pos x="187" y="435"/>
                </a:cxn>
                <a:cxn ang="0">
                  <a:pos x="0" y="241"/>
                </a:cxn>
                <a:cxn ang="0">
                  <a:pos x="435" y="0"/>
                </a:cxn>
                <a:cxn ang="0">
                  <a:pos x="380" y="383"/>
                </a:cxn>
                <a:cxn ang="0">
                  <a:pos x="187" y="435"/>
                </a:cxn>
              </a:cxnLst>
              <a:rect l="0" t="0" r="r" b="b"/>
              <a:pathLst>
                <a:path w="435" h="435">
                  <a:moveTo>
                    <a:pt x="187" y="435"/>
                  </a:moveTo>
                  <a:lnTo>
                    <a:pt x="0" y="241"/>
                  </a:lnTo>
                  <a:lnTo>
                    <a:pt x="435" y="0"/>
                  </a:lnTo>
                  <a:lnTo>
                    <a:pt x="380" y="383"/>
                  </a:lnTo>
                  <a:lnTo>
                    <a:pt x="187" y="435"/>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2836" name="Freeform 1334"/>
            <p:cNvSpPr>
              <a:spLocks/>
            </p:cNvSpPr>
            <p:nvPr/>
          </p:nvSpPr>
          <p:spPr bwMode="gray">
            <a:xfrm>
              <a:off x="2137205" y="5256575"/>
              <a:ext cx="30825" cy="30282"/>
            </a:xfrm>
            <a:custGeom>
              <a:avLst/>
              <a:gdLst/>
              <a:ahLst/>
              <a:cxnLst>
                <a:cxn ang="0">
                  <a:pos x="187" y="449"/>
                </a:cxn>
                <a:cxn ang="0">
                  <a:pos x="0" y="255"/>
                </a:cxn>
                <a:cxn ang="0">
                  <a:pos x="458" y="0"/>
                </a:cxn>
                <a:cxn ang="0">
                  <a:pos x="380" y="397"/>
                </a:cxn>
                <a:cxn ang="0">
                  <a:pos x="187" y="449"/>
                </a:cxn>
              </a:cxnLst>
              <a:rect l="0" t="0" r="r" b="b"/>
              <a:pathLst>
                <a:path w="458" h="449">
                  <a:moveTo>
                    <a:pt x="187" y="449"/>
                  </a:moveTo>
                  <a:lnTo>
                    <a:pt x="0" y="255"/>
                  </a:lnTo>
                  <a:lnTo>
                    <a:pt x="458" y="0"/>
                  </a:lnTo>
                  <a:lnTo>
                    <a:pt x="380" y="397"/>
                  </a:lnTo>
                  <a:lnTo>
                    <a:pt x="187" y="449"/>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2837" name="Freeform 1335"/>
            <p:cNvSpPr>
              <a:spLocks/>
            </p:cNvSpPr>
            <p:nvPr/>
          </p:nvSpPr>
          <p:spPr bwMode="gray">
            <a:xfrm>
              <a:off x="2275852" y="5297379"/>
              <a:ext cx="33518" cy="37027"/>
            </a:xfrm>
            <a:custGeom>
              <a:avLst/>
              <a:gdLst/>
              <a:ahLst/>
              <a:cxnLst>
                <a:cxn ang="0">
                  <a:pos x="168" y="67"/>
                </a:cxn>
                <a:cxn ang="0">
                  <a:pos x="46" y="15"/>
                </a:cxn>
                <a:cxn ang="0">
                  <a:pos x="46" y="15"/>
                </a:cxn>
                <a:cxn ang="0">
                  <a:pos x="12" y="23"/>
                </a:cxn>
                <a:cxn ang="0">
                  <a:pos x="19" y="38"/>
                </a:cxn>
                <a:cxn ang="0">
                  <a:pos x="41" y="164"/>
                </a:cxn>
                <a:cxn ang="0">
                  <a:pos x="100" y="212"/>
                </a:cxn>
                <a:cxn ang="0">
                  <a:pos x="109" y="232"/>
                </a:cxn>
                <a:cxn ang="0">
                  <a:pos x="154" y="220"/>
                </a:cxn>
                <a:cxn ang="0">
                  <a:pos x="154" y="220"/>
                </a:cxn>
                <a:cxn ang="0">
                  <a:pos x="176" y="209"/>
                </a:cxn>
                <a:cxn ang="0">
                  <a:pos x="168" y="67"/>
                </a:cxn>
              </a:cxnLst>
              <a:rect l="0" t="0" r="r" b="b"/>
              <a:pathLst>
                <a:path w="211" h="232">
                  <a:moveTo>
                    <a:pt x="168" y="67"/>
                  </a:moveTo>
                  <a:cubicBezTo>
                    <a:pt x="134" y="21"/>
                    <a:pt x="82" y="0"/>
                    <a:pt x="46" y="15"/>
                  </a:cubicBezTo>
                  <a:cubicBezTo>
                    <a:pt x="46" y="15"/>
                    <a:pt x="46" y="15"/>
                    <a:pt x="46" y="15"/>
                  </a:cubicBezTo>
                  <a:cubicBezTo>
                    <a:pt x="12" y="23"/>
                    <a:pt x="12" y="23"/>
                    <a:pt x="12" y="23"/>
                  </a:cubicBezTo>
                  <a:cubicBezTo>
                    <a:pt x="19" y="38"/>
                    <a:pt x="19" y="38"/>
                    <a:pt x="19" y="38"/>
                  </a:cubicBezTo>
                  <a:cubicBezTo>
                    <a:pt x="0" y="70"/>
                    <a:pt x="8" y="121"/>
                    <a:pt x="41" y="164"/>
                  </a:cubicBezTo>
                  <a:cubicBezTo>
                    <a:pt x="58" y="187"/>
                    <a:pt x="79" y="203"/>
                    <a:pt x="100" y="212"/>
                  </a:cubicBezTo>
                  <a:cubicBezTo>
                    <a:pt x="109" y="232"/>
                    <a:pt x="109" y="232"/>
                    <a:pt x="109" y="232"/>
                  </a:cubicBezTo>
                  <a:cubicBezTo>
                    <a:pt x="154" y="220"/>
                    <a:pt x="154" y="220"/>
                    <a:pt x="154" y="220"/>
                  </a:cubicBezTo>
                  <a:cubicBezTo>
                    <a:pt x="154" y="220"/>
                    <a:pt x="154" y="220"/>
                    <a:pt x="154" y="220"/>
                  </a:cubicBezTo>
                  <a:cubicBezTo>
                    <a:pt x="162" y="218"/>
                    <a:pt x="169" y="214"/>
                    <a:pt x="176" y="209"/>
                  </a:cubicBezTo>
                  <a:cubicBezTo>
                    <a:pt x="211" y="183"/>
                    <a:pt x="208"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2838" name="Freeform 1336"/>
            <p:cNvSpPr>
              <a:spLocks/>
            </p:cNvSpPr>
            <p:nvPr/>
          </p:nvSpPr>
          <p:spPr bwMode="gray">
            <a:xfrm>
              <a:off x="2268516" y="5297852"/>
              <a:ext cx="33854" cy="38376"/>
            </a:xfrm>
            <a:custGeom>
              <a:avLst/>
              <a:gdLst/>
              <a:ahLst/>
              <a:cxnLst>
                <a:cxn ang="0">
                  <a:pos x="178" y="214"/>
                </a:cxn>
                <a:cxn ang="0">
                  <a:pos x="43" y="169"/>
                </a:cxn>
                <a:cxn ang="0">
                  <a:pos x="35" y="27"/>
                </a:cxn>
                <a:cxn ang="0">
                  <a:pos x="170" y="72"/>
                </a:cxn>
                <a:cxn ang="0">
                  <a:pos x="178" y="214"/>
                </a:cxn>
              </a:cxnLst>
              <a:rect l="0" t="0" r="r" b="b"/>
              <a:pathLst>
                <a:path w="213" h="241">
                  <a:moveTo>
                    <a:pt x="178" y="214"/>
                  </a:moveTo>
                  <a:cubicBezTo>
                    <a:pt x="142" y="241"/>
                    <a:pt x="82" y="221"/>
                    <a:pt x="43" y="169"/>
                  </a:cubicBezTo>
                  <a:cubicBezTo>
                    <a:pt x="3" y="117"/>
                    <a:pt x="0" y="54"/>
                    <a:pt x="35" y="27"/>
                  </a:cubicBezTo>
                  <a:cubicBezTo>
                    <a:pt x="70" y="0"/>
                    <a:pt x="131" y="20"/>
                    <a:pt x="170" y="72"/>
                  </a:cubicBezTo>
                  <a:cubicBezTo>
                    <a:pt x="210" y="124"/>
                    <a:pt x="213" y="188"/>
                    <a:pt x="178"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2839" name="Freeform 1337"/>
            <p:cNvSpPr>
              <a:spLocks/>
            </p:cNvSpPr>
            <p:nvPr/>
          </p:nvSpPr>
          <p:spPr bwMode="gray">
            <a:xfrm>
              <a:off x="2275246" y="5305338"/>
              <a:ext cx="20461" cy="23403"/>
            </a:xfrm>
            <a:custGeom>
              <a:avLst/>
              <a:gdLst/>
              <a:ahLst/>
              <a:cxnLst>
                <a:cxn ang="0">
                  <a:pos x="108" y="131"/>
                </a:cxn>
                <a:cxn ang="0">
                  <a:pos x="26" y="103"/>
                </a:cxn>
                <a:cxn ang="0">
                  <a:pos x="21" y="17"/>
                </a:cxn>
                <a:cxn ang="0">
                  <a:pos x="103" y="44"/>
                </a:cxn>
                <a:cxn ang="0">
                  <a:pos x="108" y="131"/>
                </a:cxn>
              </a:cxnLst>
              <a:rect l="0" t="0" r="r" b="b"/>
              <a:pathLst>
                <a:path w="129" h="147">
                  <a:moveTo>
                    <a:pt x="108" y="131"/>
                  </a:moveTo>
                  <a:cubicBezTo>
                    <a:pt x="86" y="147"/>
                    <a:pt x="50" y="135"/>
                    <a:pt x="26" y="103"/>
                  </a:cubicBezTo>
                  <a:cubicBezTo>
                    <a:pt x="2" y="72"/>
                    <a:pt x="0" y="33"/>
                    <a:pt x="21" y="17"/>
                  </a:cubicBezTo>
                  <a:cubicBezTo>
                    <a:pt x="43" y="0"/>
                    <a:pt x="79" y="13"/>
                    <a:pt x="103" y="44"/>
                  </a:cubicBezTo>
                  <a:cubicBezTo>
                    <a:pt x="127" y="76"/>
                    <a:pt x="129" y="114"/>
                    <a:pt x="108" y="131"/>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40" name="Freeform 1338"/>
            <p:cNvSpPr>
              <a:spLocks/>
            </p:cNvSpPr>
            <p:nvPr/>
          </p:nvSpPr>
          <p:spPr bwMode="gray">
            <a:xfrm>
              <a:off x="2154705" y="5263792"/>
              <a:ext cx="33518" cy="36960"/>
            </a:xfrm>
            <a:custGeom>
              <a:avLst/>
              <a:gdLst/>
              <a:ahLst/>
              <a:cxnLst>
                <a:cxn ang="0">
                  <a:pos x="168" y="67"/>
                </a:cxn>
                <a:cxn ang="0">
                  <a:pos x="46" y="15"/>
                </a:cxn>
                <a:cxn ang="0">
                  <a:pos x="46" y="14"/>
                </a:cxn>
                <a:cxn ang="0">
                  <a:pos x="12" y="23"/>
                </a:cxn>
                <a:cxn ang="0">
                  <a:pos x="19" y="38"/>
                </a:cxn>
                <a:cxn ang="0">
                  <a:pos x="41" y="164"/>
                </a:cxn>
                <a:cxn ang="0">
                  <a:pos x="100" y="212"/>
                </a:cxn>
                <a:cxn ang="0">
                  <a:pos x="109" y="232"/>
                </a:cxn>
                <a:cxn ang="0">
                  <a:pos x="154" y="219"/>
                </a:cxn>
                <a:cxn ang="0">
                  <a:pos x="154" y="219"/>
                </a:cxn>
                <a:cxn ang="0">
                  <a:pos x="176" y="209"/>
                </a:cxn>
                <a:cxn ang="0">
                  <a:pos x="168" y="67"/>
                </a:cxn>
              </a:cxnLst>
              <a:rect l="0" t="0" r="r" b="b"/>
              <a:pathLst>
                <a:path w="211" h="232">
                  <a:moveTo>
                    <a:pt x="168" y="67"/>
                  </a:moveTo>
                  <a:cubicBezTo>
                    <a:pt x="133" y="21"/>
                    <a:pt x="82" y="0"/>
                    <a:pt x="46" y="15"/>
                  </a:cubicBezTo>
                  <a:cubicBezTo>
                    <a:pt x="46" y="14"/>
                    <a:pt x="46" y="14"/>
                    <a:pt x="46" y="14"/>
                  </a:cubicBezTo>
                  <a:cubicBezTo>
                    <a:pt x="12" y="23"/>
                    <a:pt x="12" y="23"/>
                    <a:pt x="12" y="23"/>
                  </a:cubicBezTo>
                  <a:cubicBezTo>
                    <a:pt x="19" y="38"/>
                    <a:pt x="19" y="38"/>
                    <a:pt x="19" y="38"/>
                  </a:cubicBezTo>
                  <a:cubicBezTo>
                    <a:pt x="0" y="70"/>
                    <a:pt x="8" y="121"/>
                    <a:pt x="41" y="164"/>
                  </a:cubicBezTo>
                  <a:cubicBezTo>
                    <a:pt x="58" y="186"/>
                    <a:pt x="78" y="203"/>
                    <a:pt x="100" y="212"/>
                  </a:cubicBezTo>
                  <a:cubicBezTo>
                    <a:pt x="109" y="232"/>
                    <a:pt x="109" y="232"/>
                    <a:pt x="109" y="232"/>
                  </a:cubicBezTo>
                  <a:cubicBezTo>
                    <a:pt x="154" y="219"/>
                    <a:pt x="154" y="219"/>
                    <a:pt x="154" y="219"/>
                  </a:cubicBezTo>
                  <a:cubicBezTo>
                    <a:pt x="154" y="219"/>
                    <a:pt x="154" y="219"/>
                    <a:pt x="154" y="219"/>
                  </a:cubicBezTo>
                  <a:cubicBezTo>
                    <a:pt x="162" y="218"/>
                    <a:pt x="169" y="214"/>
                    <a:pt x="176" y="209"/>
                  </a:cubicBezTo>
                  <a:cubicBezTo>
                    <a:pt x="211" y="183"/>
                    <a:pt x="207"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2841" name="Freeform 1339"/>
            <p:cNvSpPr>
              <a:spLocks/>
            </p:cNvSpPr>
            <p:nvPr/>
          </p:nvSpPr>
          <p:spPr bwMode="gray">
            <a:xfrm>
              <a:off x="2147369" y="5264197"/>
              <a:ext cx="33854" cy="38444"/>
            </a:xfrm>
            <a:custGeom>
              <a:avLst/>
              <a:gdLst/>
              <a:ahLst/>
              <a:cxnLst>
                <a:cxn ang="0">
                  <a:pos x="177" y="214"/>
                </a:cxn>
                <a:cxn ang="0">
                  <a:pos x="42" y="169"/>
                </a:cxn>
                <a:cxn ang="0">
                  <a:pos x="35" y="27"/>
                </a:cxn>
                <a:cxn ang="0">
                  <a:pos x="170" y="72"/>
                </a:cxn>
                <a:cxn ang="0">
                  <a:pos x="177" y="214"/>
                </a:cxn>
              </a:cxnLst>
              <a:rect l="0" t="0" r="r" b="b"/>
              <a:pathLst>
                <a:path w="213" h="241">
                  <a:moveTo>
                    <a:pt x="177" y="214"/>
                  </a:moveTo>
                  <a:cubicBezTo>
                    <a:pt x="142" y="241"/>
                    <a:pt x="82" y="221"/>
                    <a:pt x="42" y="169"/>
                  </a:cubicBezTo>
                  <a:cubicBezTo>
                    <a:pt x="3" y="117"/>
                    <a:pt x="0" y="53"/>
                    <a:pt x="35" y="27"/>
                  </a:cubicBezTo>
                  <a:cubicBezTo>
                    <a:pt x="70" y="0"/>
                    <a:pt x="131" y="20"/>
                    <a:pt x="170" y="72"/>
                  </a:cubicBezTo>
                  <a:cubicBezTo>
                    <a:pt x="209" y="124"/>
                    <a:pt x="213" y="187"/>
                    <a:pt x="177"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2842" name="Freeform 1340"/>
            <p:cNvSpPr>
              <a:spLocks/>
            </p:cNvSpPr>
            <p:nvPr/>
          </p:nvSpPr>
          <p:spPr bwMode="gray">
            <a:xfrm>
              <a:off x="2153897" y="5271751"/>
              <a:ext cx="20662" cy="23403"/>
            </a:xfrm>
            <a:custGeom>
              <a:avLst/>
              <a:gdLst/>
              <a:ahLst/>
              <a:cxnLst>
                <a:cxn ang="0">
                  <a:pos x="108" y="130"/>
                </a:cxn>
                <a:cxn ang="0">
                  <a:pos x="26" y="103"/>
                </a:cxn>
                <a:cxn ang="0">
                  <a:pos x="22" y="16"/>
                </a:cxn>
                <a:cxn ang="0">
                  <a:pos x="104" y="44"/>
                </a:cxn>
                <a:cxn ang="0">
                  <a:pos x="108" y="130"/>
                </a:cxn>
              </a:cxnLst>
              <a:rect l="0" t="0" r="r" b="b"/>
              <a:pathLst>
                <a:path w="130" h="147">
                  <a:moveTo>
                    <a:pt x="108" y="130"/>
                  </a:moveTo>
                  <a:cubicBezTo>
                    <a:pt x="87" y="147"/>
                    <a:pt x="50" y="134"/>
                    <a:pt x="26" y="103"/>
                  </a:cubicBezTo>
                  <a:cubicBezTo>
                    <a:pt x="2" y="71"/>
                    <a:pt x="0" y="33"/>
                    <a:pt x="22" y="16"/>
                  </a:cubicBezTo>
                  <a:cubicBezTo>
                    <a:pt x="43" y="0"/>
                    <a:pt x="80" y="12"/>
                    <a:pt x="104" y="44"/>
                  </a:cubicBezTo>
                  <a:cubicBezTo>
                    <a:pt x="128" y="75"/>
                    <a:pt x="130" y="114"/>
                    <a:pt x="108" y="130"/>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43" name="Freeform 1341"/>
            <p:cNvSpPr>
              <a:spLocks/>
            </p:cNvSpPr>
            <p:nvPr/>
          </p:nvSpPr>
          <p:spPr bwMode="gray">
            <a:xfrm>
              <a:off x="2134043" y="5169099"/>
              <a:ext cx="184412" cy="161396"/>
            </a:xfrm>
            <a:custGeom>
              <a:avLst/>
              <a:gdLst/>
              <a:ahLst/>
              <a:cxnLst>
                <a:cxn ang="0">
                  <a:pos x="1144" y="727"/>
                </a:cxn>
                <a:cxn ang="0">
                  <a:pos x="1054" y="679"/>
                </a:cxn>
                <a:cxn ang="0">
                  <a:pos x="954" y="346"/>
                </a:cxn>
                <a:cxn ang="0">
                  <a:pos x="876" y="233"/>
                </a:cxn>
                <a:cxn ang="0">
                  <a:pos x="0" y="0"/>
                </a:cxn>
                <a:cxn ang="0">
                  <a:pos x="0" y="713"/>
                </a:cxn>
                <a:cxn ang="0">
                  <a:pos x="99" y="739"/>
                </a:cxn>
                <a:cxn ang="0">
                  <a:pos x="110" y="613"/>
                </a:cxn>
                <a:cxn ang="0">
                  <a:pos x="261" y="663"/>
                </a:cxn>
                <a:cxn ang="0">
                  <a:pos x="292" y="791"/>
                </a:cxn>
                <a:cxn ang="0">
                  <a:pos x="858" y="943"/>
                </a:cxn>
                <a:cxn ang="0">
                  <a:pos x="873" y="824"/>
                </a:cxn>
                <a:cxn ang="0">
                  <a:pos x="1024" y="874"/>
                </a:cxn>
                <a:cxn ang="0">
                  <a:pos x="1056" y="996"/>
                </a:cxn>
                <a:cxn ang="0">
                  <a:pos x="1089" y="1005"/>
                </a:cxn>
                <a:cxn ang="0">
                  <a:pos x="1144" y="1013"/>
                </a:cxn>
                <a:cxn ang="0">
                  <a:pos x="1144" y="727"/>
                </a:cxn>
              </a:cxnLst>
              <a:rect l="0" t="0" r="r" b="b"/>
              <a:pathLst>
                <a:path w="1160" h="1013">
                  <a:moveTo>
                    <a:pt x="1144" y="727"/>
                  </a:moveTo>
                  <a:cubicBezTo>
                    <a:pt x="1127" y="704"/>
                    <a:pt x="1054" y="679"/>
                    <a:pt x="1054" y="679"/>
                  </a:cubicBezTo>
                  <a:cubicBezTo>
                    <a:pt x="954" y="346"/>
                    <a:pt x="954" y="346"/>
                    <a:pt x="954" y="346"/>
                  </a:cubicBezTo>
                  <a:cubicBezTo>
                    <a:pt x="954" y="346"/>
                    <a:pt x="934" y="250"/>
                    <a:pt x="876" y="233"/>
                  </a:cubicBezTo>
                  <a:cubicBezTo>
                    <a:pt x="0" y="0"/>
                    <a:pt x="0" y="0"/>
                    <a:pt x="0" y="0"/>
                  </a:cubicBezTo>
                  <a:cubicBezTo>
                    <a:pt x="0" y="713"/>
                    <a:pt x="0" y="713"/>
                    <a:pt x="0" y="713"/>
                  </a:cubicBezTo>
                  <a:cubicBezTo>
                    <a:pt x="99" y="739"/>
                    <a:pt x="99" y="739"/>
                    <a:pt x="99" y="739"/>
                  </a:cubicBezTo>
                  <a:cubicBezTo>
                    <a:pt x="75" y="689"/>
                    <a:pt x="78" y="637"/>
                    <a:pt x="110" y="613"/>
                  </a:cubicBezTo>
                  <a:cubicBezTo>
                    <a:pt x="150" y="583"/>
                    <a:pt x="217" y="605"/>
                    <a:pt x="261" y="663"/>
                  </a:cubicBezTo>
                  <a:cubicBezTo>
                    <a:pt x="294" y="706"/>
                    <a:pt x="304" y="756"/>
                    <a:pt x="292" y="791"/>
                  </a:cubicBezTo>
                  <a:cubicBezTo>
                    <a:pt x="858" y="943"/>
                    <a:pt x="858" y="943"/>
                    <a:pt x="858" y="943"/>
                  </a:cubicBezTo>
                  <a:cubicBezTo>
                    <a:pt x="837" y="895"/>
                    <a:pt x="842" y="847"/>
                    <a:pt x="873" y="824"/>
                  </a:cubicBezTo>
                  <a:cubicBezTo>
                    <a:pt x="912" y="794"/>
                    <a:pt x="980" y="816"/>
                    <a:pt x="1024" y="874"/>
                  </a:cubicBezTo>
                  <a:cubicBezTo>
                    <a:pt x="1054" y="915"/>
                    <a:pt x="1066" y="961"/>
                    <a:pt x="1056" y="996"/>
                  </a:cubicBezTo>
                  <a:cubicBezTo>
                    <a:pt x="1089" y="1005"/>
                    <a:pt x="1089" y="1005"/>
                    <a:pt x="1089" y="1005"/>
                  </a:cubicBezTo>
                  <a:cubicBezTo>
                    <a:pt x="1144" y="1013"/>
                    <a:pt x="1144" y="1013"/>
                    <a:pt x="1144" y="1013"/>
                  </a:cubicBezTo>
                  <a:cubicBezTo>
                    <a:pt x="1144" y="1013"/>
                    <a:pt x="1160" y="750"/>
                    <a:pt x="1144" y="727"/>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44" name="Freeform 1342"/>
            <p:cNvSpPr>
              <a:spLocks/>
            </p:cNvSpPr>
            <p:nvPr/>
          </p:nvSpPr>
          <p:spPr bwMode="gray">
            <a:xfrm>
              <a:off x="2134043" y="5144549"/>
              <a:ext cx="229708" cy="61712"/>
            </a:xfrm>
            <a:custGeom>
              <a:avLst/>
              <a:gdLst/>
              <a:ahLst/>
              <a:cxnLst>
                <a:cxn ang="0">
                  <a:pos x="1344" y="0"/>
                </a:cxn>
                <a:cxn ang="0">
                  <a:pos x="0" y="364"/>
                </a:cxn>
                <a:cxn ang="0">
                  <a:pos x="1344" y="721"/>
                </a:cxn>
                <a:cxn ang="0">
                  <a:pos x="1564" y="780"/>
                </a:cxn>
                <a:cxn ang="0">
                  <a:pos x="2069" y="915"/>
                </a:cxn>
                <a:cxn ang="0">
                  <a:pos x="3413" y="551"/>
                </a:cxn>
                <a:cxn ang="0">
                  <a:pos x="1344" y="0"/>
                </a:cxn>
              </a:cxnLst>
              <a:rect l="0" t="0" r="r" b="b"/>
              <a:pathLst>
                <a:path w="3413" h="915">
                  <a:moveTo>
                    <a:pt x="1344" y="0"/>
                  </a:moveTo>
                  <a:lnTo>
                    <a:pt x="0" y="364"/>
                  </a:lnTo>
                  <a:lnTo>
                    <a:pt x="1344" y="721"/>
                  </a:lnTo>
                  <a:lnTo>
                    <a:pt x="1564" y="780"/>
                  </a:lnTo>
                  <a:lnTo>
                    <a:pt x="2069" y="915"/>
                  </a:lnTo>
                  <a:lnTo>
                    <a:pt x="3413" y="551"/>
                  </a:lnTo>
                  <a:lnTo>
                    <a:pt x="1344" y="0"/>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45" name="Freeform 1343"/>
            <p:cNvSpPr>
              <a:spLocks/>
            </p:cNvSpPr>
            <p:nvPr/>
          </p:nvSpPr>
          <p:spPr bwMode="gray">
            <a:xfrm>
              <a:off x="2273294" y="5181711"/>
              <a:ext cx="118926" cy="95569"/>
            </a:xfrm>
            <a:custGeom>
              <a:avLst/>
              <a:gdLst/>
              <a:ahLst/>
              <a:cxnLst>
                <a:cxn ang="0">
                  <a:pos x="747" y="446"/>
                </a:cxn>
                <a:cxn ang="0">
                  <a:pos x="647" y="113"/>
                </a:cxn>
                <a:cxn ang="0">
                  <a:pos x="569" y="0"/>
                </a:cxn>
                <a:cxn ang="0">
                  <a:pos x="0" y="154"/>
                </a:cxn>
                <a:cxn ang="0">
                  <a:pos x="78" y="267"/>
                </a:cxn>
                <a:cxn ang="0">
                  <a:pos x="178" y="600"/>
                </a:cxn>
                <a:cxn ang="0">
                  <a:pos x="748" y="447"/>
                </a:cxn>
                <a:cxn ang="0">
                  <a:pos x="747" y="446"/>
                </a:cxn>
              </a:cxnLst>
              <a:rect l="0" t="0" r="r" b="b"/>
              <a:pathLst>
                <a:path w="748" h="600">
                  <a:moveTo>
                    <a:pt x="747" y="446"/>
                  </a:moveTo>
                  <a:cubicBezTo>
                    <a:pt x="647" y="113"/>
                    <a:pt x="647" y="113"/>
                    <a:pt x="647" y="113"/>
                  </a:cubicBezTo>
                  <a:cubicBezTo>
                    <a:pt x="647" y="113"/>
                    <a:pt x="626" y="18"/>
                    <a:pt x="569" y="0"/>
                  </a:cubicBezTo>
                  <a:cubicBezTo>
                    <a:pt x="0" y="154"/>
                    <a:pt x="0" y="154"/>
                    <a:pt x="0" y="154"/>
                  </a:cubicBezTo>
                  <a:cubicBezTo>
                    <a:pt x="58" y="171"/>
                    <a:pt x="78" y="267"/>
                    <a:pt x="78" y="267"/>
                  </a:cubicBezTo>
                  <a:cubicBezTo>
                    <a:pt x="178" y="600"/>
                    <a:pt x="178" y="600"/>
                    <a:pt x="178" y="600"/>
                  </a:cubicBezTo>
                  <a:cubicBezTo>
                    <a:pt x="748" y="447"/>
                    <a:pt x="748" y="447"/>
                    <a:pt x="748" y="447"/>
                  </a:cubicBezTo>
                  <a:cubicBezTo>
                    <a:pt x="747" y="447"/>
                    <a:pt x="747" y="446"/>
                    <a:pt x="747" y="446"/>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46" name="Line 1344"/>
            <p:cNvSpPr>
              <a:spLocks noChangeShapeType="1"/>
            </p:cNvSpPr>
            <p:nvPr/>
          </p:nvSpPr>
          <p:spPr bwMode="gray">
            <a:xfrm flipH="1" flipV="1">
              <a:off x="2152147" y="5164176"/>
              <a:ext cx="139117" cy="37297"/>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2847" name="Line 1345"/>
            <p:cNvSpPr>
              <a:spLocks noChangeShapeType="1"/>
            </p:cNvSpPr>
            <p:nvPr/>
          </p:nvSpPr>
          <p:spPr bwMode="gray">
            <a:xfrm flipH="1" flipV="1">
              <a:off x="2170118" y="5159387"/>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2848" name="Line 1346"/>
            <p:cNvSpPr>
              <a:spLocks noChangeShapeType="1"/>
            </p:cNvSpPr>
            <p:nvPr/>
          </p:nvSpPr>
          <p:spPr bwMode="gray">
            <a:xfrm flipH="1" flipV="1">
              <a:off x="2188088" y="5154463"/>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2849" name="Line 1347"/>
            <p:cNvSpPr>
              <a:spLocks noChangeShapeType="1"/>
            </p:cNvSpPr>
            <p:nvPr/>
          </p:nvSpPr>
          <p:spPr bwMode="gray">
            <a:xfrm flipH="1" flipV="1">
              <a:off x="2206058" y="5149675"/>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2850" name="Freeform 1348"/>
            <p:cNvSpPr>
              <a:spLocks/>
            </p:cNvSpPr>
            <p:nvPr/>
          </p:nvSpPr>
          <p:spPr bwMode="gray">
            <a:xfrm>
              <a:off x="2140571" y="5185488"/>
              <a:ext cx="97120" cy="74594"/>
            </a:xfrm>
            <a:custGeom>
              <a:avLst/>
              <a:gdLst/>
              <a:ahLst/>
              <a:cxnLst>
                <a:cxn ang="0">
                  <a:pos x="0" y="0"/>
                </a:cxn>
                <a:cxn ang="0">
                  <a:pos x="0" y="721"/>
                </a:cxn>
                <a:cxn ang="0">
                  <a:pos x="1443" y="1106"/>
                </a:cxn>
                <a:cxn ang="0">
                  <a:pos x="1443" y="385"/>
                </a:cxn>
                <a:cxn ang="0">
                  <a:pos x="0" y="0"/>
                </a:cxn>
              </a:cxnLst>
              <a:rect l="0" t="0" r="r" b="b"/>
              <a:pathLst>
                <a:path w="1443" h="1106">
                  <a:moveTo>
                    <a:pt x="0" y="0"/>
                  </a:moveTo>
                  <a:lnTo>
                    <a:pt x="0" y="721"/>
                  </a:lnTo>
                  <a:lnTo>
                    <a:pt x="1443" y="1106"/>
                  </a:lnTo>
                  <a:lnTo>
                    <a:pt x="1443"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51" name="Freeform 1349"/>
            <p:cNvSpPr>
              <a:spLocks/>
            </p:cNvSpPr>
            <p:nvPr/>
          </p:nvSpPr>
          <p:spPr bwMode="gray">
            <a:xfrm>
              <a:off x="2244220" y="5213208"/>
              <a:ext cx="39103" cy="103461"/>
            </a:xfrm>
            <a:custGeom>
              <a:avLst/>
              <a:gdLst/>
              <a:ahLst/>
              <a:cxnLst>
                <a:cxn ang="0">
                  <a:pos x="581" y="154"/>
                </a:cxn>
                <a:cxn ang="0">
                  <a:pos x="0" y="0"/>
                </a:cxn>
                <a:cxn ang="0">
                  <a:pos x="0" y="1470"/>
                </a:cxn>
                <a:cxn ang="0">
                  <a:pos x="236" y="1534"/>
                </a:cxn>
                <a:cxn ang="0">
                  <a:pos x="572" y="1035"/>
                </a:cxn>
                <a:cxn ang="0">
                  <a:pos x="581" y="154"/>
                </a:cxn>
              </a:cxnLst>
              <a:rect l="0" t="0" r="r" b="b"/>
              <a:pathLst>
                <a:path w="581" h="1534">
                  <a:moveTo>
                    <a:pt x="581" y="154"/>
                  </a:moveTo>
                  <a:lnTo>
                    <a:pt x="0" y="0"/>
                  </a:lnTo>
                  <a:lnTo>
                    <a:pt x="0" y="1470"/>
                  </a:lnTo>
                  <a:lnTo>
                    <a:pt x="236" y="1534"/>
                  </a:lnTo>
                  <a:lnTo>
                    <a:pt x="572" y="1035"/>
                  </a:lnTo>
                  <a:lnTo>
                    <a:pt x="581" y="154"/>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52" name="Freeform 1350"/>
            <p:cNvSpPr>
              <a:spLocks/>
            </p:cNvSpPr>
            <p:nvPr/>
          </p:nvSpPr>
          <p:spPr bwMode="gray">
            <a:xfrm>
              <a:off x="2285409" y="5230137"/>
              <a:ext cx="14134" cy="46672"/>
            </a:xfrm>
            <a:custGeom>
              <a:avLst/>
              <a:gdLst/>
              <a:ahLst/>
              <a:cxnLst>
                <a:cxn ang="0">
                  <a:pos x="210" y="692"/>
                </a:cxn>
                <a:cxn ang="0">
                  <a:pos x="0" y="635"/>
                </a:cxn>
                <a:cxn ang="0">
                  <a:pos x="4" y="0"/>
                </a:cxn>
                <a:cxn ang="0">
                  <a:pos x="210" y="692"/>
                </a:cxn>
              </a:cxnLst>
              <a:rect l="0" t="0" r="r" b="b"/>
              <a:pathLst>
                <a:path w="210" h="692">
                  <a:moveTo>
                    <a:pt x="210" y="692"/>
                  </a:moveTo>
                  <a:lnTo>
                    <a:pt x="0" y="635"/>
                  </a:lnTo>
                  <a:lnTo>
                    <a:pt x="4" y="0"/>
                  </a:lnTo>
                  <a:lnTo>
                    <a:pt x="210" y="69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53" name="Freeform 1351"/>
            <p:cNvSpPr>
              <a:spLocks/>
            </p:cNvSpPr>
            <p:nvPr/>
          </p:nvSpPr>
          <p:spPr bwMode="gray">
            <a:xfrm>
              <a:off x="2250276" y="5221234"/>
              <a:ext cx="30354" cy="50517"/>
            </a:xfrm>
            <a:custGeom>
              <a:avLst/>
              <a:gdLst/>
              <a:ahLst/>
              <a:cxnLst>
                <a:cxn ang="0">
                  <a:pos x="0" y="0"/>
                </a:cxn>
                <a:cxn ang="0">
                  <a:pos x="0" y="626"/>
                </a:cxn>
                <a:cxn ang="0">
                  <a:pos x="451" y="749"/>
                </a:cxn>
                <a:cxn ang="0">
                  <a:pos x="451" y="120"/>
                </a:cxn>
                <a:cxn ang="0">
                  <a:pos x="0" y="0"/>
                </a:cxn>
              </a:cxnLst>
              <a:rect l="0" t="0" r="r" b="b"/>
              <a:pathLst>
                <a:path w="451" h="749">
                  <a:moveTo>
                    <a:pt x="0" y="0"/>
                  </a:moveTo>
                  <a:lnTo>
                    <a:pt x="0" y="626"/>
                  </a:lnTo>
                  <a:lnTo>
                    <a:pt x="451" y="749"/>
                  </a:lnTo>
                  <a:lnTo>
                    <a:pt x="451" y="120"/>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54" name="Freeform 1352"/>
            <p:cNvSpPr>
              <a:spLocks/>
            </p:cNvSpPr>
            <p:nvPr/>
          </p:nvSpPr>
          <p:spPr bwMode="gray">
            <a:xfrm>
              <a:off x="2287293" y="5200461"/>
              <a:ext cx="103176" cy="76483"/>
            </a:xfrm>
            <a:custGeom>
              <a:avLst/>
              <a:gdLst/>
              <a:ahLst/>
              <a:cxnLst>
                <a:cxn ang="0">
                  <a:pos x="234" y="1134"/>
                </a:cxn>
                <a:cxn ang="0">
                  <a:pos x="0" y="348"/>
                </a:cxn>
                <a:cxn ang="0">
                  <a:pos x="1302" y="0"/>
                </a:cxn>
                <a:cxn ang="0">
                  <a:pos x="1533" y="785"/>
                </a:cxn>
                <a:cxn ang="0">
                  <a:pos x="234" y="1134"/>
                </a:cxn>
              </a:cxnLst>
              <a:rect l="0" t="0" r="r" b="b"/>
              <a:pathLst>
                <a:path w="1533" h="1134">
                  <a:moveTo>
                    <a:pt x="234" y="1134"/>
                  </a:moveTo>
                  <a:lnTo>
                    <a:pt x="0" y="348"/>
                  </a:lnTo>
                  <a:lnTo>
                    <a:pt x="1302" y="0"/>
                  </a:lnTo>
                  <a:lnTo>
                    <a:pt x="1533" y="785"/>
                  </a:lnTo>
                  <a:lnTo>
                    <a:pt x="234" y="113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55" name="Freeform 1353"/>
            <p:cNvSpPr>
              <a:spLocks/>
            </p:cNvSpPr>
            <p:nvPr/>
          </p:nvSpPr>
          <p:spPr bwMode="gray">
            <a:xfrm>
              <a:off x="2301630" y="5252933"/>
              <a:ext cx="107282" cy="77561"/>
            </a:xfrm>
            <a:custGeom>
              <a:avLst/>
              <a:gdLst/>
              <a:ahLst/>
              <a:cxnLst>
                <a:cxn ang="0">
                  <a:pos x="659" y="47"/>
                </a:cxn>
                <a:cxn ang="0">
                  <a:pos x="570" y="0"/>
                </a:cxn>
                <a:cxn ang="0">
                  <a:pos x="0" y="153"/>
                </a:cxn>
                <a:cxn ang="0">
                  <a:pos x="63" y="180"/>
                </a:cxn>
                <a:cxn ang="0">
                  <a:pos x="90" y="201"/>
                </a:cxn>
                <a:cxn ang="0">
                  <a:pos x="90" y="487"/>
                </a:cxn>
                <a:cxn ang="0">
                  <a:pos x="659" y="337"/>
                </a:cxn>
                <a:cxn ang="0">
                  <a:pos x="659" y="47"/>
                </a:cxn>
              </a:cxnLst>
              <a:rect l="0" t="0" r="r" b="b"/>
              <a:pathLst>
                <a:path w="675" h="487">
                  <a:moveTo>
                    <a:pt x="659" y="47"/>
                  </a:moveTo>
                  <a:cubicBezTo>
                    <a:pt x="644" y="26"/>
                    <a:pt x="581" y="4"/>
                    <a:pt x="570" y="0"/>
                  </a:cubicBezTo>
                  <a:cubicBezTo>
                    <a:pt x="0" y="153"/>
                    <a:pt x="0" y="153"/>
                    <a:pt x="0" y="153"/>
                  </a:cubicBezTo>
                  <a:cubicBezTo>
                    <a:pt x="0" y="153"/>
                    <a:pt x="35" y="165"/>
                    <a:pt x="63" y="180"/>
                  </a:cubicBezTo>
                  <a:cubicBezTo>
                    <a:pt x="75" y="187"/>
                    <a:pt x="85" y="194"/>
                    <a:pt x="90" y="201"/>
                  </a:cubicBezTo>
                  <a:cubicBezTo>
                    <a:pt x="106" y="224"/>
                    <a:pt x="90" y="487"/>
                    <a:pt x="90" y="487"/>
                  </a:cubicBezTo>
                  <a:cubicBezTo>
                    <a:pt x="659" y="337"/>
                    <a:pt x="659" y="337"/>
                    <a:pt x="659" y="337"/>
                  </a:cubicBezTo>
                  <a:cubicBezTo>
                    <a:pt x="659" y="337"/>
                    <a:pt x="675" y="71"/>
                    <a:pt x="659" y="47"/>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56" name="Freeform 1354"/>
            <p:cNvSpPr>
              <a:spLocks/>
            </p:cNvSpPr>
            <p:nvPr/>
          </p:nvSpPr>
          <p:spPr bwMode="gray">
            <a:xfrm>
              <a:off x="2321484" y="5286386"/>
              <a:ext cx="11307" cy="14838"/>
            </a:xfrm>
            <a:custGeom>
              <a:avLst/>
              <a:gdLst/>
              <a:ahLst/>
              <a:cxnLst>
                <a:cxn ang="0">
                  <a:pos x="0" y="220"/>
                </a:cxn>
                <a:cxn ang="0">
                  <a:pos x="0" y="45"/>
                </a:cxn>
                <a:cxn ang="0">
                  <a:pos x="168" y="0"/>
                </a:cxn>
                <a:cxn ang="0">
                  <a:pos x="168" y="175"/>
                </a:cxn>
                <a:cxn ang="0">
                  <a:pos x="0" y="220"/>
                </a:cxn>
              </a:cxnLst>
              <a:rect l="0" t="0" r="r" b="b"/>
              <a:pathLst>
                <a:path w="168" h="220">
                  <a:moveTo>
                    <a:pt x="0" y="220"/>
                  </a:moveTo>
                  <a:lnTo>
                    <a:pt x="0" y="45"/>
                  </a:lnTo>
                  <a:lnTo>
                    <a:pt x="168" y="0"/>
                  </a:lnTo>
                  <a:lnTo>
                    <a:pt x="168" y="175"/>
                  </a:lnTo>
                  <a:lnTo>
                    <a:pt x="0" y="22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57" name="Freeform 1355"/>
            <p:cNvSpPr>
              <a:spLocks/>
            </p:cNvSpPr>
            <p:nvPr/>
          </p:nvSpPr>
          <p:spPr bwMode="gray">
            <a:xfrm>
              <a:off x="2390942" y="5267703"/>
              <a:ext cx="11307" cy="14703"/>
            </a:xfrm>
            <a:custGeom>
              <a:avLst/>
              <a:gdLst/>
              <a:ahLst/>
              <a:cxnLst>
                <a:cxn ang="0">
                  <a:pos x="0" y="218"/>
                </a:cxn>
                <a:cxn ang="0">
                  <a:pos x="0" y="45"/>
                </a:cxn>
                <a:cxn ang="0">
                  <a:pos x="168" y="0"/>
                </a:cxn>
                <a:cxn ang="0">
                  <a:pos x="168" y="173"/>
                </a:cxn>
                <a:cxn ang="0">
                  <a:pos x="0" y="218"/>
                </a:cxn>
              </a:cxnLst>
              <a:rect l="0" t="0" r="r" b="b"/>
              <a:pathLst>
                <a:path w="168" h="218">
                  <a:moveTo>
                    <a:pt x="0" y="218"/>
                  </a:moveTo>
                  <a:lnTo>
                    <a:pt x="0" y="45"/>
                  </a:lnTo>
                  <a:lnTo>
                    <a:pt x="168" y="0"/>
                  </a:lnTo>
                  <a:lnTo>
                    <a:pt x="168" y="173"/>
                  </a:lnTo>
                  <a:lnTo>
                    <a:pt x="0" y="21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58" name="Freeform 1356"/>
            <p:cNvSpPr>
              <a:spLocks/>
            </p:cNvSpPr>
            <p:nvPr/>
          </p:nvSpPr>
          <p:spPr bwMode="gray">
            <a:xfrm>
              <a:off x="2321484" y="5302640"/>
              <a:ext cx="11307" cy="8430"/>
            </a:xfrm>
            <a:custGeom>
              <a:avLst/>
              <a:gdLst/>
              <a:ahLst/>
              <a:cxnLst>
                <a:cxn ang="0">
                  <a:pos x="0" y="125"/>
                </a:cxn>
                <a:cxn ang="0">
                  <a:pos x="0" y="45"/>
                </a:cxn>
                <a:cxn ang="0">
                  <a:pos x="168" y="0"/>
                </a:cxn>
                <a:cxn ang="0">
                  <a:pos x="168" y="80"/>
                </a:cxn>
                <a:cxn ang="0">
                  <a:pos x="0" y="125"/>
                </a:cxn>
              </a:cxnLst>
              <a:rect l="0" t="0" r="r" b="b"/>
              <a:pathLst>
                <a:path w="168" h="125">
                  <a:moveTo>
                    <a:pt x="0" y="125"/>
                  </a:moveTo>
                  <a:lnTo>
                    <a:pt x="0" y="45"/>
                  </a:lnTo>
                  <a:lnTo>
                    <a:pt x="168" y="0"/>
                  </a:lnTo>
                  <a:lnTo>
                    <a:pt x="168" y="80"/>
                  </a:lnTo>
                  <a:lnTo>
                    <a:pt x="0" y="125"/>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59" name="Freeform 1357"/>
            <p:cNvSpPr>
              <a:spLocks/>
            </p:cNvSpPr>
            <p:nvPr/>
          </p:nvSpPr>
          <p:spPr bwMode="gray">
            <a:xfrm>
              <a:off x="2390942" y="5283823"/>
              <a:ext cx="11307" cy="8633"/>
            </a:xfrm>
            <a:custGeom>
              <a:avLst/>
              <a:gdLst/>
              <a:ahLst/>
              <a:cxnLst>
                <a:cxn ang="0">
                  <a:pos x="0" y="128"/>
                </a:cxn>
                <a:cxn ang="0">
                  <a:pos x="0" y="45"/>
                </a:cxn>
                <a:cxn ang="0">
                  <a:pos x="168" y="0"/>
                </a:cxn>
                <a:cxn ang="0">
                  <a:pos x="168" y="83"/>
                </a:cxn>
                <a:cxn ang="0">
                  <a:pos x="0" y="128"/>
                </a:cxn>
              </a:cxnLst>
              <a:rect l="0" t="0" r="r" b="b"/>
              <a:pathLst>
                <a:path w="168" h="128">
                  <a:moveTo>
                    <a:pt x="0" y="128"/>
                  </a:moveTo>
                  <a:lnTo>
                    <a:pt x="0" y="45"/>
                  </a:lnTo>
                  <a:lnTo>
                    <a:pt x="168" y="0"/>
                  </a:lnTo>
                  <a:lnTo>
                    <a:pt x="168" y="83"/>
                  </a:lnTo>
                  <a:lnTo>
                    <a:pt x="0" y="128"/>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60" name="Freeform 1358"/>
            <p:cNvSpPr>
              <a:spLocks noEditPoints="1"/>
            </p:cNvSpPr>
            <p:nvPr/>
          </p:nvSpPr>
          <p:spPr bwMode="gray">
            <a:xfrm>
              <a:off x="2338512" y="5269997"/>
              <a:ext cx="45632" cy="44244"/>
            </a:xfrm>
            <a:custGeom>
              <a:avLst/>
              <a:gdLst/>
              <a:ahLst/>
              <a:cxnLst>
                <a:cxn ang="0">
                  <a:pos x="0" y="186"/>
                </a:cxn>
                <a:cxn ang="0">
                  <a:pos x="0" y="394"/>
                </a:cxn>
                <a:cxn ang="0">
                  <a:pos x="678" y="212"/>
                </a:cxn>
                <a:cxn ang="0">
                  <a:pos x="678" y="0"/>
                </a:cxn>
                <a:cxn ang="0">
                  <a:pos x="0" y="186"/>
                </a:cxn>
                <a:cxn ang="0">
                  <a:pos x="0" y="656"/>
                </a:cxn>
                <a:cxn ang="0">
                  <a:pos x="678" y="470"/>
                </a:cxn>
                <a:cxn ang="0">
                  <a:pos x="678" y="278"/>
                </a:cxn>
                <a:cxn ang="0">
                  <a:pos x="0" y="460"/>
                </a:cxn>
                <a:cxn ang="0">
                  <a:pos x="0" y="656"/>
                </a:cxn>
              </a:cxnLst>
              <a:rect l="0" t="0" r="r" b="b"/>
              <a:pathLst>
                <a:path w="678" h="656">
                  <a:moveTo>
                    <a:pt x="0" y="186"/>
                  </a:moveTo>
                  <a:lnTo>
                    <a:pt x="0" y="394"/>
                  </a:lnTo>
                  <a:lnTo>
                    <a:pt x="678" y="212"/>
                  </a:lnTo>
                  <a:lnTo>
                    <a:pt x="678" y="0"/>
                  </a:lnTo>
                  <a:lnTo>
                    <a:pt x="0" y="186"/>
                  </a:lnTo>
                  <a:close/>
                  <a:moveTo>
                    <a:pt x="0" y="656"/>
                  </a:moveTo>
                  <a:lnTo>
                    <a:pt x="678" y="470"/>
                  </a:lnTo>
                  <a:lnTo>
                    <a:pt x="678" y="278"/>
                  </a:lnTo>
                  <a:lnTo>
                    <a:pt x="0" y="460"/>
                  </a:lnTo>
                  <a:lnTo>
                    <a:pt x="0" y="656"/>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2861" name="Freeform 1359"/>
            <p:cNvSpPr>
              <a:spLocks/>
            </p:cNvSpPr>
            <p:nvPr/>
          </p:nvSpPr>
          <p:spPr bwMode="gray">
            <a:xfrm>
              <a:off x="2307149" y="5297717"/>
              <a:ext cx="100350" cy="36016"/>
            </a:xfrm>
            <a:custGeom>
              <a:avLst/>
              <a:gdLst/>
              <a:ahLst/>
              <a:cxnLst>
                <a:cxn ang="0">
                  <a:pos x="630" y="2"/>
                </a:cxn>
                <a:cxn ang="0">
                  <a:pos x="627" y="0"/>
                </a:cxn>
                <a:cxn ang="0">
                  <a:pos x="627" y="5"/>
                </a:cxn>
                <a:cxn ang="0">
                  <a:pos x="434" y="58"/>
                </a:cxn>
                <a:cxn ang="0">
                  <a:pos x="234" y="115"/>
                </a:cxn>
                <a:cxn ang="0">
                  <a:pos x="0" y="149"/>
                </a:cxn>
                <a:cxn ang="0">
                  <a:pos x="0" y="198"/>
                </a:cxn>
                <a:cxn ang="0">
                  <a:pos x="234" y="165"/>
                </a:cxn>
                <a:cxn ang="0">
                  <a:pos x="434" y="108"/>
                </a:cxn>
                <a:cxn ang="0">
                  <a:pos x="610" y="61"/>
                </a:cxn>
                <a:cxn ang="0">
                  <a:pos x="610" y="61"/>
                </a:cxn>
                <a:cxn ang="0">
                  <a:pos x="610" y="61"/>
                </a:cxn>
                <a:cxn ang="0">
                  <a:pos x="627" y="55"/>
                </a:cxn>
                <a:cxn ang="0">
                  <a:pos x="630" y="51"/>
                </a:cxn>
                <a:cxn ang="0">
                  <a:pos x="630" y="2"/>
                </a:cxn>
              </a:cxnLst>
              <a:rect l="0" t="0" r="r" b="b"/>
              <a:pathLst>
                <a:path w="631" h="226">
                  <a:moveTo>
                    <a:pt x="630" y="2"/>
                  </a:moveTo>
                  <a:cubicBezTo>
                    <a:pt x="630" y="1"/>
                    <a:pt x="629" y="0"/>
                    <a:pt x="627" y="0"/>
                  </a:cubicBezTo>
                  <a:cubicBezTo>
                    <a:pt x="627" y="5"/>
                    <a:pt x="627" y="5"/>
                    <a:pt x="627" y="5"/>
                  </a:cubicBezTo>
                  <a:cubicBezTo>
                    <a:pt x="604" y="16"/>
                    <a:pt x="492" y="42"/>
                    <a:pt x="434" y="58"/>
                  </a:cubicBezTo>
                  <a:cubicBezTo>
                    <a:pt x="374" y="75"/>
                    <a:pt x="289" y="99"/>
                    <a:pt x="234" y="115"/>
                  </a:cubicBezTo>
                  <a:cubicBezTo>
                    <a:pt x="178" y="131"/>
                    <a:pt x="39" y="174"/>
                    <a:pt x="0" y="149"/>
                  </a:cubicBezTo>
                  <a:cubicBezTo>
                    <a:pt x="0" y="198"/>
                    <a:pt x="0" y="198"/>
                    <a:pt x="0" y="198"/>
                  </a:cubicBezTo>
                  <a:cubicBezTo>
                    <a:pt x="39" y="226"/>
                    <a:pt x="178" y="181"/>
                    <a:pt x="234" y="165"/>
                  </a:cubicBezTo>
                  <a:cubicBezTo>
                    <a:pt x="289" y="149"/>
                    <a:pt x="374" y="125"/>
                    <a:pt x="434" y="108"/>
                  </a:cubicBezTo>
                  <a:cubicBezTo>
                    <a:pt x="483" y="94"/>
                    <a:pt x="570" y="74"/>
                    <a:pt x="610" y="61"/>
                  </a:cubicBezTo>
                  <a:cubicBezTo>
                    <a:pt x="610" y="61"/>
                    <a:pt x="610" y="61"/>
                    <a:pt x="610" y="61"/>
                  </a:cubicBezTo>
                  <a:cubicBezTo>
                    <a:pt x="610" y="61"/>
                    <a:pt x="610" y="61"/>
                    <a:pt x="610" y="61"/>
                  </a:cubicBezTo>
                  <a:cubicBezTo>
                    <a:pt x="616" y="59"/>
                    <a:pt x="627" y="55"/>
                    <a:pt x="627" y="55"/>
                  </a:cubicBezTo>
                  <a:cubicBezTo>
                    <a:pt x="629" y="53"/>
                    <a:pt x="631" y="52"/>
                    <a:pt x="630" y="51"/>
                  </a:cubicBezTo>
                  <a:lnTo>
                    <a:pt x="630" y="2"/>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62" name="Freeform 1360"/>
            <p:cNvSpPr>
              <a:spLocks/>
            </p:cNvSpPr>
            <p:nvPr/>
          </p:nvSpPr>
          <p:spPr bwMode="gray">
            <a:xfrm>
              <a:off x="2271881" y="5238567"/>
              <a:ext cx="11105" cy="32644"/>
            </a:xfrm>
            <a:custGeom>
              <a:avLst/>
              <a:gdLst/>
              <a:ahLst/>
              <a:cxnLst>
                <a:cxn ang="0">
                  <a:pos x="0" y="484"/>
                </a:cxn>
                <a:cxn ang="0">
                  <a:pos x="0" y="45"/>
                </a:cxn>
                <a:cxn ang="0">
                  <a:pos x="165" y="0"/>
                </a:cxn>
                <a:cxn ang="0">
                  <a:pos x="165" y="440"/>
                </a:cxn>
                <a:cxn ang="0">
                  <a:pos x="0" y="484"/>
                </a:cxn>
              </a:cxnLst>
              <a:rect l="0" t="0" r="r" b="b"/>
              <a:pathLst>
                <a:path w="165" h="484">
                  <a:moveTo>
                    <a:pt x="0" y="484"/>
                  </a:moveTo>
                  <a:lnTo>
                    <a:pt x="0" y="45"/>
                  </a:lnTo>
                  <a:lnTo>
                    <a:pt x="165" y="0"/>
                  </a:lnTo>
                  <a:lnTo>
                    <a:pt x="165" y="440"/>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63" name="Freeform 1361"/>
            <p:cNvSpPr>
              <a:spLocks/>
            </p:cNvSpPr>
            <p:nvPr/>
          </p:nvSpPr>
          <p:spPr bwMode="gray">
            <a:xfrm>
              <a:off x="2269660" y="5241130"/>
              <a:ext cx="2221" cy="30081"/>
            </a:xfrm>
            <a:custGeom>
              <a:avLst/>
              <a:gdLst/>
              <a:ahLst/>
              <a:cxnLst>
                <a:cxn ang="0">
                  <a:pos x="33" y="7"/>
                </a:cxn>
                <a:cxn ang="0">
                  <a:pos x="0" y="0"/>
                </a:cxn>
                <a:cxn ang="0">
                  <a:pos x="0" y="439"/>
                </a:cxn>
                <a:cxn ang="0">
                  <a:pos x="33" y="446"/>
                </a:cxn>
                <a:cxn ang="0">
                  <a:pos x="33" y="7"/>
                </a:cxn>
              </a:cxnLst>
              <a:rect l="0" t="0" r="r" b="b"/>
              <a:pathLst>
                <a:path w="33" h="446">
                  <a:moveTo>
                    <a:pt x="33" y="7"/>
                  </a:moveTo>
                  <a:lnTo>
                    <a:pt x="0" y="0"/>
                  </a:lnTo>
                  <a:lnTo>
                    <a:pt x="0" y="439"/>
                  </a:lnTo>
                  <a:lnTo>
                    <a:pt x="33" y="446"/>
                  </a:lnTo>
                  <a:lnTo>
                    <a:pt x="33" y="7"/>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64" name="Freeform 1362"/>
            <p:cNvSpPr>
              <a:spLocks/>
            </p:cNvSpPr>
            <p:nvPr/>
          </p:nvSpPr>
          <p:spPr bwMode="gray">
            <a:xfrm>
              <a:off x="2269660" y="5238096"/>
              <a:ext cx="13326" cy="3508"/>
            </a:xfrm>
            <a:custGeom>
              <a:avLst/>
              <a:gdLst/>
              <a:ahLst/>
              <a:cxnLst>
                <a:cxn ang="0">
                  <a:pos x="198" y="7"/>
                </a:cxn>
                <a:cxn ang="0">
                  <a:pos x="168" y="0"/>
                </a:cxn>
                <a:cxn ang="0">
                  <a:pos x="0" y="45"/>
                </a:cxn>
                <a:cxn ang="0">
                  <a:pos x="33" y="52"/>
                </a:cxn>
                <a:cxn ang="0">
                  <a:pos x="198" y="7"/>
                </a:cxn>
              </a:cxnLst>
              <a:rect l="0" t="0" r="r" b="b"/>
              <a:pathLst>
                <a:path w="198" h="52">
                  <a:moveTo>
                    <a:pt x="198" y="7"/>
                  </a:moveTo>
                  <a:lnTo>
                    <a:pt x="168" y="0"/>
                  </a:lnTo>
                  <a:lnTo>
                    <a:pt x="0" y="45"/>
                  </a:lnTo>
                  <a:lnTo>
                    <a:pt x="33"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65" name="Freeform 1363"/>
            <p:cNvSpPr>
              <a:spLocks/>
            </p:cNvSpPr>
            <p:nvPr/>
          </p:nvSpPr>
          <p:spPr bwMode="gray">
            <a:xfrm>
              <a:off x="2284938" y="5273504"/>
              <a:ext cx="1750" cy="1889"/>
            </a:xfrm>
            <a:custGeom>
              <a:avLst/>
              <a:gdLst/>
              <a:ahLst/>
              <a:cxnLst>
                <a:cxn ang="0">
                  <a:pos x="9" y="11"/>
                </a:cxn>
                <a:cxn ang="0">
                  <a:pos x="2" y="8"/>
                </a:cxn>
                <a:cxn ang="0">
                  <a:pos x="2" y="1"/>
                </a:cxn>
                <a:cxn ang="0">
                  <a:pos x="9" y="3"/>
                </a:cxn>
                <a:cxn ang="0">
                  <a:pos x="9" y="11"/>
                </a:cxn>
              </a:cxnLst>
              <a:rect l="0" t="0" r="r" b="b"/>
              <a:pathLst>
                <a:path w="11" h="12">
                  <a:moveTo>
                    <a:pt x="9" y="11"/>
                  </a:moveTo>
                  <a:cubicBezTo>
                    <a:pt x="7" y="12"/>
                    <a:pt x="4" y="11"/>
                    <a:pt x="2" y="8"/>
                  </a:cubicBezTo>
                  <a:cubicBezTo>
                    <a:pt x="0" y="6"/>
                    <a:pt x="0" y="2"/>
                    <a:pt x="2" y="1"/>
                  </a:cubicBezTo>
                  <a:cubicBezTo>
                    <a:pt x="3" y="0"/>
                    <a:pt x="7" y="1"/>
                    <a:pt x="9" y="3"/>
                  </a:cubicBezTo>
                  <a:cubicBezTo>
                    <a:pt x="11" y="6"/>
                    <a:pt x="11" y="9"/>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66" name="Freeform 1364"/>
            <p:cNvSpPr>
              <a:spLocks/>
            </p:cNvSpPr>
            <p:nvPr/>
          </p:nvSpPr>
          <p:spPr bwMode="gray">
            <a:xfrm>
              <a:off x="2284938" y="5227574"/>
              <a:ext cx="1750" cy="2091"/>
            </a:xfrm>
            <a:custGeom>
              <a:avLst/>
              <a:gdLst/>
              <a:ahLst/>
              <a:cxnLst>
                <a:cxn ang="0">
                  <a:pos x="9" y="11"/>
                </a:cxn>
                <a:cxn ang="0">
                  <a:pos x="2" y="9"/>
                </a:cxn>
                <a:cxn ang="0">
                  <a:pos x="2" y="1"/>
                </a:cxn>
                <a:cxn ang="0">
                  <a:pos x="9" y="4"/>
                </a:cxn>
                <a:cxn ang="0">
                  <a:pos x="9" y="11"/>
                </a:cxn>
              </a:cxnLst>
              <a:rect l="0" t="0" r="r" b="b"/>
              <a:pathLst>
                <a:path w="11" h="13">
                  <a:moveTo>
                    <a:pt x="9" y="11"/>
                  </a:moveTo>
                  <a:cubicBezTo>
                    <a:pt x="7" y="13"/>
                    <a:pt x="4" y="12"/>
                    <a:pt x="2" y="9"/>
                  </a:cubicBezTo>
                  <a:cubicBezTo>
                    <a:pt x="0" y="6"/>
                    <a:pt x="0" y="3"/>
                    <a:pt x="2" y="1"/>
                  </a:cubicBezTo>
                  <a:cubicBezTo>
                    <a:pt x="3" y="0"/>
                    <a:pt x="7" y="1"/>
                    <a:pt x="9" y="4"/>
                  </a:cubicBezTo>
                  <a:cubicBezTo>
                    <a:pt x="11" y="7"/>
                    <a:pt x="11" y="10"/>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67" name="Freeform 1365"/>
            <p:cNvSpPr>
              <a:spLocks/>
            </p:cNvSpPr>
            <p:nvPr/>
          </p:nvSpPr>
          <p:spPr bwMode="gray">
            <a:xfrm>
              <a:off x="2271208" y="5228046"/>
              <a:ext cx="14672" cy="50988"/>
            </a:xfrm>
            <a:custGeom>
              <a:avLst/>
              <a:gdLst/>
              <a:ahLst/>
              <a:cxnLst>
                <a:cxn ang="0">
                  <a:pos x="0" y="24"/>
                </a:cxn>
                <a:cxn ang="0">
                  <a:pos x="0" y="320"/>
                </a:cxn>
                <a:cxn ang="0">
                  <a:pos x="92" y="295"/>
                </a:cxn>
                <a:cxn ang="0">
                  <a:pos x="90" y="287"/>
                </a:cxn>
                <a:cxn ang="0">
                  <a:pos x="8" y="309"/>
                </a:cxn>
                <a:cxn ang="0">
                  <a:pos x="8" y="30"/>
                </a:cxn>
                <a:cxn ang="0">
                  <a:pos x="92" y="7"/>
                </a:cxn>
                <a:cxn ang="0">
                  <a:pos x="90" y="0"/>
                </a:cxn>
                <a:cxn ang="0">
                  <a:pos x="0" y="24"/>
                </a:cxn>
              </a:cxnLst>
              <a:rect l="0" t="0" r="r" b="b"/>
              <a:pathLst>
                <a:path w="92" h="320">
                  <a:moveTo>
                    <a:pt x="0" y="24"/>
                  </a:moveTo>
                  <a:cubicBezTo>
                    <a:pt x="0" y="320"/>
                    <a:pt x="0" y="320"/>
                    <a:pt x="0" y="320"/>
                  </a:cubicBezTo>
                  <a:cubicBezTo>
                    <a:pt x="92" y="295"/>
                    <a:pt x="92" y="295"/>
                    <a:pt x="92" y="295"/>
                  </a:cubicBezTo>
                  <a:cubicBezTo>
                    <a:pt x="90" y="287"/>
                    <a:pt x="90" y="287"/>
                    <a:pt x="90" y="287"/>
                  </a:cubicBezTo>
                  <a:cubicBezTo>
                    <a:pt x="90" y="287"/>
                    <a:pt x="17" y="307"/>
                    <a:pt x="8" y="309"/>
                  </a:cubicBezTo>
                  <a:cubicBezTo>
                    <a:pt x="8" y="299"/>
                    <a:pt x="8" y="36"/>
                    <a:pt x="8" y="30"/>
                  </a:cubicBezTo>
                  <a:cubicBezTo>
                    <a:pt x="13" y="29"/>
                    <a:pt x="92" y="7"/>
                    <a:pt x="92" y="7"/>
                  </a:cubicBezTo>
                  <a:cubicBezTo>
                    <a:pt x="90" y="0"/>
                    <a:pt x="90" y="0"/>
                    <a:pt x="90" y="0"/>
                  </a:cubicBezTo>
                  <a:lnTo>
                    <a:pt x="0" y="2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2868" name="Freeform 1366"/>
            <p:cNvSpPr>
              <a:spLocks/>
            </p:cNvSpPr>
            <p:nvPr/>
          </p:nvSpPr>
          <p:spPr bwMode="gray">
            <a:xfrm>
              <a:off x="2334070" y="5211320"/>
              <a:ext cx="15884" cy="53079"/>
            </a:xfrm>
            <a:custGeom>
              <a:avLst/>
              <a:gdLst/>
              <a:ahLst/>
              <a:cxnLst>
                <a:cxn ang="0">
                  <a:pos x="236" y="787"/>
                </a:cxn>
                <a:cxn ang="0">
                  <a:pos x="0" y="0"/>
                </a:cxn>
                <a:cxn ang="0">
                  <a:pos x="236" y="787"/>
                </a:cxn>
              </a:cxnLst>
              <a:rect l="0" t="0" r="r" b="b"/>
              <a:pathLst>
                <a:path w="236" h="787">
                  <a:moveTo>
                    <a:pt x="236" y="787"/>
                  </a:moveTo>
                  <a:lnTo>
                    <a:pt x="0" y="0"/>
                  </a:lnTo>
                  <a:lnTo>
                    <a:pt x="236" y="787"/>
                  </a:lnTo>
                  <a:close/>
                </a:path>
              </a:pathLst>
            </a:cu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2869" name="Freeform 3390"/>
            <p:cNvSpPr>
              <a:spLocks/>
            </p:cNvSpPr>
            <p:nvPr/>
          </p:nvSpPr>
          <p:spPr bwMode="gray">
            <a:xfrm flipH="1">
              <a:off x="2343121" y="4145734"/>
              <a:ext cx="42739" cy="32949"/>
            </a:xfrm>
            <a:custGeom>
              <a:avLst/>
              <a:gdLst>
                <a:gd name="T0" fmla="*/ 99 w 699"/>
                <a:gd name="T1" fmla="*/ 536 h 536"/>
                <a:gd name="T2" fmla="*/ 0 w 699"/>
                <a:gd name="T3" fmla="*/ 151 h 536"/>
                <a:gd name="T4" fmla="*/ 345 w 699"/>
                <a:gd name="T5" fmla="*/ 0 h 536"/>
                <a:gd name="T6" fmla="*/ 699 w 699"/>
                <a:gd name="T7" fmla="*/ 88 h 536"/>
                <a:gd name="T8" fmla="*/ 550 w 699"/>
                <a:gd name="T9" fmla="*/ 414 h 536"/>
                <a:gd name="T10" fmla="*/ 99 w 699"/>
                <a:gd name="T11" fmla="*/ 536 h 536"/>
                <a:gd name="T12" fmla="*/ 0 60000 65536"/>
                <a:gd name="T13" fmla="*/ 0 60000 65536"/>
                <a:gd name="T14" fmla="*/ 0 60000 65536"/>
                <a:gd name="T15" fmla="*/ 0 60000 65536"/>
                <a:gd name="T16" fmla="*/ 0 60000 65536"/>
                <a:gd name="T17" fmla="*/ 0 60000 65536"/>
                <a:gd name="T18" fmla="*/ 0 w 699"/>
                <a:gd name="T19" fmla="*/ 0 h 536"/>
                <a:gd name="T20" fmla="*/ 699 w 699"/>
                <a:gd name="T21" fmla="*/ 536 h 536"/>
              </a:gdLst>
              <a:ahLst/>
              <a:cxnLst>
                <a:cxn ang="T12">
                  <a:pos x="T0" y="T1"/>
                </a:cxn>
                <a:cxn ang="T13">
                  <a:pos x="T2" y="T3"/>
                </a:cxn>
                <a:cxn ang="T14">
                  <a:pos x="T4" y="T5"/>
                </a:cxn>
                <a:cxn ang="T15">
                  <a:pos x="T6" y="T7"/>
                </a:cxn>
                <a:cxn ang="T16">
                  <a:pos x="T8" y="T9"/>
                </a:cxn>
                <a:cxn ang="T17">
                  <a:pos x="T10" y="T11"/>
                </a:cxn>
              </a:cxnLst>
              <a:rect l="T18" t="T19" r="T20" b="T21"/>
              <a:pathLst>
                <a:path w="699" h="536">
                  <a:moveTo>
                    <a:pt x="99" y="536"/>
                  </a:moveTo>
                  <a:lnTo>
                    <a:pt x="0" y="151"/>
                  </a:lnTo>
                  <a:lnTo>
                    <a:pt x="345" y="0"/>
                  </a:lnTo>
                  <a:lnTo>
                    <a:pt x="699" y="88"/>
                  </a:lnTo>
                  <a:lnTo>
                    <a:pt x="550" y="414"/>
                  </a:lnTo>
                  <a:lnTo>
                    <a:pt x="99" y="536"/>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870" name="Freeform 3391"/>
            <p:cNvSpPr>
              <a:spLocks/>
            </p:cNvSpPr>
            <p:nvPr/>
          </p:nvSpPr>
          <p:spPr bwMode="gray">
            <a:xfrm flipH="1">
              <a:off x="2326151" y="4151697"/>
              <a:ext cx="43681" cy="47697"/>
            </a:xfrm>
            <a:custGeom>
              <a:avLst/>
              <a:gdLst>
                <a:gd name="T0" fmla="*/ 241 w 302"/>
                <a:gd name="T1" fmla="*/ 96 h 332"/>
                <a:gd name="T2" fmla="*/ 66 w 302"/>
                <a:gd name="T3" fmla="*/ 20 h 332"/>
                <a:gd name="T4" fmla="*/ 66 w 302"/>
                <a:gd name="T5" fmla="*/ 20 h 332"/>
                <a:gd name="T6" fmla="*/ 16 w 302"/>
                <a:gd name="T7" fmla="*/ 33 h 332"/>
                <a:gd name="T8" fmla="*/ 26 w 302"/>
                <a:gd name="T9" fmla="*/ 54 h 332"/>
                <a:gd name="T10" fmla="*/ 58 w 302"/>
                <a:gd name="T11" fmla="*/ 235 h 332"/>
                <a:gd name="T12" fmla="*/ 143 w 302"/>
                <a:gd name="T13" fmla="*/ 304 h 332"/>
                <a:gd name="T14" fmla="*/ 155 w 302"/>
                <a:gd name="T15" fmla="*/ 332 h 332"/>
                <a:gd name="T16" fmla="*/ 221 w 302"/>
                <a:gd name="T17" fmla="*/ 315 h 332"/>
                <a:gd name="T18" fmla="*/ 221 w 302"/>
                <a:gd name="T19" fmla="*/ 314 h 332"/>
                <a:gd name="T20" fmla="*/ 252 w 302"/>
                <a:gd name="T21" fmla="*/ 300 h 332"/>
                <a:gd name="T22" fmla="*/ 241 w 302"/>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2"/>
                <a:gd name="T38" fmla="*/ 302 w 30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2">
                  <a:moveTo>
                    <a:pt x="241" y="96"/>
                  </a:moveTo>
                  <a:cubicBezTo>
                    <a:pt x="191" y="30"/>
                    <a:pt x="117" y="0"/>
                    <a:pt x="66" y="20"/>
                  </a:cubicBezTo>
                  <a:cubicBezTo>
                    <a:pt x="66" y="20"/>
                    <a:pt x="66" y="20"/>
                    <a:pt x="66" y="20"/>
                  </a:cubicBezTo>
                  <a:cubicBezTo>
                    <a:pt x="16" y="33"/>
                    <a:pt x="16" y="33"/>
                    <a:pt x="16" y="33"/>
                  </a:cubicBezTo>
                  <a:cubicBezTo>
                    <a:pt x="26" y="54"/>
                    <a:pt x="26" y="54"/>
                    <a:pt x="26" y="54"/>
                  </a:cubicBezTo>
                  <a:cubicBezTo>
                    <a:pt x="0" y="99"/>
                    <a:pt x="11" y="173"/>
                    <a:pt x="58" y="235"/>
                  </a:cubicBezTo>
                  <a:cubicBezTo>
                    <a:pt x="82" y="267"/>
                    <a:pt x="112" y="291"/>
                    <a:pt x="143" y="304"/>
                  </a:cubicBezTo>
                  <a:cubicBezTo>
                    <a:pt x="155" y="332"/>
                    <a:pt x="155" y="332"/>
                    <a:pt x="155" y="332"/>
                  </a:cubicBezTo>
                  <a:cubicBezTo>
                    <a:pt x="221" y="315"/>
                    <a:pt x="221" y="315"/>
                    <a:pt x="221" y="315"/>
                  </a:cubicBezTo>
                  <a:cubicBezTo>
                    <a:pt x="221" y="314"/>
                    <a:pt x="221" y="314"/>
                    <a:pt x="221" y="314"/>
                  </a:cubicBezTo>
                  <a:cubicBezTo>
                    <a:pt x="232" y="312"/>
                    <a:pt x="242" y="307"/>
                    <a:pt x="252" y="300"/>
                  </a:cubicBezTo>
                  <a:cubicBezTo>
                    <a:pt x="302" y="262"/>
                    <a:pt x="297" y="170"/>
                    <a:pt x="241" y="96"/>
                  </a:cubicBezTo>
                  <a:close/>
                </a:path>
              </a:pathLst>
            </a:custGeom>
            <a:solidFill>
              <a:srgbClr val="333333"/>
            </a:solidFill>
            <a:ln w="6350">
              <a:noFill/>
              <a:miter lim="800000"/>
              <a:headEnd/>
              <a:tailEnd/>
            </a:ln>
          </p:spPr>
          <p:txBody>
            <a:bodyPr/>
            <a:lstStyle/>
            <a:p>
              <a:endParaRPr lang="en-US" dirty="0"/>
            </a:p>
          </p:txBody>
        </p:sp>
        <p:sp>
          <p:nvSpPr>
            <p:cNvPr id="2871" name="Freeform 3392"/>
            <p:cNvSpPr>
              <a:spLocks/>
            </p:cNvSpPr>
            <p:nvPr/>
          </p:nvSpPr>
          <p:spPr bwMode="gray">
            <a:xfrm flipH="1">
              <a:off x="2335265" y="4152952"/>
              <a:ext cx="44310" cy="49894"/>
            </a:xfrm>
            <a:custGeom>
              <a:avLst/>
              <a:gdLst>
                <a:gd name="T0" fmla="*/ 255 w 306"/>
                <a:gd name="T1" fmla="*/ 308 h 347"/>
                <a:gd name="T2" fmla="*/ 61 w 306"/>
                <a:gd name="T3" fmla="*/ 243 h 347"/>
                <a:gd name="T4" fmla="*/ 50 w 306"/>
                <a:gd name="T5" fmla="*/ 39 h 347"/>
                <a:gd name="T6" fmla="*/ 244 w 306"/>
                <a:gd name="T7" fmla="*/ 104 h 347"/>
                <a:gd name="T8" fmla="*/ 255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5" y="308"/>
                  </a:moveTo>
                  <a:cubicBezTo>
                    <a:pt x="204" y="347"/>
                    <a:pt x="118" y="317"/>
                    <a:pt x="61" y="243"/>
                  </a:cubicBezTo>
                  <a:cubicBezTo>
                    <a:pt x="5" y="169"/>
                    <a:pt x="0" y="77"/>
                    <a:pt x="50" y="39"/>
                  </a:cubicBezTo>
                  <a:cubicBezTo>
                    <a:pt x="101" y="0"/>
                    <a:pt x="188" y="29"/>
                    <a:pt x="244" y="104"/>
                  </a:cubicBezTo>
                  <a:cubicBezTo>
                    <a:pt x="301" y="178"/>
                    <a:pt x="306" y="270"/>
                    <a:pt x="255" y="308"/>
                  </a:cubicBezTo>
                  <a:close/>
                </a:path>
              </a:pathLst>
            </a:custGeom>
            <a:solidFill>
              <a:srgbClr val="333333"/>
            </a:solidFill>
            <a:ln w="6350">
              <a:noFill/>
              <a:miter lim="800000"/>
              <a:headEnd/>
              <a:tailEnd/>
            </a:ln>
          </p:spPr>
          <p:txBody>
            <a:bodyPr/>
            <a:lstStyle/>
            <a:p>
              <a:endParaRPr lang="en-US" dirty="0"/>
            </a:p>
          </p:txBody>
        </p:sp>
        <p:sp>
          <p:nvSpPr>
            <p:cNvPr id="2872" name="Freeform 3393"/>
            <p:cNvSpPr>
              <a:spLocks/>
            </p:cNvSpPr>
            <p:nvPr/>
          </p:nvSpPr>
          <p:spPr bwMode="gray">
            <a:xfrm flipH="1">
              <a:off x="2344064" y="4162680"/>
              <a:ext cx="26711" cy="30438"/>
            </a:xfrm>
            <a:custGeom>
              <a:avLst/>
              <a:gdLst>
                <a:gd name="T0" fmla="*/ 155 w 186"/>
                <a:gd name="T1" fmla="*/ 187 h 211"/>
                <a:gd name="T2" fmla="*/ 37 w 186"/>
                <a:gd name="T3" fmla="*/ 148 h 211"/>
                <a:gd name="T4" fmla="*/ 30 w 186"/>
                <a:gd name="T5" fmla="*/ 24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4" y="211"/>
                    <a:pt x="71" y="193"/>
                    <a:pt x="37" y="148"/>
                  </a:cubicBezTo>
                  <a:cubicBezTo>
                    <a:pt x="3" y="103"/>
                    <a:pt x="0" y="47"/>
                    <a:pt x="30" y="24"/>
                  </a:cubicBezTo>
                  <a:cubicBezTo>
                    <a:pt x="61" y="0"/>
                    <a:pt x="114"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873" name="Freeform 3394"/>
            <p:cNvSpPr>
              <a:spLocks/>
            </p:cNvSpPr>
            <p:nvPr/>
          </p:nvSpPr>
          <p:spPr bwMode="gray">
            <a:xfrm flipH="1">
              <a:off x="2232503" y="4042810"/>
              <a:ext cx="110618" cy="117046"/>
            </a:xfrm>
            <a:custGeom>
              <a:avLst/>
              <a:gdLst>
                <a:gd name="T0" fmla="*/ 1809 w 1809"/>
                <a:gd name="T1" fmla="*/ 0 h 1918"/>
                <a:gd name="T2" fmla="*/ 0 w 1809"/>
                <a:gd name="T3" fmla="*/ 487 h 1918"/>
                <a:gd name="T4" fmla="*/ 0 w 1809"/>
                <a:gd name="T5" fmla="*/ 1918 h 1918"/>
                <a:gd name="T6" fmla="*/ 1809 w 1809"/>
                <a:gd name="T7" fmla="*/ 1415 h 1918"/>
                <a:gd name="T8" fmla="*/ 1809 w 1809"/>
                <a:gd name="T9" fmla="*/ 0 h 1918"/>
                <a:gd name="T10" fmla="*/ 0 60000 65536"/>
                <a:gd name="T11" fmla="*/ 0 60000 65536"/>
                <a:gd name="T12" fmla="*/ 0 60000 65536"/>
                <a:gd name="T13" fmla="*/ 0 60000 65536"/>
                <a:gd name="T14" fmla="*/ 0 60000 65536"/>
                <a:gd name="T15" fmla="*/ 0 w 1809"/>
                <a:gd name="T16" fmla="*/ 0 h 1918"/>
                <a:gd name="T17" fmla="*/ 1809 w 1809"/>
                <a:gd name="T18" fmla="*/ 1918 h 1918"/>
              </a:gdLst>
              <a:ahLst/>
              <a:cxnLst>
                <a:cxn ang="T10">
                  <a:pos x="T0" y="T1"/>
                </a:cxn>
                <a:cxn ang="T11">
                  <a:pos x="T2" y="T3"/>
                </a:cxn>
                <a:cxn ang="T12">
                  <a:pos x="T4" y="T5"/>
                </a:cxn>
                <a:cxn ang="T13">
                  <a:pos x="T6" y="T7"/>
                </a:cxn>
                <a:cxn ang="T14">
                  <a:pos x="T8" y="T9"/>
                </a:cxn>
              </a:cxnLst>
              <a:rect l="T15" t="T16" r="T17" b="T18"/>
              <a:pathLst>
                <a:path w="1809" h="1918">
                  <a:moveTo>
                    <a:pt x="1809" y="0"/>
                  </a:moveTo>
                  <a:lnTo>
                    <a:pt x="0" y="487"/>
                  </a:lnTo>
                  <a:lnTo>
                    <a:pt x="0" y="1918"/>
                  </a:lnTo>
                  <a:lnTo>
                    <a:pt x="1809" y="1415"/>
                  </a:lnTo>
                  <a:lnTo>
                    <a:pt x="1809" y="0"/>
                  </a:lnTo>
                  <a:close/>
                </a:path>
              </a:pathLst>
            </a:custGeom>
            <a:solidFill>
              <a:schemeClr val="bg1">
                <a:lumMod val="65000"/>
              </a:schemeClr>
            </a:solidFill>
            <a:ln w="6350">
              <a:noFill/>
              <a:miter lim="800000"/>
              <a:headEnd/>
              <a:tailEnd/>
            </a:ln>
          </p:spPr>
          <p:txBody>
            <a:bodyPr/>
            <a:lstStyle/>
            <a:p>
              <a:endParaRPr lang="en-US" dirty="0"/>
            </a:p>
          </p:txBody>
        </p:sp>
        <p:sp>
          <p:nvSpPr>
            <p:cNvPr id="2874" name="Freeform 3395"/>
            <p:cNvSpPr>
              <a:spLocks/>
            </p:cNvSpPr>
            <p:nvPr/>
          </p:nvSpPr>
          <p:spPr bwMode="gray">
            <a:xfrm flipH="1">
              <a:off x="2328665" y="4055047"/>
              <a:ext cx="77622" cy="137129"/>
            </a:xfrm>
            <a:custGeom>
              <a:avLst/>
              <a:gdLst>
                <a:gd name="T0" fmla="*/ 437 w 537"/>
                <a:gd name="T1" fmla="*/ 728 h 952"/>
                <a:gd name="T2" fmla="*/ 437 w 537"/>
                <a:gd name="T3" fmla="*/ 122 h 952"/>
                <a:gd name="T4" fmla="*/ 0 w 537"/>
                <a:gd name="T5" fmla="*/ 0 h 952"/>
                <a:gd name="T6" fmla="*/ 0 w 537"/>
                <a:gd name="T7" fmla="*/ 809 h 952"/>
                <a:gd name="T8" fmla="*/ 183 w 537"/>
                <a:gd name="T9" fmla="*/ 858 h 952"/>
                <a:gd name="T10" fmla="*/ 213 w 537"/>
                <a:gd name="T11" fmla="*/ 689 h 952"/>
                <a:gd name="T12" fmla="*/ 449 w 537"/>
                <a:gd name="T13" fmla="*/ 769 h 952"/>
                <a:gd name="T14" fmla="*/ 503 w 537"/>
                <a:gd name="T15" fmla="*/ 944 h 952"/>
                <a:gd name="T16" fmla="*/ 524 w 537"/>
                <a:gd name="T17" fmla="*/ 952 h 952"/>
                <a:gd name="T18" fmla="*/ 509 w 537"/>
                <a:gd name="T19" fmla="*/ 822 h 952"/>
                <a:gd name="T20" fmla="*/ 437 w 537"/>
                <a:gd name="T21" fmla="*/ 728 h 9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952"/>
                <a:gd name="T35" fmla="*/ 537 w 537"/>
                <a:gd name="T36" fmla="*/ 952 h 9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952">
                  <a:moveTo>
                    <a:pt x="437" y="728"/>
                  </a:moveTo>
                  <a:cubicBezTo>
                    <a:pt x="437" y="122"/>
                    <a:pt x="437" y="122"/>
                    <a:pt x="437" y="122"/>
                  </a:cubicBezTo>
                  <a:cubicBezTo>
                    <a:pt x="437" y="122"/>
                    <a:pt x="24" y="7"/>
                    <a:pt x="0" y="0"/>
                  </a:cubicBezTo>
                  <a:cubicBezTo>
                    <a:pt x="0" y="809"/>
                    <a:pt x="0" y="809"/>
                    <a:pt x="0" y="809"/>
                  </a:cubicBezTo>
                  <a:cubicBezTo>
                    <a:pt x="183" y="858"/>
                    <a:pt x="183" y="858"/>
                    <a:pt x="183" y="858"/>
                  </a:cubicBezTo>
                  <a:cubicBezTo>
                    <a:pt x="159" y="790"/>
                    <a:pt x="169" y="723"/>
                    <a:pt x="213" y="689"/>
                  </a:cubicBezTo>
                  <a:cubicBezTo>
                    <a:pt x="275" y="643"/>
                    <a:pt x="381" y="678"/>
                    <a:pt x="449" y="769"/>
                  </a:cubicBezTo>
                  <a:cubicBezTo>
                    <a:pt x="493" y="826"/>
                    <a:pt x="511" y="892"/>
                    <a:pt x="503" y="944"/>
                  </a:cubicBezTo>
                  <a:cubicBezTo>
                    <a:pt x="524" y="952"/>
                    <a:pt x="524" y="952"/>
                    <a:pt x="524" y="952"/>
                  </a:cubicBezTo>
                  <a:cubicBezTo>
                    <a:pt x="524" y="952"/>
                    <a:pt x="537" y="882"/>
                    <a:pt x="509" y="822"/>
                  </a:cubicBezTo>
                  <a:cubicBezTo>
                    <a:pt x="496" y="794"/>
                    <a:pt x="475" y="755"/>
                    <a:pt x="437" y="728"/>
                  </a:cubicBezTo>
                  <a:close/>
                </a:path>
              </a:pathLst>
            </a:custGeom>
            <a:solidFill>
              <a:schemeClr val="bg1">
                <a:lumMod val="50000"/>
              </a:schemeClr>
            </a:solidFill>
            <a:ln w="6350">
              <a:noFill/>
              <a:miter lim="800000"/>
              <a:headEnd/>
              <a:tailEnd/>
            </a:ln>
          </p:spPr>
          <p:txBody>
            <a:bodyPr/>
            <a:lstStyle/>
            <a:p>
              <a:endParaRPr lang="en-US" dirty="0"/>
            </a:p>
          </p:txBody>
        </p:sp>
        <p:sp>
          <p:nvSpPr>
            <p:cNvPr id="2875" name="Freeform 3396"/>
            <p:cNvSpPr>
              <a:spLocks/>
            </p:cNvSpPr>
            <p:nvPr/>
          </p:nvSpPr>
          <p:spPr bwMode="gray">
            <a:xfrm flipH="1">
              <a:off x="2232503" y="4028689"/>
              <a:ext cx="110618" cy="43931"/>
            </a:xfrm>
            <a:custGeom>
              <a:avLst/>
              <a:gdLst>
                <a:gd name="T0" fmla="*/ 1809 w 1809"/>
                <a:gd name="T1" fmla="*/ 0 h 718"/>
                <a:gd name="T2" fmla="*/ 0 w 1809"/>
                <a:gd name="T3" fmla="*/ 486 h 718"/>
                <a:gd name="T4" fmla="*/ 0 w 1809"/>
                <a:gd name="T5" fmla="*/ 718 h 718"/>
                <a:gd name="T6" fmla="*/ 1809 w 1809"/>
                <a:gd name="T7" fmla="*/ 231 h 718"/>
                <a:gd name="T8" fmla="*/ 1809 w 1809"/>
                <a:gd name="T9" fmla="*/ 0 h 718"/>
                <a:gd name="T10" fmla="*/ 0 60000 65536"/>
                <a:gd name="T11" fmla="*/ 0 60000 65536"/>
                <a:gd name="T12" fmla="*/ 0 60000 65536"/>
                <a:gd name="T13" fmla="*/ 0 60000 65536"/>
                <a:gd name="T14" fmla="*/ 0 60000 65536"/>
                <a:gd name="T15" fmla="*/ 0 w 1809"/>
                <a:gd name="T16" fmla="*/ 0 h 718"/>
                <a:gd name="T17" fmla="*/ 1809 w 1809"/>
                <a:gd name="T18" fmla="*/ 718 h 718"/>
              </a:gdLst>
              <a:ahLst/>
              <a:cxnLst>
                <a:cxn ang="T10">
                  <a:pos x="T0" y="T1"/>
                </a:cxn>
                <a:cxn ang="T11">
                  <a:pos x="T2" y="T3"/>
                </a:cxn>
                <a:cxn ang="T12">
                  <a:pos x="T4" y="T5"/>
                </a:cxn>
                <a:cxn ang="T13">
                  <a:pos x="T6" y="T7"/>
                </a:cxn>
                <a:cxn ang="T14">
                  <a:pos x="T8" y="T9"/>
                </a:cxn>
              </a:cxnLst>
              <a:rect l="T15" t="T16" r="T17" b="T18"/>
              <a:pathLst>
                <a:path w="1809" h="718">
                  <a:moveTo>
                    <a:pt x="1809" y="0"/>
                  </a:moveTo>
                  <a:lnTo>
                    <a:pt x="0" y="486"/>
                  </a:lnTo>
                  <a:lnTo>
                    <a:pt x="0" y="718"/>
                  </a:lnTo>
                  <a:lnTo>
                    <a:pt x="1809" y="231"/>
                  </a:lnTo>
                  <a:lnTo>
                    <a:pt x="1809" y="0"/>
                  </a:lnTo>
                  <a:close/>
                </a:path>
              </a:pathLst>
            </a:custGeom>
            <a:gradFill flip="none" rotWithShape="1">
              <a:gsLst>
                <a:gs pos="62000">
                  <a:schemeClr val="bg1">
                    <a:lumMod val="65000"/>
                  </a:schemeClr>
                </a:gs>
                <a:gs pos="48000">
                  <a:schemeClr val="bg1">
                    <a:lumMod val="65000"/>
                  </a:schemeClr>
                </a:gs>
                <a:gs pos="57000">
                  <a:schemeClr val="bg1">
                    <a:lumMod val="85000"/>
                  </a:schemeClr>
                </a:gs>
              </a:gsLst>
              <a:lin ang="15000000" scaled="0"/>
              <a:tileRect/>
            </a:gradFill>
            <a:ln w="6350">
              <a:noFill/>
              <a:miter lim="800000"/>
              <a:headEnd/>
              <a:tailEnd/>
            </a:ln>
          </p:spPr>
          <p:txBody>
            <a:bodyPr/>
            <a:lstStyle/>
            <a:p>
              <a:endParaRPr lang="en-US" dirty="0"/>
            </a:p>
          </p:txBody>
        </p:sp>
        <p:sp>
          <p:nvSpPr>
            <p:cNvPr id="2876" name="Freeform 3397"/>
            <p:cNvSpPr>
              <a:spLocks/>
            </p:cNvSpPr>
            <p:nvPr/>
          </p:nvSpPr>
          <p:spPr bwMode="gray">
            <a:xfrm flipH="1">
              <a:off x="2343121" y="4042182"/>
              <a:ext cx="71336" cy="30438"/>
            </a:xfrm>
            <a:custGeom>
              <a:avLst/>
              <a:gdLst>
                <a:gd name="T0" fmla="*/ 57 w 494"/>
                <a:gd name="T1" fmla="*/ 0 h 210"/>
                <a:gd name="T2" fmla="*/ 57 w 494"/>
                <a:gd name="T3" fmla="*/ 0 h 210"/>
                <a:gd name="T4" fmla="*/ 0 w 494"/>
                <a:gd name="T5" fmla="*/ 73 h 210"/>
                <a:gd name="T6" fmla="*/ 494 w 494"/>
                <a:gd name="T7" fmla="*/ 210 h 210"/>
                <a:gd name="T8" fmla="*/ 494 w 494"/>
                <a:gd name="T9" fmla="*/ 111 h 210"/>
                <a:gd name="T10" fmla="*/ 57 w 494"/>
                <a:gd name="T11" fmla="*/ 0 h 210"/>
                <a:gd name="T12" fmla="*/ 0 60000 65536"/>
                <a:gd name="T13" fmla="*/ 0 60000 65536"/>
                <a:gd name="T14" fmla="*/ 0 60000 65536"/>
                <a:gd name="T15" fmla="*/ 0 60000 65536"/>
                <a:gd name="T16" fmla="*/ 0 60000 65536"/>
                <a:gd name="T17" fmla="*/ 0 60000 65536"/>
                <a:gd name="T18" fmla="*/ 0 w 494"/>
                <a:gd name="T19" fmla="*/ 0 h 210"/>
                <a:gd name="T20" fmla="*/ 494 w 494"/>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494" h="210">
                  <a:moveTo>
                    <a:pt x="57" y="0"/>
                  </a:moveTo>
                  <a:cubicBezTo>
                    <a:pt x="57" y="0"/>
                    <a:pt x="57" y="0"/>
                    <a:pt x="57" y="0"/>
                  </a:cubicBezTo>
                  <a:cubicBezTo>
                    <a:pt x="26" y="9"/>
                    <a:pt x="0" y="42"/>
                    <a:pt x="0" y="73"/>
                  </a:cubicBezTo>
                  <a:cubicBezTo>
                    <a:pt x="494" y="210"/>
                    <a:pt x="494" y="210"/>
                    <a:pt x="494" y="210"/>
                  </a:cubicBezTo>
                  <a:cubicBezTo>
                    <a:pt x="494" y="111"/>
                    <a:pt x="494" y="111"/>
                    <a:pt x="494" y="111"/>
                  </a:cubicBezTo>
                  <a:lnTo>
                    <a:pt x="57"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2877" name="Freeform 3398"/>
            <p:cNvSpPr>
              <a:spLocks/>
            </p:cNvSpPr>
            <p:nvPr/>
          </p:nvSpPr>
          <p:spPr bwMode="gray">
            <a:xfrm flipH="1">
              <a:off x="2356634" y="4055676"/>
              <a:ext cx="47139" cy="111083"/>
            </a:xfrm>
            <a:custGeom>
              <a:avLst/>
              <a:gdLst>
                <a:gd name="T0" fmla="*/ 196 w 327"/>
                <a:gd name="T1" fmla="*/ 684 h 771"/>
                <a:gd name="T2" fmla="*/ 327 w 327"/>
                <a:gd name="T3" fmla="*/ 679 h 771"/>
                <a:gd name="T4" fmla="*/ 327 w 327"/>
                <a:gd name="T5" fmla="*/ 88 h 771"/>
                <a:gd name="T6" fmla="*/ 0 w 327"/>
                <a:gd name="T7" fmla="*/ 0 h 771"/>
                <a:gd name="T8" fmla="*/ 0 w 327"/>
                <a:gd name="T9" fmla="*/ 730 h 771"/>
                <a:gd name="T10" fmla="*/ 154 w 327"/>
                <a:gd name="T11" fmla="*/ 771 h 771"/>
                <a:gd name="T12" fmla="*/ 196 w 327"/>
                <a:gd name="T13" fmla="*/ 684 h 771"/>
                <a:gd name="T14" fmla="*/ 0 60000 65536"/>
                <a:gd name="T15" fmla="*/ 0 60000 65536"/>
                <a:gd name="T16" fmla="*/ 0 60000 65536"/>
                <a:gd name="T17" fmla="*/ 0 60000 65536"/>
                <a:gd name="T18" fmla="*/ 0 60000 65536"/>
                <a:gd name="T19" fmla="*/ 0 60000 65536"/>
                <a:gd name="T20" fmla="*/ 0 60000 65536"/>
                <a:gd name="T21" fmla="*/ 0 w 327"/>
                <a:gd name="T22" fmla="*/ 0 h 771"/>
                <a:gd name="T23" fmla="*/ 327 w 327"/>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771">
                  <a:moveTo>
                    <a:pt x="196" y="684"/>
                  </a:moveTo>
                  <a:cubicBezTo>
                    <a:pt x="231" y="658"/>
                    <a:pt x="279" y="658"/>
                    <a:pt x="327" y="679"/>
                  </a:cubicBezTo>
                  <a:cubicBezTo>
                    <a:pt x="327" y="88"/>
                    <a:pt x="327" y="88"/>
                    <a:pt x="327" y="88"/>
                  </a:cubicBezTo>
                  <a:cubicBezTo>
                    <a:pt x="0" y="0"/>
                    <a:pt x="0" y="0"/>
                    <a:pt x="0" y="0"/>
                  </a:cubicBezTo>
                  <a:cubicBezTo>
                    <a:pt x="0" y="730"/>
                    <a:pt x="0" y="730"/>
                    <a:pt x="0" y="730"/>
                  </a:cubicBezTo>
                  <a:cubicBezTo>
                    <a:pt x="154" y="771"/>
                    <a:pt x="154" y="771"/>
                    <a:pt x="154" y="771"/>
                  </a:cubicBezTo>
                  <a:cubicBezTo>
                    <a:pt x="156" y="735"/>
                    <a:pt x="170" y="704"/>
                    <a:pt x="196" y="684"/>
                  </a:cubicBezTo>
                  <a:close/>
                </a:path>
              </a:pathLst>
            </a:custGeom>
            <a:solidFill>
              <a:schemeClr val="bg1">
                <a:lumMod val="65000"/>
              </a:schemeClr>
            </a:solidFill>
            <a:ln w="6350">
              <a:noFill/>
              <a:miter lim="800000"/>
              <a:headEnd/>
              <a:tailEnd/>
            </a:ln>
          </p:spPr>
          <p:txBody>
            <a:bodyPr/>
            <a:lstStyle/>
            <a:p>
              <a:endParaRPr lang="en-US" dirty="0"/>
            </a:p>
          </p:txBody>
        </p:sp>
        <p:sp>
          <p:nvSpPr>
            <p:cNvPr id="2878" name="Freeform 3399"/>
            <p:cNvSpPr>
              <a:spLocks/>
            </p:cNvSpPr>
            <p:nvPr/>
          </p:nvSpPr>
          <p:spPr bwMode="gray">
            <a:xfrm flipH="1">
              <a:off x="2359149" y="4058500"/>
              <a:ext cx="41797" cy="47069"/>
            </a:xfrm>
            <a:custGeom>
              <a:avLst/>
              <a:gdLst>
                <a:gd name="T0" fmla="*/ 0 w 685"/>
                <a:gd name="T1" fmla="*/ 0 h 773"/>
                <a:gd name="T2" fmla="*/ 0 w 685"/>
                <a:gd name="T3" fmla="*/ 591 h 773"/>
                <a:gd name="T4" fmla="*/ 685 w 685"/>
                <a:gd name="T5" fmla="*/ 773 h 773"/>
                <a:gd name="T6" fmla="*/ 685 w 685"/>
                <a:gd name="T7" fmla="*/ 185 h 773"/>
                <a:gd name="T8" fmla="*/ 0 w 685"/>
                <a:gd name="T9" fmla="*/ 0 h 773"/>
                <a:gd name="T10" fmla="*/ 0 60000 65536"/>
                <a:gd name="T11" fmla="*/ 0 60000 65536"/>
                <a:gd name="T12" fmla="*/ 0 60000 65536"/>
                <a:gd name="T13" fmla="*/ 0 60000 65536"/>
                <a:gd name="T14" fmla="*/ 0 60000 65536"/>
                <a:gd name="T15" fmla="*/ 0 w 685"/>
                <a:gd name="T16" fmla="*/ 0 h 773"/>
                <a:gd name="T17" fmla="*/ 685 w 685"/>
                <a:gd name="T18" fmla="*/ 773 h 773"/>
              </a:gdLst>
              <a:ahLst/>
              <a:cxnLst>
                <a:cxn ang="T10">
                  <a:pos x="T0" y="T1"/>
                </a:cxn>
                <a:cxn ang="T11">
                  <a:pos x="T2" y="T3"/>
                </a:cxn>
                <a:cxn ang="T12">
                  <a:pos x="T4" y="T5"/>
                </a:cxn>
                <a:cxn ang="T13">
                  <a:pos x="T6" y="T7"/>
                </a:cxn>
                <a:cxn ang="T14">
                  <a:pos x="T8" y="T9"/>
                </a:cxn>
              </a:cxnLst>
              <a:rect l="T15" t="T16" r="T17" b="T18"/>
              <a:pathLst>
                <a:path w="685" h="773">
                  <a:moveTo>
                    <a:pt x="0" y="0"/>
                  </a:moveTo>
                  <a:lnTo>
                    <a:pt x="0" y="591"/>
                  </a:lnTo>
                  <a:lnTo>
                    <a:pt x="685" y="773"/>
                  </a:lnTo>
                  <a:lnTo>
                    <a:pt x="685" y="18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79" name="Freeform 3400"/>
            <p:cNvSpPr>
              <a:spLocks/>
            </p:cNvSpPr>
            <p:nvPr/>
          </p:nvSpPr>
          <p:spPr bwMode="gray">
            <a:xfrm flipH="1">
              <a:off x="2232503" y="4010489"/>
              <a:ext cx="110618" cy="47697"/>
            </a:xfrm>
            <a:custGeom>
              <a:avLst/>
              <a:gdLst>
                <a:gd name="T0" fmla="*/ 0 w 1809"/>
                <a:gd name="T1" fmla="*/ 484 h 784"/>
                <a:gd name="T2" fmla="*/ 0 w 1809"/>
                <a:gd name="T3" fmla="*/ 784 h 784"/>
                <a:gd name="T4" fmla="*/ 1809 w 1809"/>
                <a:gd name="T5" fmla="*/ 300 h 784"/>
                <a:gd name="T6" fmla="*/ 1809 w 1809"/>
                <a:gd name="T7" fmla="*/ 0 h 784"/>
                <a:gd name="T8" fmla="*/ 0 w 1809"/>
                <a:gd name="T9" fmla="*/ 484 h 784"/>
                <a:gd name="T10" fmla="*/ 0 60000 65536"/>
                <a:gd name="T11" fmla="*/ 0 60000 65536"/>
                <a:gd name="T12" fmla="*/ 0 60000 65536"/>
                <a:gd name="T13" fmla="*/ 0 60000 65536"/>
                <a:gd name="T14" fmla="*/ 0 60000 65536"/>
                <a:gd name="T15" fmla="*/ 0 w 1809"/>
                <a:gd name="T16" fmla="*/ 0 h 784"/>
                <a:gd name="T17" fmla="*/ 1809 w 1809"/>
                <a:gd name="T18" fmla="*/ 784 h 784"/>
              </a:gdLst>
              <a:ahLst/>
              <a:cxnLst>
                <a:cxn ang="T10">
                  <a:pos x="T0" y="T1"/>
                </a:cxn>
                <a:cxn ang="T11">
                  <a:pos x="T2" y="T3"/>
                </a:cxn>
                <a:cxn ang="T12">
                  <a:pos x="T4" y="T5"/>
                </a:cxn>
                <a:cxn ang="T13">
                  <a:pos x="T6" y="T7"/>
                </a:cxn>
                <a:cxn ang="T14">
                  <a:pos x="T8" y="T9"/>
                </a:cxn>
              </a:cxnLst>
              <a:rect l="T15" t="T16" r="T17" b="T18"/>
              <a:pathLst>
                <a:path w="1809" h="784">
                  <a:moveTo>
                    <a:pt x="0" y="484"/>
                  </a:moveTo>
                  <a:lnTo>
                    <a:pt x="0" y="784"/>
                  </a:lnTo>
                  <a:lnTo>
                    <a:pt x="1809" y="300"/>
                  </a:lnTo>
                  <a:lnTo>
                    <a:pt x="1809" y="0"/>
                  </a:lnTo>
                  <a:lnTo>
                    <a:pt x="0" y="48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880" name="Freeform 3401"/>
            <p:cNvSpPr>
              <a:spLocks/>
            </p:cNvSpPr>
            <p:nvPr/>
          </p:nvSpPr>
          <p:spPr bwMode="gray">
            <a:xfrm flipH="1">
              <a:off x="2232503" y="4010489"/>
              <a:ext cx="173784" cy="31693"/>
            </a:xfrm>
            <a:custGeom>
              <a:avLst/>
              <a:gdLst>
                <a:gd name="T0" fmla="*/ 2841 w 2841"/>
                <a:gd name="T1" fmla="*/ 0 h 522"/>
                <a:gd name="T2" fmla="*/ 1032 w 2841"/>
                <a:gd name="T3" fmla="*/ 484 h 522"/>
                <a:gd name="T4" fmla="*/ 0 w 2841"/>
                <a:gd name="T5" fmla="*/ 522 h 522"/>
                <a:gd name="T6" fmla="*/ 1105 w 2841"/>
                <a:gd name="T7" fmla="*/ 224 h 522"/>
                <a:gd name="T8" fmla="*/ 2841 w 2841"/>
                <a:gd name="T9" fmla="*/ 0 h 522"/>
                <a:gd name="T10" fmla="*/ 0 60000 65536"/>
                <a:gd name="T11" fmla="*/ 0 60000 65536"/>
                <a:gd name="T12" fmla="*/ 0 60000 65536"/>
                <a:gd name="T13" fmla="*/ 0 60000 65536"/>
                <a:gd name="T14" fmla="*/ 0 60000 65536"/>
                <a:gd name="T15" fmla="*/ 0 w 2841"/>
                <a:gd name="T16" fmla="*/ 0 h 522"/>
                <a:gd name="T17" fmla="*/ 2841 w 2841"/>
                <a:gd name="T18" fmla="*/ 522 h 522"/>
              </a:gdLst>
              <a:ahLst/>
              <a:cxnLst>
                <a:cxn ang="T10">
                  <a:pos x="T0" y="T1"/>
                </a:cxn>
                <a:cxn ang="T11">
                  <a:pos x="T2" y="T3"/>
                </a:cxn>
                <a:cxn ang="T12">
                  <a:pos x="T4" y="T5"/>
                </a:cxn>
                <a:cxn ang="T13">
                  <a:pos x="T6" y="T7"/>
                </a:cxn>
                <a:cxn ang="T14">
                  <a:pos x="T8" y="T9"/>
                </a:cxn>
              </a:cxnLst>
              <a:rect l="T15" t="T16" r="T17" b="T18"/>
              <a:pathLst>
                <a:path w="2841" h="522">
                  <a:moveTo>
                    <a:pt x="2841" y="0"/>
                  </a:moveTo>
                  <a:lnTo>
                    <a:pt x="1032" y="484"/>
                  </a:lnTo>
                  <a:lnTo>
                    <a:pt x="0" y="522"/>
                  </a:lnTo>
                  <a:lnTo>
                    <a:pt x="1105" y="224"/>
                  </a:lnTo>
                  <a:lnTo>
                    <a:pt x="2841" y="0"/>
                  </a:lnTo>
                  <a:close/>
                </a:path>
              </a:pathLst>
            </a:custGeom>
            <a:solidFill>
              <a:schemeClr val="bg1">
                <a:lumMod val="95000"/>
              </a:schemeClr>
            </a:solidFill>
            <a:ln w="6350">
              <a:noFill/>
              <a:miter lim="800000"/>
              <a:headEnd/>
              <a:tailEnd/>
            </a:ln>
          </p:spPr>
          <p:txBody>
            <a:bodyPr/>
            <a:lstStyle/>
            <a:p>
              <a:endParaRPr lang="en-US" dirty="0"/>
            </a:p>
          </p:txBody>
        </p:sp>
        <p:sp>
          <p:nvSpPr>
            <p:cNvPr id="2881" name="Freeform 3402"/>
            <p:cNvSpPr>
              <a:spLocks/>
            </p:cNvSpPr>
            <p:nvPr/>
          </p:nvSpPr>
          <p:spPr bwMode="gray">
            <a:xfrm flipH="1">
              <a:off x="2343121" y="4039985"/>
              <a:ext cx="63166" cy="18200"/>
            </a:xfrm>
            <a:custGeom>
              <a:avLst/>
              <a:gdLst>
                <a:gd name="T0" fmla="*/ 1032 w 1032"/>
                <a:gd name="T1" fmla="*/ 0 h 300"/>
                <a:gd name="T2" fmla="*/ 0 w 1032"/>
                <a:gd name="T3" fmla="*/ 38 h 300"/>
                <a:gd name="T4" fmla="*/ 1032 w 1032"/>
                <a:gd name="T5" fmla="*/ 300 h 300"/>
                <a:gd name="T6" fmla="*/ 1032 w 1032"/>
                <a:gd name="T7" fmla="*/ 0 h 300"/>
                <a:gd name="T8" fmla="*/ 0 60000 65536"/>
                <a:gd name="T9" fmla="*/ 0 60000 65536"/>
                <a:gd name="T10" fmla="*/ 0 60000 65536"/>
                <a:gd name="T11" fmla="*/ 0 60000 65536"/>
                <a:gd name="T12" fmla="*/ 0 w 1032"/>
                <a:gd name="T13" fmla="*/ 0 h 300"/>
                <a:gd name="T14" fmla="*/ 1032 w 1032"/>
                <a:gd name="T15" fmla="*/ 300 h 300"/>
              </a:gdLst>
              <a:ahLst/>
              <a:cxnLst>
                <a:cxn ang="T8">
                  <a:pos x="T0" y="T1"/>
                </a:cxn>
                <a:cxn ang="T9">
                  <a:pos x="T2" y="T3"/>
                </a:cxn>
                <a:cxn ang="T10">
                  <a:pos x="T4" y="T5"/>
                </a:cxn>
                <a:cxn ang="T11">
                  <a:pos x="T6" y="T7"/>
                </a:cxn>
              </a:cxnLst>
              <a:rect l="T12" t="T13" r="T14" b="T15"/>
              <a:pathLst>
                <a:path w="1032" h="300">
                  <a:moveTo>
                    <a:pt x="1032" y="0"/>
                  </a:moveTo>
                  <a:lnTo>
                    <a:pt x="0" y="38"/>
                  </a:lnTo>
                  <a:lnTo>
                    <a:pt x="1032" y="300"/>
                  </a:lnTo>
                  <a:lnTo>
                    <a:pt x="1032" y="0"/>
                  </a:lnTo>
                  <a:close/>
                </a:path>
              </a:pathLst>
            </a:custGeom>
            <a:solidFill>
              <a:schemeClr val="bg1">
                <a:lumMod val="50000"/>
              </a:schemeClr>
            </a:solidFill>
            <a:ln w="6350">
              <a:noFill/>
              <a:miter lim="800000"/>
              <a:headEnd/>
              <a:tailEnd/>
            </a:ln>
          </p:spPr>
          <p:txBody>
            <a:bodyPr/>
            <a:lstStyle/>
            <a:p>
              <a:endParaRPr lang="en-US" dirty="0"/>
            </a:p>
          </p:txBody>
        </p:sp>
        <p:sp>
          <p:nvSpPr>
            <p:cNvPr id="2882" name="Freeform 3403"/>
            <p:cNvSpPr>
              <a:spLocks/>
            </p:cNvSpPr>
            <p:nvPr/>
          </p:nvSpPr>
          <p:spPr bwMode="gray">
            <a:xfrm flipH="1">
              <a:off x="2008122" y="4198139"/>
              <a:ext cx="109990" cy="38596"/>
            </a:xfrm>
            <a:custGeom>
              <a:avLst/>
              <a:gdLst>
                <a:gd name="T0" fmla="*/ 0 w 1798"/>
                <a:gd name="T1" fmla="*/ 636 h 636"/>
                <a:gd name="T2" fmla="*/ 1798 w 1798"/>
                <a:gd name="T3" fmla="*/ 154 h 636"/>
                <a:gd name="T4" fmla="*/ 1798 w 1798"/>
                <a:gd name="T5" fmla="*/ 0 h 636"/>
                <a:gd name="T6" fmla="*/ 0 w 1798"/>
                <a:gd name="T7" fmla="*/ 482 h 636"/>
                <a:gd name="T8" fmla="*/ 0 w 1798"/>
                <a:gd name="T9" fmla="*/ 636 h 636"/>
                <a:gd name="T10" fmla="*/ 0 60000 65536"/>
                <a:gd name="T11" fmla="*/ 0 60000 65536"/>
                <a:gd name="T12" fmla="*/ 0 60000 65536"/>
                <a:gd name="T13" fmla="*/ 0 60000 65536"/>
                <a:gd name="T14" fmla="*/ 0 60000 65536"/>
                <a:gd name="T15" fmla="*/ 0 w 1798"/>
                <a:gd name="T16" fmla="*/ 0 h 636"/>
                <a:gd name="T17" fmla="*/ 1798 w 1798"/>
                <a:gd name="T18" fmla="*/ 636 h 636"/>
              </a:gdLst>
              <a:ahLst/>
              <a:cxnLst>
                <a:cxn ang="T10">
                  <a:pos x="T0" y="T1"/>
                </a:cxn>
                <a:cxn ang="T11">
                  <a:pos x="T2" y="T3"/>
                </a:cxn>
                <a:cxn ang="T12">
                  <a:pos x="T4" y="T5"/>
                </a:cxn>
                <a:cxn ang="T13">
                  <a:pos x="T6" y="T7"/>
                </a:cxn>
                <a:cxn ang="T14">
                  <a:pos x="T8" y="T9"/>
                </a:cxn>
              </a:cxnLst>
              <a:rect l="T15" t="T16" r="T17" b="T18"/>
              <a:pathLst>
                <a:path w="1798" h="636">
                  <a:moveTo>
                    <a:pt x="0" y="636"/>
                  </a:moveTo>
                  <a:lnTo>
                    <a:pt x="1798" y="154"/>
                  </a:lnTo>
                  <a:lnTo>
                    <a:pt x="1798" y="0"/>
                  </a:lnTo>
                  <a:lnTo>
                    <a:pt x="0" y="482"/>
                  </a:lnTo>
                  <a:lnTo>
                    <a:pt x="0" y="636"/>
                  </a:lnTo>
                  <a:close/>
                </a:path>
              </a:pathLst>
            </a:custGeom>
            <a:solidFill>
              <a:schemeClr val="bg1">
                <a:lumMod val="95000"/>
              </a:schemeClr>
            </a:solidFill>
            <a:ln w="6350">
              <a:noFill/>
              <a:miter lim="800000"/>
              <a:headEnd/>
              <a:tailEnd/>
            </a:ln>
          </p:spPr>
          <p:txBody>
            <a:bodyPr/>
            <a:lstStyle/>
            <a:p>
              <a:endParaRPr lang="en-US" dirty="0"/>
            </a:p>
          </p:txBody>
        </p:sp>
        <p:sp>
          <p:nvSpPr>
            <p:cNvPr id="2883" name="Freeform 3404"/>
            <p:cNvSpPr>
              <a:spLocks/>
            </p:cNvSpPr>
            <p:nvPr/>
          </p:nvSpPr>
          <p:spPr bwMode="gray">
            <a:xfrm flipH="1">
              <a:off x="2108371" y="4226694"/>
              <a:ext cx="6913" cy="7845"/>
            </a:xfrm>
            <a:custGeom>
              <a:avLst/>
              <a:gdLst>
                <a:gd name="T0" fmla="*/ 8 w 49"/>
                <a:gd name="T1" fmla="*/ 48 h 54"/>
                <a:gd name="T2" fmla="*/ 39 w 49"/>
                <a:gd name="T3" fmla="*/ 38 h 54"/>
                <a:gd name="T4" fmla="*/ 41 w 49"/>
                <a:gd name="T5" fmla="*/ 6 h 54"/>
                <a:gd name="T6" fmla="*/ 10 w 49"/>
                <a:gd name="T7" fmla="*/ 16 h 54"/>
                <a:gd name="T8" fmla="*/ 8 w 49"/>
                <a:gd name="T9" fmla="*/ 48 h 54"/>
                <a:gd name="T10" fmla="*/ 0 60000 65536"/>
                <a:gd name="T11" fmla="*/ 0 60000 65536"/>
                <a:gd name="T12" fmla="*/ 0 60000 65536"/>
                <a:gd name="T13" fmla="*/ 0 60000 65536"/>
                <a:gd name="T14" fmla="*/ 0 60000 65536"/>
                <a:gd name="T15" fmla="*/ 0 w 49"/>
                <a:gd name="T16" fmla="*/ 0 h 54"/>
                <a:gd name="T17" fmla="*/ 49 w 49"/>
                <a:gd name="T18" fmla="*/ 54 h 54"/>
              </a:gdLst>
              <a:ahLst/>
              <a:cxnLst>
                <a:cxn ang="T10">
                  <a:pos x="T0" y="T1"/>
                </a:cxn>
                <a:cxn ang="T11">
                  <a:pos x="T2" y="T3"/>
                </a:cxn>
                <a:cxn ang="T12">
                  <a:pos x="T4" y="T5"/>
                </a:cxn>
                <a:cxn ang="T13">
                  <a:pos x="T6" y="T7"/>
                </a:cxn>
                <a:cxn ang="T14">
                  <a:pos x="T8" y="T9"/>
                </a:cxn>
              </a:cxnLst>
              <a:rect l="T15" t="T16" r="T17" b="T18"/>
              <a:pathLst>
                <a:path w="49" h="54">
                  <a:moveTo>
                    <a:pt x="8" y="48"/>
                  </a:moveTo>
                  <a:cubicBezTo>
                    <a:pt x="16" y="54"/>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84" name="Freeform 3405"/>
            <p:cNvSpPr>
              <a:spLocks/>
            </p:cNvSpPr>
            <p:nvPr/>
          </p:nvSpPr>
          <p:spPr bwMode="gray">
            <a:xfrm flipH="1">
              <a:off x="2100200" y="4224498"/>
              <a:ext cx="6913" cy="7845"/>
            </a:xfrm>
            <a:custGeom>
              <a:avLst/>
              <a:gdLst>
                <a:gd name="T0" fmla="*/ 8 w 49"/>
                <a:gd name="T1" fmla="*/ 48 h 54"/>
                <a:gd name="T2" fmla="*/ 39 w 49"/>
                <a:gd name="T3" fmla="*/ 38 h 54"/>
                <a:gd name="T4" fmla="*/ 41 w 49"/>
                <a:gd name="T5" fmla="*/ 6 h 54"/>
                <a:gd name="T6" fmla="*/ 10 w 49"/>
                <a:gd name="T7" fmla="*/ 16 h 54"/>
                <a:gd name="T8" fmla="*/ 8 w 49"/>
                <a:gd name="T9" fmla="*/ 48 h 54"/>
                <a:gd name="T10" fmla="*/ 0 60000 65536"/>
                <a:gd name="T11" fmla="*/ 0 60000 65536"/>
                <a:gd name="T12" fmla="*/ 0 60000 65536"/>
                <a:gd name="T13" fmla="*/ 0 60000 65536"/>
                <a:gd name="T14" fmla="*/ 0 60000 65536"/>
                <a:gd name="T15" fmla="*/ 0 w 49"/>
                <a:gd name="T16" fmla="*/ 0 h 54"/>
                <a:gd name="T17" fmla="*/ 49 w 49"/>
                <a:gd name="T18" fmla="*/ 54 h 54"/>
              </a:gdLst>
              <a:ahLst/>
              <a:cxnLst>
                <a:cxn ang="T10">
                  <a:pos x="T0" y="T1"/>
                </a:cxn>
                <a:cxn ang="T11">
                  <a:pos x="T2" y="T3"/>
                </a:cxn>
                <a:cxn ang="T12">
                  <a:pos x="T4" y="T5"/>
                </a:cxn>
                <a:cxn ang="T13">
                  <a:pos x="T6" y="T7"/>
                </a:cxn>
                <a:cxn ang="T14">
                  <a:pos x="T8" y="T9"/>
                </a:cxn>
              </a:cxnLst>
              <a:rect l="T15" t="T16" r="T17" b="T18"/>
              <a:pathLst>
                <a:path w="49" h="54">
                  <a:moveTo>
                    <a:pt x="8" y="48"/>
                  </a:moveTo>
                  <a:cubicBezTo>
                    <a:pt x="16" y="54"/>
                    <a:pt x="30" y="50"/>
                    <a:pt x="39" y="38"/>
                  </a:cubicBezTo>
                  <a:cubicBezTo>
                    <a:pt x="48" y="26"/>
                    <a:pt x="49" y="12"/>
                    <a:pt x="41" y="6"/>
                  </a:cubicBezTo>
                  <a:cubicBezTo>
                    <a:pt x="33" y="0"/>
                    <a:pt x="19" y="4"/>
                    <a:pt x="10" y="16"/>
                  </a:cubicBezTo>
                  <a:cubicBezTo>
                    <a:pt x="1" y="28"/>
                    <a:pt x="0" y="42"/>
                    <a:pt x="8" y="48"/>
                  </a:cubicBezTo>
                  <a:close/>
                </a:path>
              </a:pathLst>
            </a:custGeom>
            <a:gradFill rotWithShape="1">
              <a:gsLst>
                <a:gs pos="0">
                  <a:srgbClr val="DDDDDD"/>
                </a:gs>
                <a:gs pos="100000">
                  <a:srgbClr val="C40505"/>
                </a:gs>
              </a:gsLst>
              <a:lin ang="2700000" scaled="1"/>
            </a:gradFill>
            <a:ln w="6350">
              <a:noFill/>
              <a:miter lim="800000"/>
              <a:headEnd/>
              <a:tailEnd/>
            </a:ln>
          </p:spPr>
          <p:txBody>
            <a:bodyPr/>
            <a:lstStyle/>
            <a:p>
              <a:endParaRPr lang="en-US" dirty="0"/>
            </a:p>
          </p:txBody>
        </p:sp>
        <p:sp>
          <p:nvSpPr>
            <p:cNvPr id="2885" name="Freeform 3406"/>
            <p:cNvSpPr>
              <a:spLocks/>
            </p:cNvSpPr>
            <p:nvPr/>
          </p:nvSpPr>
          <p:spPr bwMode="gray">
            <a:xfrm flipH="1">
              <a:off x="2009380" y="4200022"/>
              <a:ext cx="6913" cy="7845"/>
            </a:xfrm>
            <a:custGeom>
              <a:avLst/>
              <a:gdLst>
                <a:gd name="T0" fmla="*/ 8 w 48"/>
                <a:gd name="T1" fmla="*/ 49 h 55"/>
                <a:gd name="T2" fmla="*/ 38 w 48"/>
                <a:gd name="T3" fmla="*/ 38 h 55"/>
                <a:gd name="T4" fmla="*/ 40 w 48"/>
                <a:gd name="T5" fmla="*/ 6 h 55"/>
                <a:gd name="T6" fmla="*/ 9 w 48"/>
                <a:gd name="T7" fmla="*/ 16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29" y="50"/>
                    <a:pt x="38" y="38"/>
                  </a:cubicBezTo>
                  <a:cubicBezTo>
                    <a:pt x="47" y="27"/>
                    <a:pt x="48" y="12"/>
                    <a:pt x="40" y="6"/>
                  </a:cubicBezTo>
                  <a:cubicBezTo>
                    <a:pt x="32" y="0"/>
                    <a:pt x="18" y="5"/>
                    <a:pt x="9" y="16"/>
                  </a:cubicBezTo>
                  <a:cubicBezTo>
                    <a:pt x="0" y="28"/>
                    <a:pt x="0" y="43"/>
                    <a:pt x="8" y="49"/>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886" name="Freeform 3407"/>
            <p:cNvSpPr>
              <a:spLocks/>
            </p:cNvSpPr>
            <p:nvPr/>
          </p:nvSpPr>
          <p:spPr bwMode="gray">
            <a:xfrm flipH="1">
              <a:off x="2017236" y="4202218"/>
              <a:ext cx="6913" cy="7845"/>
            </a:xfrm>
            <a:custGeom>
              <a:avLst/>
              <a:gdLst>
                <a:gd name="T0" fmla="*/ 8 w 48"/>
                <a:gd name="T1" fmla="*/ 49 h 55"/>
                <a:gd name="T2" fmla="*/ 38 w 48"/>
                <a:gd name="T3" fmla="*/ 38 h 55"/>
                <a:gd name="T4" fmla="*/ 40 w 48"/>
                <a:gd name="T5" fmla="*/ 6 h 55"/>
                <a:gd name="T6" fmla="*/ 9 w 48"/>
                <a:gd name="T7" fmla="*/ 16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29" y="50"/>
                    <a:pt x="38" y="38"/>
                  </a:cubicBezTo>
                  <a:cubicBezTo>
                    <a:pt x="47" y="27"/>
                    <a:pt x="48" y="12"/>
                    <a:pt x="40" y="6"/>
                  </a:cubicBezTo>
                  <a:cubicBezTo>
                    <a:pt x="32" y="0"/>
                    <a:pt x="18" y="5"/>
                    <a:pt x="9" y="16"/>
                  </a:cubicBezTo>
                  <a:cubicBezTo>
                    <a:pt x="0" y="28"/>
                    <a:pt x="0" y="43"/>
                    <a:pt x="8" y="49"/>
                  </a:cubicBezTo>
                  <a:close/>
                </a:path>
              </a:pathLst>
            </a:custGeom>
            <a:gradFill rotWithShape="1">
              <a:gsLst>
                <a:gs pos="0">
                  <a:srgbClr val="DDDDDD"/>
                </a:gs>
                <a:gs pos="100000">
                  <a:srgbClr val="C40505"/>
                </a:gs>
              </a:gsLst>
              <a:lin ang="2700000" scaled="1"/>
            </a:gradFill>
            <a:ln w="6350">
              <a:noFill/>
              <a:miter lim="800000"/>
              <a:headEnd/>
              <a:tailEnd/>
            </a:ln>
          </p:spPr>
          <p:txBody>
            <a:bodyPr/>
            <a:lstStyle/>
            <a:p>
              <a:endParaRPr lang="en-US" dirty="0"/>
            </a:p>
          </p:txBody>
        </p:sp>
        <p:sp>
          <p:nvSpPr>
            <p:cNvPr id="2887" name="Freeform 3408"/>
            <p:cNvSpPr>
              <a:spLocks/>
            </p:cNvSpPr>
            <p:nvPr/>
          </p:nvSpPr>
          <p:spPr bwMode="gray">
            <a:xfrm flipH="1">
              <a:off x="2215848" y="4124398"/>
              <a:ext cx="127274" cy="67780"/>
            </a:xfrm>
            <a:custGeom>
              <a:avLst/>
              <a:gdLst>
                <a:gd name="T0" fmla="*/ 883 w 883"/>
                <a:gd name="T1" fmla="*/ 0 h 471"/>
                <a:gd name="T2" fmla="*/ 0 w 883"/>
                <a:gd name="T3" fmla="*/ 247 h 471"/>
                <a:gd name="T4" fmla="*/ 45 w 883"/>
                <a:gd name="T5" fmla="*/ 304 h 471"/>
                <a:gd name="T6" fmla="*/ 87 w 883"/>
                <a:gd name="T7" fmla="*/ 471 h 471"/>
                <a:gd name="T8" fmla="*/ 192 w 883"/>
                <a:gd name="T9" fmla="*/ 442 h 471"/>
                <a:gd name="T10" fmla="*/ 192 w 883"/>
                <a:gd name="T11" fmla="*/ 441 h 471"/>
                <a:gd name="T12" fmla="*/ 883 w 883"/>
                <a:gd name="T13" fmla="*/ 249 h 471"/>
                <a:gd name="T14" fmla="*/ 883 w 883"/>
                <a:gd name="T15" fmla="*/ 0 h 471"/>
                <a:gd name="T16" fmla="*/ 0 60000 65536"/>
                <a:gd name="T17" fmla="*/ 0 60000 65536"/>
                <a:gd name="T18" fmla="*/ 0 60000 65536"/>
                <a:gd name="T19" fmla="*/ 0 60000 65536"/>
                <a:gd name="T20" fmla="*/ 0 60000 65536"/>
                <a:gd name="T21" fmla="*/ 0 60000 65536"/>
                <a:gd name="T22" fmla="*/ 0 60000 65536"/>
                <a:gd name="T23" fmla="*/ 0 60000 65536"/>
                <a:gd name="T24" fmla="*/ 0 w 883"/>
                <a:gd name="T25" fmla="*/ 0 h 471"/>
                <a:gd name="T26" fmla="*/ 883 w 883"/>
                <a:gd name="T27" fmla="*/ 471 h 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3" h="471">
                  <a:moveTo>
                    <a:pt x="883" y="0"/>
                  </a:moveTo>
                  <a:cubicBezTo>
                    <a:pt x="0" y="247"/>
                    <a:pt x="0" y="247"/>
                    <a:pt x="0" y="247"/>
                  </a:cubicBezTo>
                  <a:cubicBezTo>
                    <a:pt x="14" y="260"/>
                    <a:pt x="34" y="286"/>
                    <a:pt x="45" y="304"/>
                  </a:cubicBezTo>
                  <a:cubicBezTo>
                    <a:pt x="83" y="366"/>
                    <a:pt x="93" y="416"/>
                    <a:pt x="87" y="471"/>
                  </a:cubicBezTo>
                  <a:cubicBezTo>
                    <a:pt x="192" y="442"/>
                    <a:pt x="192" y="442"/>
                    <a:pt x="192" y="442"/>
                  </a:cubicBezTo>
                  <a:cubicBezTo>
                    <a:pt x="192" y="441"/>
                    <a:pt x="192" y="441"/>
                    <a:pt x="192" y="441"/>
                  </a:cubicBezTo>
                  <a:cubicBezTo>
                    <a:pt x="883" y="249"/>
                    <a:pt x="883" y="249"/>
                    <a:pt x="883" y="249"/>
                  </a:cubicBezTo>
                  <a:lnTo>
                    <a:pt x="883" y="0"/>
                  </a:lnTo>
                  <a:close/>
                </a:path>
              </a:pathLst>
            </a:custGeom>
            <a:solidFill>
              <a:schemeClr val="bg1">
                <a:lumMod val="65000"/>
              </a:schemeClr>
            </a:solidFill>
            <a:ln w="6350">
              <a:noFill/>
              <a:miter lim="800000"/>
              <a:headEnd/>
              <a:tailEnd/>
            </a:ln>
          </p:spPr>
          <p:txBody>
            <a:bodyPr/>
            <a:lstStyle/>
            <a:p>
              <a:endParaRPr lang="en-US" dirty="0"/>
            </a:p>
          </p:txBody>
        </p:sp>
        <p:sp>
          <p:nvSpPr>
            <p:cNvPr id="2888" name="Freeform 3412"/>
            <p:cNvSpPr>
              <a:spLocks/>
            </p:cNvSpPr>
            <p:nvPr/>
          </p:nvSpPr>
          <p:spPr bwMode="gray">
            <a:xfrm flipH="1">
              <a:off x="2095172" y="4170839"/>
              <a:ext cx="160900" cy="42991"/>
            </a:xfrm>
            <a:custGeom>
              <a:avLst/>
              <a:gdLst>
                <a:gd name="T0" fmla="*/ 1739 w 2634"/>
                <a:gd name="T1" fmla="*/ 224 h 706"/>
                <a:gd name="T2" fmla="*/ 896 w 2634"/>
                <a:gd name="T3" fmla="*/ 0 h 706"/>
                <a:gd name="T4" fmla="*/ 0 w 2634"/>
                <a:gd name="T5" fmla="*/ 238 h 706"/>
                <a:gd name="T6" fmla="*/ 844 w 2634"/>
                <a:gd name="T7" fmla="*/ 465 h 706"/>
                <a:gd name="T8" fmla="*/ 844 w 2634"/>
                <a:gd name="T9" fmla="*/ 465 h 706"/>
                <a:gd name="T10" fmla="*/ 1739 w 2634"/>
                <a:gd name="T11" fmla="*/ 706 h 706"/>
                <a:gd name="T12" fmla="*/ 2634 w 2634"/>
                <a:gd name="T13" fmla="*/ 465 h 706"/>
                <a:gd name="T14" fmla="*/ 1739 w 2634"/>
                <a:gd name="T15" fmla="*/ 224 h 706"/>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706"/>
                <a:gd name="T26" fmla="*/ 2634 w 2634"/>
                <a:gd name="T27" fmla="*/ 706 h 7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706">
                  <a:moveTo>
                    <a:pt x="1739" y="224"/>
                  </a:moveTo>
                  <a:lnTo>
                    <a:pt x="896" y="0"/>
                  </a:lnTo>
                  <a:lnTo>
                    <a:pt x="0" y="238"/>
                  </a:lnTo>
                  <a:lnTo>
                    <a:pt x="844" y="465"/>
                  </a:lnTo>
                  <a:lnTo>
                    <a:pt x="1739" y="706"/>
                  </a:lnTo>
                  <a:lnTo>
                    <a:pt x="2634" y="465"/>
                  </a:lnTo>
                  <a:lnTo>
                    <a:pt x="1739" y="22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889" name="Freeform 3417"/>
            <p:cNvSpPr>
              <a:spLocks/>
            </p:cNvSpPr>
            <p:nvPr/>
          </p:nvSpPr>
          <p:spPr bwMode="gray">
            <a:xfrm flipH="1">
              <a:off x="2205790" y="4207867"/>
              <a:ext cx="10371" cy="15062"/>
            </a:xfrm>
            <a:custGeom>
              <a:avLst/>
              <a:gdLst>
                <a:gd name="T0" fmla="*/ 0 w 172"/>
                <a:gd name="T1" fmla="*/ 246 h 246"/>
                <a:gd name="T2" fmla="*/ 172 w 172"/>
                <a:gd name="T3" fmla="*/ 201 h 246"/>
                <a:gd name="T4" fmla="*/ 172 w 172"/>
                <a:gd name="T5" fmla="*/ 0 h 246"/>
                <a:gd name="T6" fmla="*/ 0 w 172"/>
                <a:gd name="T7" fmla="*/ 47 h 246"/>
                <a:gd name="T8" fmla="*/ 0 w 172"/>
                <a:gd name="T9" fmla="*/ 246 h 246"/>
                <a:gd name="T10" fmla="*/ 0 60000 65536"/>
                <a:gd name="T11" fmla="*/ 0 60000 65536"/>
                <a:gd name="T12" fmla="*/ 0 60000 65536"/>
                <a:gd name="T13" fmla="*/ 0 60000 65536"/>
                <a:gd name="T14" fmla="*/ 0 60000 65536"/>
                <a:gd name="T15" fmla="*/ 0 w 172"/>
                <a:gd name="T16" fmla="*/ 0 h 246"/>
                <a:gd name="T17" fmla="*/ 172 w 172"/>
                <a:gd name="T18" fmla="*/ 246 h 246"/>
              </a:gdLst>
              <a:ahLst/>
              <a:cxnLst>
                <a:cxn ang="T10">
                  <a:pos x="T0" y="T1"/>
                </a:cxn>
                <a:cxn ang="T11">
                  <a:pos x="T2" y="T3"/>
                </a:cxn>
                <a:cxn ang="T12">
                  <a:pos x="T4" y="T5"/>
                </a:cxn>
                <a:cxn ang="T13">
                  <a:pos x="T6" y="T7"/>
                </a:cxn>
                <a:cxn ang="T14">
                  <a:pos x="T8" y="T9"/>
                </a:cxn>
              </a:cxnLst>
              <a:rect l="T15" t="T16" r="T17" b="T18"/>
              <a:pathLst>
                <a:path w="172" h="246">
                  <a:moveTo>
                    <a:pt x="0" y="246"/>
                  </a:moveTo>
                  <a:lnTo>
                    <a:pt x="172" y="201"/>
                  </a:lnTo>
                  <a:lnTo>
                    <a:pt x="172" y="0"/>
                  </a:lnTo>
                  <a:lnTo>
                    <a:pt x="0" y="47"/>
                  </a:lnTo>
                  <a:lnTo>
                    <a:pt x="0" y="246"/>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890" name="Freeform 3418"/>
            <p:cNvSpPr>
              <a:spLocks/>
            </p:cNvSpPr>
            <p:nvPr/>
          </p:nvSpPr>
          <p:spPr bwMode="gray">
            <a:xfrm flipH="1">
              <a:off x="2155824" y="4198139"/>
              <a:ext cx="43681" cy="47697"/>
            </a:xfrm>
            <a:custGeom>
              <a:avLst/>
              <a:gdLst>
                <a:gd name="T0" fmla="*/ 241 w 302"/>
                <a:gd name="T1" fmla="*/ 96 h 332"/>
                <a:gd name="T2" fmla="*/ 66 w 302"/>
                <a:gd name="T3" fmla="*/ 21 h 332"/>
                <a:gd name="T4" fmla="*/ 66 w 302"/>
                <a:gd name="T5" fmla="*/ 21 h 332"/>
                <a:gd name="T6" fmla="*/ 17 w 302"/>
                <a:gd name="T7" fmla="*/ 33 h 332"/>
                <a:gd name="T8" fmla="*/ 27 w 302"/>
                <a:gd name="T9" fmla="*/ 55 h 332"/>
                <a:gd name="T10" fmla="*/ 58 w 302"/>
                <a:gd name="T11" fmla="*/ 235 h 332"/>
                <a:gd name="T12" fmla="*/ 143 w 302"/>
                <a:gd name="T13" fmla="*/ 305 h 332"/>
                <a:gd name="T14" fmla="*/ 156 w 302"/>
                <a:gd name="T15" fmla="*/ 332 h 332"/>
                <a:gd name="T16" fmla="*/ 221 w 302"/>
                <a:gd name="T17" fmla="*/ 315 h 332"/>
                <a:gd name="T18" fmla="*/ 221 w 302"/>
                <a:gd name="T19" fmla="*/ 315 h 332"/>
                <a:gd name="T20" fmla="*/ 252 w 302"/>
                <a:gd name="T21" fmla="*/ 301 h 332"/>
                <a:gd name="T22" fmla="*/ 241 w 302"/>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2"/>
                <a:gd name="T38" fmla="*/ 302 w 30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2">
                  <a:moveTo>
                    <a:pt x="241" y="96"/>
                  </a:moveTo>
                  <a:cubicBezTo>
                    <a:pt x="191" y="30"/>
                    <a:pt x="117"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2" y="268"/>
                    <a:pt x="112" y="291"/>
                    <a:pt x="143" y="305"/>
                  </a:cubicBezTo>
                  <a:cubicBezTo>
                    <a:pt x="156" y="332"/>
                    <a:pt x="156" y="332"/>
                    <a:pt x="156" y="332"/>
                  </a:cubicBezTo>
                  <a:cubicBezTo>
                    <a:pt x="221" y="315"/>
                    <a:pt x="221" y="315"/>
                    <a:pt x="221" y="315"/>
                  </a:cubicBezTo>
                  <a:cubicBezTo>
                    <a:pt x="221" y="315"/>
                    <a:pt x="221" y="315"/>
                    <a:pt x="221" y="315"/>
                  </a:cubicBezTo>
                  <a:cubicBezTo>
                    <a:pt x="232" y="312"/>
                    <a:pt x="243" y="308"/>
                    <a:pt x="252" y="301"/>
                  </a:cubicBezTo>
                  <a:cubicBezTo>
                    <a:pt x="302" y="262"/>
                    <a:pt x="298" y="171"/>
                    <a:pt x="241" y="96"/>
                  </a:cubicBezTo>
                  <a:close/>
                </a:path>
              </a:pathLst>
            </a:custGeom>
            <a:solidFill>
              <a:srgbClr val="333333"/>
            </a:solidFill>
            <a:ln w="6350">
              <a:noFill/>
              <a:miter lim="800000"/>
              <a:headEnd/>
              <a:tailEnd/>
            </a:ln>
          </p:spPr>
          <p:txBody>
            <a:bodyPr/>
            <a:lstStyle/>
            <a:p>
              <a:endParaRPr lang="en-US" dirty="0"/>
            </a:p>
          </p:txBody>
        </p:sp>
        <p:grpSp>
          <p:nvGrpSpPr>
            <p:cNvPr id="2891" name="Gruppieren 2890"/>
            <p:cNvGrpSpPr/>
            <p:nvPr/>
          </p:nvGrpSpPr>
          <p:grpSpPr bwMode="gray">
            <a:xfrm flipH="1">
              <a:off x="2126507" y="4167619"/>
              <a:ext cx="197568" cy="56078"/>
              <a:chOff x="4095286" y="4181877"/>
              <a:chExt cx="428563" cy="121645"/>
            </a:xfrm>
          </p:grpSpPr>
          <p:sp>
            <p:nvSpPr>
              <p:cNvPr id="4359" name="Freeform 3194"/>
              <p:cNvSpPr>
                <a:spLocks/>
              </p:cNvSpPr>
              <p:nvPr/>
            </p:nvSpPr>
            <p:spPr bwMode="gray">
              <a:xfrm>
                <a:off x="4097667" y="4181877"/>
                <a:ext cx="353655" cy="94398"/>
              </a:xfrm>
              <a:custGeom>
                <a:avLst/>
                <a:gdLst>
                  <a:gd name="T0" fmla="*/ 1739 w 2634"/>
                  <a:gd name="T1" fmla="*/ 227 h 706"/>
                  <a:gd name="T2" fmla="*/ 896 w 2634"/>
                  <a:gd name="T3" fmla="*/ 0 h 706"/>
                  <a:gd name="T4" fmla="*/ 0 w 2634"/>
                  <a:gd name="T5" fmla="*/ 241 h 706"/>
                  <a:gd name="T6" fmla="*/ 841 w 2634"/>
                  <a:gd name="T7" fmla="*/ 468 h 706"/>
                  <a:gd name="T8" fmla="*/ 841 w 2634"/>
                  <a:gd name="T9" fmla="*/ 468 h 706"/>
                  <a:gd name="T10" fmla="*/ 1739 w 2634"/>
                  <a:gd name="T11" fmla="*/ 706 h 706"/>
                  <a:gd name="T12" fmla="*/ 2634 w 2634"/>
                  <a:gd name="T13" fmla="*/ 468 h 706"/>
                  <a:gd name="T14" fmla="*/ 1739 w 2634"/>
                  <a:gd name="T15" fmla="*/ 227 h 706"/>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706"/>
                  <a:gd name="T26" fmla="*/ 2634 w 2634"/>
                  <a:gd name="T27" fmla="*/ 706 h 7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706">
                    <a:moveTo>
                      <a:pt x="1739" y="227"/>
                    </a:moveTo>
                    <a:lnTo>
                      <a:pt x="896" y="0"/>
                    </a:lnTo>
                    <a:lnTo>
                      <a:pt x="0" y="241"/>
                    </a:lnTo>
                    <a:lnTo>
                      <a:pt x="841" y="468"/>
                    </a:lnTo>
                    <a:lnTo>
                      <a:pt x="1739" y="706"/>
                    </a:lnTo>
                    <a:lnTo>
                      <a:pt x="2634" y="468"/>
                    </a:lnTo>
                    <a:lnTo>
                      <a:pt x="1739" y="227"/>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4360" name="Freeform 3200"/>
              <p:cNvSpPr>
                <a:spLocks/>
              </p:cNvSpPr>
              <p:nvPr/>
            </p:nvSpPr>
            <p:spPr bwMode="gray">
              <a:xfrm>
                <a:off x="4342877" y="4238378"/>
                <a:ext cx="180972" cy="60635"/>
              </a:xfrm>
              <a:custGeom>
                <a:avLst/>
                <a:gdLst>
                  <a:gd name="T0" fmla="*/ 0 w 1344"/>
                  <a:gd name="T1" fmla="*/ 451 h 451"/>
                  <a:gd name="T2" fmla="*/ 0 w 1344"/>
                  <a:gd name="T3" fmla="*/ 371 h 451"/>
                  <a:gd name="T4" fmla="*/ 1344 w 1344"/>
                  <a:gd name="T5" fmla="*/ 0 h 451"/>
                  <a:gd name="T6" fmla="*/ 1344 w 1344"/>
                  <a:gd name="T7" fmla="*/ 83 h 451"/>
                  <a:gd name="T8" fmla="*/ 0 w 1344"/>
                  <a:gd name="T9" fmla="*/ 451 h 451"/>
                  <a:gd name="T10" fmla="*/ 0 60000 65536"/>
                  <a:gd name="T11" fmla="*/ 0 60000 65536"/>
                  <a:gd name="T12" fmla="*/ 0 60000 65536"/>
                  <a:gd name="T13" fmla="*/ 0 60000 65536"/>
                  <a:gd name="T14" fmla="*/ 0 60000 65536"/>
                  <a:gd name="T15" fmla="*/ 0 w 1344"/>
                  <a:gd name="T16" fmla="*/ 0 h 451"/>
                  <a:gd name="T17" fmla="*/ 1344 w 1344"/>
                  <a:gd name="T18" fmla="*/ 451 h 451"/>
                </a:gdLst>
                <a:ahLst/>
                <a:cxnLst>
                  <a:cxn ang="T10">
                    <a:pos x="T0" y="T1"/>
                  </a:cxn>
                  <a:cxn ang="T11">
                    <a:pos x="T2" y="T3"/>
                  </a:cxn>
                  <a:cxn ang="T12">
                    <a:pos x="T4" y="T5"/>
                  </a:cxn>
                  <a:cxn ang="T13">
                    <a:pos x="T6" y="T7"/>
                  </a:cxn>
                  <a:cxn ang="T14">
                    <a:pos x="T8" y="T9"/>
                  </a:cxn>
                </a:cxnLst>
                <a:rect l="T15" t="T16" r="T17" b="T18"/>
                <a:pathLst>
                  <a:path w="1344" h="451">
                    <a:moveTo>
                      <a:pt x="0" y="451"/>
                    </a:moveTo>
                    <a:lnTo>
                      <a:pt x="0" y="371"/>
                    </a:lnTo>
                    <a:lnTo>
                      <a:pt x="1344" y="0"/>
                    </a:lnTo>
                    <a:lnTo>
                      <a:pt x="1344" y="83"/>
                    </a:lnTo>
                    <a:lnTo>
                      <a:pt x="0" y="451"/>
                    </a:lnTo>
                    <a:close/>
                  </a:path>
                </a:pathLst>
              </a:custGeom>
              <a:solidFill>
                <a:schemeClr val="bg1">
                  <a:lumMod val="65000"/>
                </a:schemeClr>
              </a:solidFill>
              <a:ln w="6350">
                <a:noFill/>
                <a:miter lim="800000"/>
                <a:headEnd/>
                <a:tailEnd/>
              </a:ln>
            </p:spPr>
            <p:txBody>
              <a:bodyPr/>
              <a:lstStyle/>
              <a:p>
                <a:endParaRPr lang="en-US" dirty="0"/>
              </a:p>
            </p:txBody>
          </p:sp>
          <p:sp>
            <p:nvSpPr>
              <p:cNvPr id="4361" name="Freeform 3202"/>
              <p:cNvSpPr>
                <a:spLocks/>
              </p:cNvSpPr>
              <p:nvPr/>
            </p:nvSpPr>
            <p:spPr bwMode="gray">
              <a:xfrm>
                <a:off x="4095286" y="4211191"/>
                <a:ext cx="235728" cy="92331"/>
              </a:xfrm>
              <a:custGeom>
                <a:avLst/>
                <a:gdLst>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449126 w 1351184"/>
                  <a:gd name="connsiteY9" fmla="*/ 269574 h 508773"/>
                  <a:gd name="connsiteX10" fmla="*/ 0 w 1351184"/>
                  <a:gd name="connsiteY10" fmla="*/ 147855 h 508773"/>
                  <a:gd name="connsiteX11" fmla="*/ 0 w 1351184"/>
                  <a:gd name="connsiteY11" fmla="*/ 0 h 508773"/>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0 w 1351184"/>
                  <a:gd name="connsiteY9" fmla="*/ 147855 h 508773"/>
                  <a:gd name="connsiteX10" fmla="*/ 0 w 1351184"/>
                  <a:gd name="connsiteY10" fmla="*/ 0 h 50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184" h="508773">
                    <a:moveTo>
                      <a:pt x="0" y="0"/>
                    </a:moveTo>
                    <a:lnTo>
                      <a:pt x="449126" y="121719"/>
                    </a:lnTo>
                    <a:lnTo>
                      <a:pt x="449126" y="121498"/>
                    </a:lnTo>
                    <a:lnTo>
                      <a:pt x="902058" y="241502"/>
                    </a:lnTo>
                    <a:lnTo>
                      <a:pt x="902058" y="242996"/>
                    </a:lnTo>
                    <a:lnTo>
                      <a:pt x="1351184" y="363001"/>
                    </a:lnTo>
                    <a:lnTo>
                      <a:pt x="1351184" y="508773"/>
                    </a:lnTo>
                    <a:lnTo>
                      <a:pt x="902058" y="388769"/>
                    </a:lnTo>
                    <a:lnTo>
                      <a:pt x="449126" y="267271"/>
                    </a:lnTo>
                    <a:lnTo>
                      <a:pt x="0" y="147855"/>
                    </a:ln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4362" name="Freeform 3205"/>
              <p:cNvSpPr>
                <a:spLocks/>
              </p:cNvSpPr>
              <p:nvPr/>
            </p:nvSpPr>
            <p:spPr bwMode="gray">
              <a:xfrm>
                <a:off x="4330972" y="4268757"/>
                <a:ext cx="23485" cy="32385"/>
              </a:xfrm>
              <a:custGeom>
                <a:avLst/>
                <a:gdLst>
                  <a:gd name="T0" fmla="*/ 0 w 170"/>
                  <a:gd name="T1" fmla="*/ 243 h 243"/>
                  <a:gd name="T2" fmla="*/ 170 w 170"/>
                  <a:gd name="T3" fmla="*/ 198 h 243"/>
                  <a:gd name="T4" fmla="*/ 170 w 170"/>
                  <a:gd name="T5" fmla="*/ 0 h 243"/>
                  <a:gd name="T6" fmla="*/ 0 w 170"/>
                  <a:gd name="T7" fmla="*/ 45 h 243"/>
                  <a:gd name="T8" fmla="*/ 0 w 170"/>
                  <a:gd name="T9" fmla="*/ 243 h 243"/>
                  <a:gd name="T10" fmla="*/ 0 60000 65536"/>
                  <a:gd name="T11" fmla="*/ 0 60000 65536"/>
                  <a:gd name="T12" fmla="*/ 0 60000 65536"/>
                  <a:gd name="T13" fmla="*/ 0 60000 65536"/>
                  <a:gd name="T14" fmla="*/ 0 60000 65536"/>
                  <a:gd name="T15" fmla="*/ 0 w 170"/>
                  <a:gd name="T16" fmla="*/ 0 h 243"/>
                  <a:gd name="T17" fmla="*/ 170 w 170"/>
                  <a:gd name="T18" fmla="*/ 243 h 243"/>
                </a:gdLst>
                <a:ahLst/>
                <a:cxnLst>
                  <a:cxn ang="T10">
                    <a:pos x="T0" y="T1"/>
                  </a:cxn>
                  <a:cxn ang="T11">
                    <a:pos x="T2" y="T3"/>
                  </a:cxn>
                  <a:cxn ang="T12">
                    <a:pos x="T4" y="T5"/>
                  </a:cxn>
                  <a:cxn ang="T13">
                    <a:pos x="T6" y="T7"/>
                  </a:cxn>
                  <a:cxn ang="T14">
                    <a:pos x="T8" y="T9"/>
                  </a:cxn>
                </a:cxnLst>
                <a:rect l="T15" t="T16" r="T17" b="T18"/>
                <a:pathLst>
                  <a:path w="170" h="243">
                    <a:moveTo>
                      <a:pt x="0" y="243"/>
                    </a:moveTo>
                    <a:lnTo>
                      <a:pt x="170" y="198"/>
                    </a:lnTo>
                    <a:lnTo>
                      <a:pt x="170" y="0"/>
                    </a:lnTo>
                    <a:lnTo>
                      <a:pt x="0" y="45"/>
                    </a:lnTo>
                    <a:lnTo>
                      <a:pt x="0" y="243"/>
                    </a:lnTo>
                    <a:close/>
                  </a:path>
                </a:pathLst>
              </a:custGeom>
              <a:solidFill>
                <a:schemeClr val="bg1">
                  <a:lumMod val="65000"/>
                </a:schemeClr>
              </a:solidFill>
              <a:ln w="6350">
                <a:noFill/>
                <a:miter lim="800000"/>
                <a:headEnd/>
                <a:tailEnd/>
              </a:ln>
            </p:spPr>
            <p:txBody>
              <a:bodyPr/>
              <a:lstStyle/>
              <a:p>
                <a:endParaRPr lang="en-US" dirty="0"/>
              </a:p>
            </p:txBody>
          </p:sp>
        </p:grpSp>
        <p:sp>
          <p:nvSpPr>
            <p:cNvPr id="2892" name="Freeform 3419"/>
            <p:cNvSpPr>
              <a:spLocks/>
            </p:cNvSpPr>
            <p:nvPr/>
          </p:nvSpPr>
          <p:spPr bwMode="gray">
            <a:xfrm flipH="1">
              <a:off x="2164938" y="4199394"/>
              <a:ext cx="44310" cy="49894"/>
            </a:xfrm>
            <a:custGeom>
              <a:avLst/>
              <a:gdLst>
                <a:gd name="T0" fmla="*/ 255 w 306"/>
                <a:gd name="T1" fmla="*/ 308 h 346"/>
                <a:gd name="T2" fmla="*/ 61 w 306"/>
                <a:gd name="T3" fmla="*/ 243 h 346"/>
                <a:gd name="T4" fmla="*/ 51 w 306"/>
                <a:gd name="T5" fmla="*/ 38 h 346"/>
                <a:gd name="T6" fmla="*/ 245 w 306"/>
                <a:gd name="T7" fmla="*/ 103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5" y="346"/>
                    <a:pt x="118" y="317"/>
                    <a:pt x="61" y="243"/>
                  </a:cubicBezTo>
                  <a:cubicBezTo>
                    <a:pt x="5" y="168"/>
                    <a:pt x="0" y="77"/>
                    <a:pt x="51" y="38"/>
                  </a:cubicBezTo>
                  <a:cubicBezTo>
                    <a:pt x="101" y="0"/>
                    <a:pt x="188" y="29"/>
                    <a:pt x="245" y="103"/>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2893" name="Freeform 3420"/>
            <p:cNvSpPr>
              <a:spLocks/>
            </p:cNvSpPr>
            <p:nvPr/>
          </p:nvSpPr>
          <p:spPr bwMode="gray">
            <a:xfrm flipH="1">
              <a:off x="2173737" y="4209436"/>
              <a:ext cx="26711" cy="30125"/>
            </a:xfrm>
            <a:custGeom>
              <a:avLst/>
              <a:gdLst>
                <a:gd name="T0" fmla="*/ 155 w 186"/>
                <a:gd name="T1" fmla="*/ 187 h 210"/>
                <a:gd name="T2" fmla="*/ 37 w 186"/>
                <a:gd name="T3" fmla="*/ 147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4" y="210"/>
                    <a:pt x="72" y="193"/>
                    <a:pt x="37" y="147"/>
                  </a:cubicBezTo>
                  <a:cubicBezTo>
                    <a:pt x="3" y="102"/>
                    <a:pt x="0" y="46"/>
                    <a:pt x="31" y="23"/>
                  </a:cubicBezTo>
                  <a:cubicBezTo>
                    <a:pt x="62" y="0"/>
                    <a:pt x="114" y="17"/>
                    <a:pt x="149" y="63"/>
                  </a:cubicBezTo>
                  <a:cubicBezTo>
                    <a:pt x="183" y="108"/>
                    <a:pt x="186" y="163"/>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894" name="Freeform 3421"/>
            <p:cNvSpPr>
              <a:spLocks/>
            </p:cNvSpPr>
            <p:nvPr/>
          </p:nvSpPr>
          <p:spPr bwMode="gray">
            <a:xfrm flipH="1">
              <a:off x="2147024" y="4203787"/>
              <a:ext cx="29855" cy="32949"/>
            </a:xfrm>
            <a:custGeom>
              <a:avLst/>
              <a:gdLst>
                <a:gd name="T0" fmla="*/ 185 w 208"/>
                <a:gd name="T1" fmla="*/ 84 h 228"/>
                <a:gd name="T2" fmla="*/ 143 w 208"/>
                <a:gd name="T3" fmla="*/ 39 h 228"/>
                <a:gd name="T4" fmla="*/ 0 w 208"/>
                <a:gd name="T5" fmla="*/ 0 h 228"/>
                <a:gd name="T6" fmla="*/ 42 w 208"/>
                <a:gd name="T7" fmla="*/ 45 h 228"/>
                <a:gd name="T8" fmla="*/ 101 w 208"/>
                <a:gd name="T9" fmla="*/ 228 h 228"/>
                <a:gd name="T10" fmla="*/ 101 w 208"/>
                <a:gd name="T11" fmla="*/ 228 h 228"/>
                <a:gd name="T12" fmla="*/ 185 w 208"/>
                <a:gd name="T13" fmla="*/ 205 h 228"/>
                <a:gd name="T14" fmla="*/ 185 w 208"/>
                <a:gd name="T15" fmla="*/ 205 h 228"/>
                <a:gd name="T16" fmla="*/ 206 w 208"/>
                <a:gd name="T17" fmla="*/ 199 h 228"/>
                <a:gd name="T18" fmla="*/ 185 w 208"/>
                <a:gd name="T19" fmla="*/ 84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28"/>
                <a:gd name="T32" fmla="*/ 208 w 208"/>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28">
                  <a:moveTo>
                    <a:pt x="185" y="84"/>
                  </a:moveTo>
                  <a:cubicBezTo>
                    <a:pt x="175" y="64"/>
                    <a:pt x="168" y="45"/>
                    <a:pt x="143" y="39"/>
                  </a:cubicBezTo>
                  <a:cubicBezTo>
                    <a:pt x="0" y="0"/>
                    <a:pt x="0" y="0"/>
                    <a:pt x="0" y="0"/>
                  </a:cubicBezTo>
                  <a:cubicBezTo>
                    <a:pt x="15" y="13"/>
                    <a:pt x="29" y="29"/>
                    <a:pt x="42" y="45"/>
                  </a:cubicBezTo>
                  <a:cubicBezTo>
                    <a:pt x="87" y="105"/>
                    <a:pt x="107" y="172"/>
                    <a:pt x="101" y="228"/>
                  </a:cubicBezTo>
                  <a:cubicBezTo>
                    <a:pt x="101" y="228"/>
                    <a:pt x="101" y="228"/>
                    <a:pt x="101" y="228"/>
                  </a:cubicBezTo>
                  <a:cubicBezTo>
                    <a:pt x="185" y="205"/>
                    <a:pt x="185" y="205"/>
                    <a:pt x="185" y="205"/>
                  </a:cubicBezTo>
                  <a:cubicBezTo>
                    <a:pt x="185" y="205"/>
                    <a:pt x="185" y="205"/>
                    <a:pt x="185" y="205"/>
                  </a:cubicBezTo>
                  <a:cubicBezTo>
                    <a:pt x="206" y="199"/>
                    <a:pt x="206" y="199"/>
                    <a:pt x="206" y="199"/>
                  </a:cubicBezTo>
                  <a:cubicBezTo>
                    <a:pt x="206" y="158"/>
                    <a:pt x="208" y="129"/>
                    <a:pt x="185" y="84"/>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895" name="Freeform 3422"/>
            <p:cNvSpPr>
              <a:spLocks/>
            </p:cNvSpPr>
            <p:nvPr/>
          </p:nvSpPr>
          <p:spPr bwMode="gray">
            <a:xfrm flipH="1">
              <a:off x="2118113" y="4041555"/>
              <a:ext cx="214323" cy="185767"/>
            </a:xfrm>
            <a:custGeom>
              <a:avLst/>
              <a:gdLst>
                <a:gd name="T0" fmla="*/ 0 w 3508"/>
                <a:gd name="T1" fmla="*/ 2095 h 3045"/>
                <a:gd name="T2" fmla="*/ 3508 w 3508"/>
                <a:gd name="T3" fmla="*/ 3045 h 3045"/>
                <a:gd name="T4" fmla="*/ 3508 w 3508"/>
                <a:gd name="T5" fmla="*/ 950 h 3045"/>
                <a:gd name="T6" fmla="*/ 0 w 3508"/>
                <a:gd name="T7" fmla="*/ 0 h 3045"/>
                <a:gd name="T8" fmla="*/ 0 w 3508"/>
                <a:gd name="T9" fmla="*/ 2095 h 3045"/>
                <a:gd name="T10" fmla="*/ 0 60000 65536"/>
                <a:gd name="T11" fmla="*/ 0 60000 65536"/>
                <a:gd name="T12" fmla="*/ 0 60000 65536"/>
                <a:gd name="T13" fmla="*/ 0 60000 65536"/>
                <a:gd name="T14" fmla="*/ 0 60000 65536"/>
                <a:gd name="T15" fmla="*/ 0 w 3508"/>
                <a:gd name="T16" fmla="*/ 0 h 3045"/>
                <a:gd name="T17" fmla="*/ 3508 w 3508"/>
                <a:gd name="T18" fmla="*/ 3045 h 3045"/>
              </a:gdLst>
              <a:ahLst/>
              <a:cxnLst>
                <a:cxn ang="T10">
                  <a:pos x="T0" y="T1"/>
                </a:cxn>
                <a:cxn ang="T11">
                  <a:pos x="T2" y="T3"/>
                </a:cxn>
                <a:cxn ang="T12">
                  <a:pos x="T4" y="T5"/>
                </a:cxn>
                <a:cxn ang="T13">
                  <a:pos x="T6" y="T7"/>
                </a:cxn>
                <a:cxn ang="T14">
                  <a:pos x="T8" y="T9"/>
                </a:cxn>
              </a:cxnLst>
              <a:rect l="T15" t="T16" r="T17" b="T18"/>
              <a:pathLst>
                <a:path w="3508" h="3045">
                  <a:moveTo>
                    <a:pt x="0" y="2095"/>
                  </a:moveTo>
                  <a:lnTo>
                    <a:pt x="3508" y="3045"/>
                  </a:lnTo>
                  <a:lnTo>
                    <a:pt x="3508" y="950"/>
                  </a:lnTo>
                  <a:lnTo>
                    <a:pt x="0" y="0"/>
                  </a:lnTo>
                  <a:lnTo>
                    <a:pt x="0" y="2095"/>
                  </a:lnTo>
                  <a:close/>
                </a:path>
              </a:pathLst>
            </a:custGeom>
            <a:solidFill>
              <a:schemeClr val="accent1">
                <a:lumMod val="50000"/>
              </a:schemeClr>
            </a:solidFill>
            <a:ln w="6350">
              <a:noFill/>
              <a:miter lim="800000"/>
              <a:headEnd/>
              <a:tailEnd/>
            </a:ln>
          </p:spPr>
          <p:txBody>
            <a:bodyPr/>
            <a:lstStyle/>
            <a:p>
              <a:endParaRPr lang="en-US" dirty="0"/>
            </a:p>
          </p:txBody>
        </p:sp>
        <p:sp>
          <p:nvSpPr>
            <p:cNvPr id="2896" name="Freeform 3423"/>
            <p:cNvSpPr>
              <a:spLocks/>
            </p:cNvSpPr>
            <p:nvPr/>
          </p:nvSpPr>
          <p:spPr bwMode="gray">
            <a:xfrm flipH="1">
              <a:off x="2008122" y="4012058"/>
              <a:ext cx="324313" cy="87549"/>
            </a:xfrm>
            <a:custGeom>
              <a:avLst/>
              <a:gdLst>
                <a:gd name="T0" fmla="*/ 1798 w 5306"/>
                <a:gd name="T1" fmla="*/ 0 h 1432"/>
                <a:gd name="T2" fmla="*/ 0 w 5306"/>
                <a:gd name="T3" fmla="*/ 482 h 1432"/>
                <a:gd name="T4" fmla="*/ 3508 w 5306"/>
                <a:gd name="T5" fmla="*/ 1432 h 1432"/>
                <a:gd name="T6" fmla="*/ 5306 w 5306"/>
                <a:gd name="T7" fmla="*/ 950 h 1432"/>
                <a:gd name="T8" fmla="*/ 1798 w 5306"/>
                <a:gd name="T9" fmla="*/ 0 h 1432"/>
                <a:gd name="T10" fmla="*/ 0 60000 65536"/>
                <a:gd name="T11" fmla="*/ 0 60000 65536"/>
                <a:gd name="T12" fmla="*/ 0 60000 65536"/>
                <a:gd name="T13" fmla="*/ 0 60000 65536"/>
                <a:gd name="T14" fmla="*/ 0 60000 65536"/>
                <a:gd name="T15" fmla="*/ 0 w 5306"/>
                <a:gd name="T16" fmla="*/ 0 h 1432"/>
                <a:gd name="T17" fmla="*/ 5306 w 5306"/>
                <a:gd name="T18" fmla="*/ 1432 h 1432"/>
              </a:gdLst>
              <a:ahLst/>
              <a:cxnLst>
                <a:cxn ang="T10">
                  <a:pos x="T0" y="T1"/>
                </a:cxn>
                <a:cxn ang="T11">
                  <a:pos x="T2" y="T3"/>
                </a:cxn>
                <a:cxn ang="T12">
                  <a:pos x="T4" y="T5"/>
                </a:cxn>
                <a:cxn ang="T13">
                  <a:pos x="T6" y="T7"/>
                </a:cxn>
                <a:cxn ang="T14">
                  <a:pos x="T8" y="T9"/>
                </a:cxn>
              </a:cxnLst>
              <a:rect l="T15" t="T16" r="T17" b="T18"/>
              <a:pathLst>
                <a:path w="5306" h="1432">
                  <a:moveTo>
                    <a:pt x="1798" y="0"/>
                  </a:moveTo>
                  <a:lnTo>
                    <a:pt x="0" y="482"/>
                  </a:lnTo>
                  <a:lnTo>
                    <a:pt x="3508" y="1432"/>
                  </a:lnTo>
                  <a:lnTo>
                    <a:pt x="5306" y="950"/>
                  </a:lnTo>
                  <a:lnTo>
                    <a:pt x="1798" y="0"/>
                  </a:lnTo>
                  <a:close/>
                </a:path>
              </a:pathLst>
            </a:custGeom>
            <a:solidFill>
              <a:schemeClr val="accent1"/>
            </a:solidFill>
            <a:ln w="6350">
              <a:noFill/>
              <a:miter lim="800000"/>
              <a:headEnd/>
              <a:tailEnd/>
            </a:ln>
          </p:spPr>
          <p:txBody>
            <a:bodyPr/>
            <a:lstStyle/>
            <a:p>
              <a:endParaRPr lang="en-US" dirty="0"/>
            </a:p>
          </p:txBody>
        </p:sp>
        <p:sp>
          <p:nvSpPr>
            <p:cNvPr id="2897" name="Freeform 3424"/>
            <p:cNvSpPr>
              <a:spLocks/>
            </p:cNvSpPr>
            <p:nvPr/>
          </p:nvSpPr>
          <p:spPr bwMode="gray">
            <a:xfrm flipH="1">
              <a:off x="2008122" y="4070110"/>
              <a:ext cx="109990" cy="157212"/>
            </a:xfrm>
            <a:custGeom>
              <a:avLst/>
              <a:gdLst>
                <a:gd name="T0" fmla="*/ 0 w 1798"/>
                <a:gd name="T1" fmla="*/ 2577 h 2577"/>
                <a:gd name="T2" fmla="*/ 1798 w 1798"/>
                <a:gd name="T3" fmla="*/ 2093 h 2577"/>
                <a:gd name="T4" fmla="*/ 1798 w 1798"/>
                <a:gd name="T5" fmla="*/ 0 h 2577"/>
                <a:gd name="T6" fmla="*/ 0 w 1798"/>
                <a:gd name="T7" fmla="*/ 482 h 2577"/>
                <a:gd name="T8" fmla="*/ 0 w 1798"/>
                <a:gd name="T9" fmla="*/ 2577 h 2577"/>
                <a:gd name="T10" fmla="*/ 0 60000 65536"/>
                <a:gd name="T11" fmla="*/ 0 60000 65536"/>
                <a:gd name="T12" fmla="*/ 0 60000 65536"/>
                <a:gd name="T13" fmla="*/ 0 60000 65536"/>
                <a:gd name="T14" fmla="*/ 0 60000 65536"/>
                <a:gd name="T15" fmla="*/ 0 w 1798"/>
                <a:gd name="T16" fmla="*/ 0 h 2577"/>
                <a:gd name="T17" fmla="*/ 1798 w 1798"/>
                <a:gd name="T18" fmla="*/ 2577 h 2577"/>
              </a:gdLst>
              <a:ahLst/>
              <a:cxnLst>
                <a:cxn ang="T10">
                  <a:pos x="T0" y="T1"/>
                </a:cxn>
                <a:cxn ang="T11">
                  <a:pos x="T2" y="T3"/>
                </a:cxn>
                <a:cxn ang="T12">
                  <a:pos x="T4" y="T5"/>
                </a:cxn>
                <a:cxn ang="T13">
                  <a:pos x="T6" y="T7"/>
                </a:cxn>
                <a:cxn ang="T14">
                  <a:pos x="T8" y="T9"/>
                </a:cxn>
              </a:cxnLst>
              <a:rect l="T15" t="T16" r="T17" b="T18"/>
              <a:pathLst>
                <a:path w="1798" h="2577">
                  <a:moveTo>
                    <a:pt x="0" y="2577"/>
                  </a:moveTo>
                  <a:lnTo>
                    <a:pt x="1798" y="2093"/>
                  </a:lnTo>
                  <a:lnTo>
                    <a:pt x="1798" y="0"/>
                  </a:lnTo>
                  <a:lnTo>
                    <a:pt x="0" y="482"/>
                  </a:lnTo>
                  <a:lnTo>
                    <a:pt x="0" y="2577"/>
                  </a:lnTo>
                  <a:close/>
                </a:path>
              </a:pathLst>
            </a:custGeom>
            <a:solidFill>
              <a:schemeClr val="accent1">
                <a:lumMod val="75000"/>
              </a:schemeClr>
            </a:solidFill>
            <a:ln w="6350">
              <a:noFill/>
              <a:miter lim="800000"/>
              <a:headEnd/>
              <a:tailEnd/>
            </a:ln>
          </p:spPr>
          <p:txBody>
            <a:bodyPr/>
            <a:lstStyle/>
            <a:p>
              <a:endParaRPr lang="en-US" dirty="0"/>
            </a:p>
          </p:txBody>
        </p:sp>
        <p:sp>
          <p:nvSpPr>
            <p:cNvPr id="2898" name="Freeform 3425"/>
            <p:cNvSpPr>
              <a:spLocks/>
            </p:cNvSpPr>
            <p:nvPr/>
          </p:nvSpPr>
          <p:spPr bwMode="gray">
            <a:xfrm flipH="1">
              <a:off x="2113713" y="4103373"/>
              <a:ext cx="49967" cy="133678"/>
            </a:xfrm>
            <a:custGeom>
              <a:avLst/>
              <a:gdLst>
                <a:gd name="T0" fmla="*/ 0 w 820"/>
                <a:gd name="T1" fmla="*/ 222 h 2192"/>
                <a:gd name="T2" fmla="*/ 0 w 820"/>
                <a:gd name="T3" fmla="*/ 2192 h 2192"/>
                <a:gd name="T4" fmla="*/ 820 w 820"/>
                <a:gd name="T5" fmla="*/ 1970 h 2192"/>
                <a:gd name="T6" fmla="*/ 820 w 820"/>
                <a:gd name="T7" fmla="*/ 0 h 2192"/>
                <a:gd name="T8" fmla="*/ 0 w 820"/>
                <a:gd name="T9" fmla="*/ 222 h 2192"/>
                <a:gd name="T10" fmla="*/ 0 60000 65536"/>
                <a:gd name="T11" fmla="*/ 0 60000 65536"/>
                <a:gd name="T12" fmla="*/ 0 60000 65536"/>
                <a:gd name="T13" fmla="*/ 0 60000 65536"/>
                <a:gd name="T14" fmla="*/ 0 60000 65536"/>
                <a:gd name="T15" fmla="*/ 0 w 820"/>
                <a:gd name="T16" fmla="*/ 0 h 2192"/>
                <a:gd name="T17" fmla="*/ 820 w 820"/>
                <a:gd name="T18" fmla="*/ 2192 h 2192"/>
              </a:gdLst>
              <a:ahLst/>
              <a:cxnLst>
                <a:cxn ang="T10">
                  <a:pos x="T0" y="T1"/>
                </a:cxn>
                <a:cxn ang="T11">
                  <a:pos x="T2" y="T3"/>
                </a:cxn>
                <a:cxn ang="T12">
                  <a:pos x="T4" y="T5"/>
                </a:cxn>
                <a:cxn ang="T13">
                  <a:pos x="T6" y="T7"/>
                </a:cxn>
                <a:cxn ang="T14">
                  <a:pos x="T8" y="T9"/>
                </a:cxn>
              </a:cxnLst>
              <a:rect l="T15" t="T16" r="T17" b="T18"/>
              <a:pathLst>
                <a:path w="820" h="2192">
                  <a:moveTo>
                    <a:pt x="0" y="222"/>
                  </a:moveTo>
                  <a:lnTo>
                    <a:pt x="0" y="2192"/>
                  </a:lnTo>
                  <a:lnTo>
                    <a:pt x="820" y="1970"/>
                  </a:lnTo>
                  <a:lnTo>
                    <a:pt x="820" y="0"/>
                  </a:lnTo>
                  <a:lnTo>
                    <a:pt x="0" y="222"/>
                  </a:lnTo>
                  <a:close/>
                </a:path>
              </a:pathLst>
            </a:custGeom>
            <a:solidFill>
              <a:schemeClr val="accent1">
                <a:lumMod val="75000"/>
              </a:schemeClr>
            </a:solidFill>
            <a:ln w="6350">
              <a:noFill/>
              <a:miter lim="800000"/>
              <a:headEnd/>
              <a:tailEnd/>
            </a:ln>
          </p:spPr>
          <p:txBody>
            <a:bodyPr/>
            <a:lstStyle/>
            <a:p>
              <a:endParaRPr lang="en-US" dirty="0"/>
            </a:p>
          </p:txBody>
        </p:sp>
        <p:sp>
          <p:nvSpPr>
            <p:cNvPr id="2899" name="Freeform 3426"/>
            <p:cNvSpPr>
              <a:spLocks/>
            </p:cNvSpPr>
            <p:nvPr/>
          </p:nvSpPr>
          <p:spPr bwMode="gray">
            <a:xfrm flipH="1">
              <a:off x="1963498" y="4062893"/>
              <a:ext cx="49967" cy="133678"/>
            </a:xfrm>
            <a:custGeom>
              <a:avLst/>
              <a:gdLst>
                <a:gd name="T0" fmla="*/ 820 w 820"/>
                <a:gd name="T1" fmla="*/ 0 h 2192"/>
                <a:gd name="T2" fmla="*/ 0 w 820"/>
                <a:gd name="T3" fmla="*/ 222 h 2192"/>
                <a:gd name="T4" fmla="*/ 0 w 820"/>
                <a:gd name="T5" fmla="*/ 2192 h 2192"/>
                <a:gd name="T6" fmla="*/ 820 w 820"/>
                <a:gd name="T7" fmla="*/ 1970 h 2192"/>
                <a:gd name="T8" fmla="*/ 820 w 820"/>
                <a:gd name="T9" fmla="*/ 0 h 2192"/>
                <a:gd name="T10" fmla="*/ 0 60000 65536"/>
                <a:gd name="T11" fmla="*/ 0 60000 65536"/>
                <a:gd name="T12" fmla="*/ 0 60000 65536"/>
                <a:gd name="T13" fmla="*/ 0 60000 65536"/>
                <a:gd name="T14" fmla="*/ 0 60000 65536"/>
                <a:gd name="T15" fmla="*/ 0 w 820"/>
                <a:gd name="T16" fmla="*/ 0 h 2192"/>
                <a:gd name="T17" fmla="*/ 820 w 820"/>
                <a:gd name="T18" fmla="*/ 2192 h 2192"/>
              </a:gdLst>
              <a:ahLst/>
              <a:cxnLst>
                <a:cxn ang="T10">
                  <a:pos x="T0" y="T1"/>
                </a:cxn>
                <a:cxn ang="T11">
                  <a:pos x="T2" y="T3"/>
                </a:cxn>
                <a:cxn ang="T12">
                  <a:pos x="T4" y="T5"/>
                </a:cxn>
                <a:cxn ang="T13">
                  <a:pos x="T6" y="T7"/>
                </a:cxn>
                <a:cxn ang="T14">
                  <a:pos x="T8" y="T9"/>
                </a:cxn>
              </a:cxnLst>
              <a:rect l="T15" t="T16" r="T17" b="T18"/>
              <a:pathLst>
                <a:path w="820" h="2192">
                  <a:moveTo>
                    <a:pt x="820" y="0"/>
                  </a:moveTo>
                  <a:lnTo>
                    <a:pt x="0" y="222"/>
                  </a:lnTo>
                  <a:lnTo>
                    <a:pt x="0" y="2192"/>
                  </a:lnTo>
                  <a:lnTo>
                    <a:pt x="820" y="1970"/>
                  </a:lnTo>
                  <a:lnTo>
                    <a:pt x="820" y="0"/>
                  </a:lnTo>
                  <a:close/>
                </a:path>
              </a:pathLst>
            </a:custGeom>
            <a:solidFill>
              <a:schemeClr val="accent1">
                <a:lumMod val="75000"/>
              </a:schemeClr>
            </a:solidFill>
            <a:ln w="6350">
              <a:noFill/>
              <a:miter lim="800000"/>
              <a:headEnd/>
              <a:tailEnd/>
            </a:ln>
          </p:spPr>
          <p:txBody>
            <a:bodyPr/>
            <a:lstStyle/>
            <a:p>
              <a:endParaRPr lang="en-US" dirty="0"/>
            </a:p>
          </p:txBody>
        </p:sp>
        <p:sp>
          <p:nvSpPr>
            <p:cNvPr id="2900" name="Freeform 3427"/>
            <p:cNvSpPr>
              <a:spLocks/>
            </p:cNvSpPr>
            <p:nvPr/>
          </p:nvSpPr>
          <p:spPr bwMode="gray">
            <a:xfrm flipH="1">
              <a:off x="2013465" y="4076386"/>
              <a:ext cx="100248" cy="120183"/>
            </a:xfrm>
            <a:custGeom>
              <a:avLst/>
              <a:gdLst>
                <a:gd name="T0" fmla="*/ 1639 w 1639"/>
                <a:gd name="T1" fmla="*/ 0 h 1970"/>
                <a:gd name="T2" fmla="*/ 0 w 1639"/>
                <a:gd name="T3" fmla="*/ 442 h 1970"/>
                <a:gd name="T4" fmla="*/ 0 w 1639"/>
                <a:gd name="T5" fmla="*/ 1529 h 1970"/>
                <a:gd name="T6" fmla="*/ 1639 w 1639"/>
                <a:gd name="T7" fmla="*/ 1970 h 1970"/>
                <a:gd name="T8" fmla="*/ 1639 w 1639"/>
                <a:gd name="T9" fmla="*/ 0 h 1970"/>
                <a:gd name="T10" fmla="*/ 0 60000 65536"/>
                <a:gd name="T11" fmla="*/ 0 60000 65536"/>
                <a:gd name="T12" fmla="*/ 0 60000 65536"/>
                <a:gd name="T13" fmla="*/ 0 60000 65536"/>
                <a:gd name="T14" fmla="*/ 0 60000 65536"/>
                <a:gd name="T15" fmla="*/ 0 w 1639"/>
                <a:gd name="T16" fmla="*/ 0 h 1970"/>
                <a:gd name="T17" fmla="*/ 1639 w 1639"/>
                <a:gd name="T18" fmla="*/ 1970 h 1970"/>
              </a:gdLst>
              <a:ahLst/>
              <a:cxnLst>
                <a:cxn ang="T10">
                  <a:pos x="T0" y="T1"/>
                </a:cxn>
                <a:cxn ang="T11">
                  <a:pos x="T2" y="T3"/>
                </a:cxn>
                <a:cxn ang="T12">
                  <a:pos x="T4" y="T5"/>
                </a:cxn>
                <a:cxn ang="T13">
                  <a:pos x="T6" y="T7"/>
                </a:cxn>
                <a:cxn ang="T14">
                  <a:pos x="T8" y="T9"/>
                </a:cxn>
              </a:cxnLst>
              <a:rect l="T15" t="T16" r="T17" b="T18"/>
              <a:pathLst>
                <a:path w="1639" h="1970">
                  <a:moveTo>
                    <a:pt x="1639" y="0"/>
                  </a:moveTo>
                  <a:lnTo>
                    <a:pt x="0" y="442"/>
                  </a:lnTo>
                  <a:lnTo>
                    <a:pt x="0" y="1529"/>
                  </a:lnTo>
                  <a:lnTo>
                    <a:pt x="1639" y="1970"/>
                  </a:lnTo>
                  <a:lnTo>
                    <a:pt x="1639" y="0"/>
                  </a:lnTo>
                  <a:close/>
                </a:path>
              </a:pathLst>
            </a:custGeom>
            <a:solidFill>
              <a:schemeClr val="tx2">
                <a:lumMod val="75000"/>
              </a:schemeClr>
            </a:solidFill>
            <a:ln w="6350">
              <a:noFill/>
              <a:miter lim="800000"/>
              <a:headEnd/>
              <a:tailEnd/>
            </a:ln>
          </p:spPr>
          <p:txBody>
            <a:bodyPr/>
            <a:lstStyle/>
            <a:p>
              <a:endParaRPr lang="en-US" dirty="0"/>
            </a:p>
          </p:txBody>
        </p:sp>
        <p:sp>
          <p:nvSpPr>
            <p:cNvPr id="2901" name="Freeform 3428"/>
            <p:cNvSpPr>
              <a:spLocks/>
            </p:cNvSpPr>
            <p:nvPr/>
          </p:nvSpPr>
          <p:spPr bwMode="gray">
            <a:xfrm flipH="1">
              <a:off x="2013465" y="4169583"/>
              <a:ext cx="100248" cy="53659"/>
            </a:xfrm>
            <a:custGeom>
              <a:avLst/>
              <a:gdLst>
                <a:gd name="T0" fmla="*/ 0 w 1639"/>
                <a:gd name="T1" fmla="*/ 0 h 883"/>
                <a:gd name="T2" fmla="*/ 0 w 1639"/>
                <a:gd name="T3" fmla="*/ 883 h 883"/>
                <a:gd name="T4" fmla="*/ 1639 w 1639"/>
                <a:gd name="T5" fmla="*/ 441 h 883"/>
                <a:gd name="T6" fmla="*/ 1639 w 1639"/>
                <a:gd name="T7" fmla="*/ 441 h 883"/>
                <a:gd name="T8" fmla="*/ 0 w 1639"/>
                <a:gd name="T9" fmla="*/ 0 h 883"/>
                <a:gd name="T10" fmla="*/ 0 60000 65536"/>
                <a:gd name="T11" fmla="*/ 0 60000 65536"/>
                <a:gd name="T12" fmla="*/ 0 60000 65536"/>
                <a:gd name="T13" fmla="*/ 0 60000 65536"/>
                <a:gd name="T14" fmla="*/ 0 60000 65536"/>
                <a:gd name="T15" fmla="*/ 0 w 1639"/>
                <a:gd name="T16" fmla="*/ 0 h 883"/>
                <a:gd name="T17" fmla="*/ 1639 w 1639"/>
                <a:gd name="T18" fmla="*/ 883 h 883"/>
              </a:gdLst>
              <a:ahLst/>
              <a:cxnLst>
                <a:cxn ang="T10">
                  <a:pos x="T0" y="T1"/>
                </a:cxn>
                <a:cxn ang="T11">
                  <a:pos x="T2" y="T3"/>
                </a:cxn>
                <a:cxn ang="T12">
                  <a:pos x="T4" y="T5"/>
                </a:cxn>
                <a:cxn ang="T13">
                  <a:pos x="T6" y="T7"/>
                </a:cxn>
                <a:cxn ang="T14">
                  <a:pos x="T8" y="T9"/>
                </a:cxn>
              </a:cxnLst>
              <a:rect l="T15" t="T16" r="T17" b="T18"/>
              <a:pathLst>
                <a:path w="1639" h="883">
                  <a:moveTo>
                    <a:pt x="0" y="0"/>
                  </a:moveTo>
                  <a:lnTo>
                    <a:pt x="0" y="883"/>
                  </a:lnTo>
                  <a:lnTo>
                    <a:pt x="1639" y="441"/>
                  </a:lnTo>
                  <a:lnTo>
                    <a:pt x="0" y="0"/>
                  </a:lnTo>
                  <a:close/>
                </a:path>
              </a:pathLst>
            </a:custGeom>
            <a:solidFill>
              <a:schemeClr val="tx2">
                <a:lumMod val="60000"/>
                <a:lumOff val="40000"/>
              </a:schemeClr>
            </a:solidFill>
            <a:ln w="6350">
              <a:noFill/>
              <a:miter lim="800000"/>
              <a:headEnd/>
              <a:tailEnd/>
            </a:ln>
          </p:spPr>
          <p:txBody>
            <a:bodyPr/>
            <a:lstStyle/>
            <a:p>
              <a:endParaRPr lang="en-US" dirty="0"/>
            </a:p>
          </p:txBody>
        </p:sp>
        <p:sp>
          <p:nvSpPr>
            <p:cNvPr id="2902" name="Freeform 3515"/>
            <p:cNvSpPr>
              <a:spLocks/>
            </p:cNvSpPr>
            <p:nvPr/>
          </p:nvSpPr>
          <p:spPr bwMode="gray">
            <a:xfrm flipH="1">
              <a:off x="2919220" y="4507634"/>
              <a:ext cx="42670" cy="32672"/>
            </a:xfrm>
            <a:custGeom>
              <a:avLst/>
              <a:gdLst>
                <a:gd name="T0" fmla="*/ 99 w 699"/>
                <a:gd name="T1" fmla="*/ 537 h 537"/>
                <a:gd name="T2" fmla="*/ 0 w 699"/>
                <a:gd name="T3" fmla="*/ 152 h 537"/>
                <a:gd name="T4" fmla="*/ 345 w 699"/>
                <a:gd name="T5" fmla="*/ 0 h 537"/>
                <a:gd name="T6" fmla="*/ 699 w 699"/>
                <a:gd name="T7" fmla="*/ 88 h 537"/>
                <a:gd name="T8" fmla="*/ 550 w 699"/>
                <a:gd name="T9" fmla="*/ 416 h 537"/>
                <a:gd name="T10" fmla="*/ 99 w 699"/>
                <a:gd name="T11" fmla="*/ 537 h 537"/>
                <a:gd name="T12" fmla="*/ 0 60000 65536"/>
                <a:gd name="T13" fmla="*/ 0 60000 65536"/>
                <a:gd name="T14" fmla="*/ 0 60000 65536"/>
                <a:gd name="T15" fmla="*/ 0 60000 65536"/>
                <a:gd name="T16" fmla="*/ 0 60000 65536"/>
                <a:gd name="T17" fmla="*/ 0 60000 65536"/>
                <a:gd name="T18" fmla="*/ 0 w 699"/>
                <a:gd name="T19" fmla="*/ 0 h 537"/>
                <a:gd name="T20" fmla="*/ 699 w 699"/>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699" h="537">
                  <a:moveTo>
                    <a:pt x="99" y="537"/>
                  </a:moveTo>
                  <a:lnTo>
                    <a:pt x="0" y="152"/>
                  </a:lnTo>
                  <a:lnTo>
                    <a:pt x="345" y="0"/>
                  </a:lnTo>
                  <a:lnTo>
                    <a:pt x="699" y="88"/>
                  </a:lnTo>
                  <a:lnTo>
                    <a:pt x="550" y="416"/>
                  </a:lnTo>
                  <a:lnTo>
                    <a:pt x="99" y="53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03" name="Freeform 3516"/>
            <p:cNvSpPr>
              <a:spLocks/>
            </p:cNvSpPr>
            <p:nvPr/>
          </p:nvSpPr>
          <p:spPr bwMode="gray">
            <a:xfrm flipH="1">
              <a:off x="2902278" y="4513602"/>
              <a:ext cx="43612" cy="47750"/>
            </a:xfrm>
            <a:custGeom>
              <a:avLst/>
              <a:gdLst>
                <a:gd name="T0" fmla="*/ 241 w 302"/>
                <a:gd name="T1" fmla="*/ 96 h 332"/>
                <a:gd name="T2" fmla="*/ 66 w 302"/>
                <a:gd name="T3" fmla="*/ 20 h 332"/>
                <a:gd name="T4" fmla="*/ 66 w 302"/>
                <a:gd name="T5" fmla="*/ 20 h 332"/>
                <a:gd name="T6" fmla="*/ 16 w 302"/>
                <a:gd name="T7" fmla="*/ 33 h 332"/>
                <a:gd name="T8" fmla="*/ 26 w 302"/>
                <a:gd name="T9" fmla="*/ 55 h 332"/>
                <a:gd name="T10" fmla="*/ 58 w 302"/>
                <a:gd name="T11" fmla="*/ 235 h 332"/>
                <a:gd name="T12" fmla="*/ 143 w 302"/>
                <a:gd name="T13" fmla="*/ 305 h 332"/>
                <a:gd name="T14" fmla="*/ 155 w 302"/>
                <a:gd name="T15" fmla="*/ 332 h 332"/>
                <a:gd name="T16" fmla="*/ 221 w 302"/>
                <a:gd name="T17" fmla="*/ 315 h 332"/>
                <a:gd name="T18" fmla="*/ 221 w 302"/>
                <a:gd name="T19" fmla="*/ 315 h 332"/>
                <a:gd name="T20" fmla="*/ 252 w 302"/>
                <a:gd name="T21" fmla="*/ 300 h 332"/>
                <a:gd name="T22" fmla="*/ 241 w 302"/>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2"/>
                <a:gd name="T38" fmla="*/ 302 w 30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2">
                  <a:moveTo>
                    <a:pt x="241" y="96"/>
                  </a:moveTo>
                  <a:cubicBezTo>
                    <a:pt x="191" y="30"/>
                    <a:pt x="117" y="0"/>
                    <a:pt x="66" y="20"/>
                  </a:cubicBezTo>
                  <a:cubicBezTo>
                    <a:pt x="66" y="20"/>
                    <a:pt x="66" y="20"/>
                    <a:pt x="66" y="20"/>
                  </a:cubicBezTo>
                  <a:cubicBezTo>
                    <a:pt x="16" y="33"/>
                    <a:pt x="16" y="33"/>
                    <a:pt x="16" y="33"/>
                  </a:cubicBezTo>
                  <a:cubicBezTo>
                    <a:pt x="26" y="55"/>
                    <a:pt x="26" y="55"/>
                    <a:pt x="26" y="55"/>
                  </a:cubicBezTo>
                  <a:cubicBezTo>
                    <a:pt x="0" y="100"/>
                    <a:pt x="11" y="173"/>
                    <a:pt x="58" y="235"/>
                  </a:cubicBezTo>
                  <a:cubicBezTo>
                    <a:pt x="82" y="267"/>
                    <a:pt x="112" y="291"/>
                    <a:pt x="143" y="305"/>
                  </a:cubicBezTo>
                  <a:cubicBezTo>
                    <a:pt x="155" y="332"/>
                    <a:pt x="155" y="332"/>
                    <a:pt x="155" y="332"/>
                  </a:cubicBezTo>
                  <a:cubicBezTo>
                    <a:pt x="221" y="315"/>
                    <a:pt x="221" y="315"/>
                    <a:pt x="221" y="315"/>
                  </a:cubicBezTo>
                  <a:cubicBezTo>
                    <a:pt x="221" y="315"/>
                    <a:pt x="221" y="315"/>
                    <a:pt x="221" y="315"/>
                  </a:cubicBezTo>
                  <a:cubicBezTo>
                    <a:pt x="232" y="312"/>
                    <a:pt x="242" y="307"/>
                    <a:pt x="252" y="300"/>
                  </a:cubicBezTo>
                  <a:cubicBezTo>
                    <a:pt x="302" y="262"/>
                    <a:pt x="297" y="170"/>
                    <a:pt x="241" y="96"/>
                  </a:cubicBezTo>
                  <a:close/>
                </a:path>
              </a:pathLst>
            </a:custGeom>
            <a:solidFill>
              <a:srgbClr val="333333"/>
            </a:solidFill>
            <a:ln w="6350">
              <a:noFill/>
              <a:miter lim="800000"/>
              <a:headEnd/>
              <a:tailEnd/>
            </a:ln>
          </p:spPr>
          <p:txBody>
            <a:bodyPr/>
            <a:lstStyle/>
            <a:p>
              <a:endParaRPr lang="en-US" dirty="0"/>
            </a:p>
          </p:txBody>
        </p:sp>
        <p:sp>
          <p:nvSpPr>
            <p:cNvPr id="2904" name="Freeform 3517"/>
            <p:cNvSpPr>
              <a:spLocks/>
            </p:cNvSpPr>
            <p:nvPr/>
          </p:nvSpPr>
          <p:spPr bwMode="gray">
            <a:xfrm flipH="1">
              <a:off x="2911377" y="4514859"/>
              <a:ext cx="44239" cy="49950"/>
            </a:xfrm>
            <a:custGeom>
              <a:avLst/>
              <a:gdLst>
                <a:gd name="T0" fmla="*/ 255 w 306"/>
                <a:gd name="T1" fmla="*/ 307 h 346"/>
                <a:gd name="T2" fmla="*/ 61 w 306"/>
                <a:gd name="T3" fmla="*/ 242 h 346"/>
                <a:gd name="T4" fmla="*/ 50 w 306"/>
                <a:gd name="T5" fmla="*/ 38 h 346"/>
                <a:gd name="T6" fmla="*/ 244 w 306"/>
                <a:gd name="T7" fmla="*/ 103 h 346"/>
                <a:gd name="T8" fmla="*/ 255 w 306"/>
                <a:gd name="T9" fmla="*/ 307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7"/>
                  </a:moveTo>
                  <a:cubicBezTo>
                    <a:pt x="204" y="346"/>
                    <a:pt x="118" y="317"/>
                    <a:pt x="61" y="242"/>
                  </a:cubicBezTo>
                  <a:cubicBezTo>
                    <a:pt x="5" y="168"/>
                    <a:pt x="0" y="76"/>
                    <a:pt x="50" y="38"/>
                  </a:cubicBezTo>
                  <a:cubicBezTo>
                    <a:pt x="101" y="0"/>
                    <a:pt x="188" y="29"/>
                    <a:pt x="244" y="103"/>
                  </a:cubicBezTo>
                  <a:cubicBezTo>
                    <a:pt x="301" y="177"/>
                    <a:pt x="306" y="269"/>
                    <a:pt x="255" y="307"/>
                  </a:cubicBezTo>
                  <a:close/>
                </a:path>
              </a:pathLst>
            </a:custGeom>
            <a:solidFill>
              <a:srgbClr val="333333"/>
            </a:solidFill>
            <a:ln w="6350">
              <a:noFill/>
              <a:miter lim="800000"/>
              <a:headEnd/>
              <a:tailEnd/>
            </a:ln>
          </p:spPr>
          <p:txBody>
            <a:bodyPr/>
            <a:lstStyle/>
            <a:p>
              <a:endParaRPr lang="en-US" dirty="0"/>
            </a:p>
          </p:txBody>
        </p:sp>
        <p:sp>
          <p:nvSpPr>
            <p:cNvPr id="2905" name="Freeform 3518"/>
            <p:cNvSpPr>
              <a:spLocks/>
            </p:cNvSpPr>
            <p:nvPr/>
          </p:nvSpPr>
          <p:spPr bwMode="gray">
            <a:xfrm flipH="1">
              <a:off x="2920161" y="4524598"/>
              <a:ext cx="26669" cy="30472"/>
            </a:xfrm>
            <a:custGeom>
              <a:avLst/>
              <a:gdLst>
                <a:gd name="T0" fmla="*/ 155 w 186"/>
                <a:gd name="T1" fmla="*/ 188 h 211"/>
                <a:gd name="T2" fmla="*/ 37 w 186"/>
                <a:gd name="T3" fmla="*/ 148 h 211"/>
                <a:gd name="T4" fmla="*/ 30 w 186"/>
                <a:gd name="T5" fmla="*/ 24 h 211"/>
                <a:gd name="T6" fmla="*/ 148 w 186"/>
                <a:gd name="T7" fmla="*/ 63 h 211"/>
                <a:gd name="T8" fmla="*/ 155 w 186"/>
                <a:gd name="T9" fmla="*/ 188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8"/>
                  </a:moveTo>
                  <a:cubicBezTo>
                    <a:pt x="124" y="211"/>
                    <a:pt x="71" y="193"/>
                    <a:pt x="37" y="148"/>
                  </a:cubicBezTo>
                  <a:cubicBezTo>
                    <a:pt x="3" y="103"/>
                    <a:pt x="0" y="47"/>
                    <a:pt x="30" y="24"/>
                  </a:cubicBezTo>
                  <a:cubicBezTo>
                    <a:pt x="61" y="0"/>
                    <a:pt x="114" y="18"/>
                    <a:pt x="148" y="63"/>
                  </a:cubicBezTo>
                  <a:cubicBezTo>
                    <a:pt x="183" y="109"/>
                    <a:pt x="186" y="164"/>
                    <a:pt x="155" y="18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06" name="Freeform 3519"/>
            <p:cNvSpPr>
              <a:spLocks/>
            </p:cNvSpPr>
            <p:nvPr/>
          </p:nvSpPr>
          <p:spPr bwMode="gray">
            <a:xfrm flipH="1">
              <a:off x="2774896" y="4413075"/>
              <a:ext cx="110441" cy="146392"/>
            </a:xfrm>
            <a:custGeom>
              <a:avLst/>
              <a:gdLst>
                <a:gd name="T0" fmla="*/ 1811 w 1811"/>
                <a:gd name="T1" fmla="*/ 0 h 2397"/>
                <a:gd name="T2" fmla="*/ 0 w 1811"/>
                <a:gd name="T3" fmla="*/ 486 h 2397"/>
                <a:gd name="T4" fmla="*/ 0 w 1811"/>
                <a:gd name="T5" fmla="*/ 2397 h 2397"/>
                <a:gd name="T6" fmla="*/ 1811 w 1811"/>
                <a:gd name="T7" fmla="*/ 1911 h 2397"/>
                <a:gd name="T8" fmla="*/ 1811 w 1811"/>
                <a:gd name="T9" fmla="*/ 0 h 2397"/>
                <a:gd name="T10" fmla="*/ 0 60000 65536"/>
                <a:gd name="T11" fmla="*/ 0 60000 65536"/>
                <a:gd name="T12" fmla="*/ 0 60000 65536"/>
                <a:gd name="T13" fmla="*/ 0 60000 65536"/>
                <a:gd name="T14" fmla="*/ 0 60000 65536"/>
                <a:gd name="T15" fmla="*/ 0 w 1811"/>
                <a:gd name="T16" fmla="*/ 0 h 2397"/>
                <a:gd name="T17" fmla="*/ 1811 w 1811"/>
                <a:gd name="T18" fmla="*/ 2397 h 2397"/>
              </a:gdLst>
              <a:ahLst/>
              <a:cxnLst>
                <a:cxn ang="T10">
                  <a:pos x="T0" y="T1"/>
                </a:cxn>
                <a:cxn ang="T11">
                  <a:pos x="T2" y="T3"/>
                </a:cxn>
                <a:cxn ang="T12">
                  <a:pos x="T4" y="T5"/>
                </a:cxn>
                <a:cxn ang="T13">
                  <a:pos x="T6" y="T7"/>
                </a:cxn>
                <a:cxn ang="T14">
                  <a:pos x="T8" y="T9"/>
                </a:cxn>
              </a:cxnLst>
              <a:rect l="T15" t="T16" r="T17" b="T18"/>
              <a:pathLst>
                <a:path w="1811" h="2397">
                  <a:moveTo>
                    <a:pt x="1811" y="0"/>
                  </a:moveTo>
                  <a:lnTo>
                    <a:pt x="0" y="486"/>
                  </a:lnTo>
                  <a:lnTo>
                    <a:pt x="0" y="2397"/>
                  </a:lnTo>
                  <a:lnTo>
                    <a:pt x="1811" y="1911"/>
                  </a:lnTo>
                  <a:lnTo>
                    <a:pt x="1811" y="0"/>
                  </a:lnTo>
                  <a:close/>
                </a:path>
              </a:pathLst>
            </a:custGeom>
            <a:solidFill>
              <a:schemeClr val="bg1">
                <a:lumMod val="65000"/>
              </a:schemeClr>
            </a:solidFill>
            <a:ln w="6350">
              <a:noFill/>
              <a:miter lim="800000"/>
              <a:headEnd/>
              <a:tailEnd/>
            </a:ln>
          </p:spPr>
          <p:txBody>
            <a:bodyPr/>
            <a:lstStyle/>
            <a:p>
              <a:endParaRPr lang="en-US" dirty="0"/>
            </a:p>
          </p:txBody>
        </p:sp>
        <p:sp>
          <p:nvSpPr>
            <p:cNvPr id="2907" name="Freeform 3520"/>
            <p:cNvSpPr>
              <a:spLocks/>
            </p:cNvSpPr>
            <p:nvPr/>
          </p:nvSpPr>
          <p:spPr bwMode="gray">
            <a:xfrm flipH="1">
              <a:off x="2885335" y="4416531"/>
              <a:ext cx="96949" cy="142937"/>
            </a:xfrm>
            <a:custGeom>
              <a:avLst/>
              <a:gdLst>
                <a:gd name="T0" fmla="*/ 673 w 673"/>
                <a:gd name="T1" fmla="*/ 181 h 990"/>
                <a:gd name="T2" fmla="*/ 0 w 673"/>
                <a:gd name="T3" fmla="*/ 0 h 990"/>
                <a:gd name="T4" fmla="*/ 0 w 673"/>
                <a:gd name="T5" fmla="*/ 809 h 990"/>
                <a:gd name="T6" fmla="*/ 183 w 673"/>
                <a:gd name="T7" fmla="*/ 858 h 990"/>
                <a:gd name="T8" fmla="*/ 213 w 673"/>
                <a:gd name="T9" fmla="*/ 690 h 990"/>
                <a:gd name="T10" fmla="*/ 449 w 673"/>
                <a:gd name="T11" fmla="*/ 769 h 990"/>
                <a:gd name="T12" fmla="*/ 503 w 673"/>
                <a:gd name="T13" fmla="*/ 944 h 990"/>
                <a:gd name="T14" fmla="*/ 673 w 673"/>
                <a:gd name="T15" fmla="*/ 990 h 990"/>
                <a:gd name="T16" fmla="*/ 673 w 673"/>
                <a:gd name="T17" fmla="*/ 181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990"/>
                <a:gd name="T29" fmla="*/ 673 w 673"/>
                <a:gd name="T30" fmla="*/ 990 h 9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990">
                  <a:moveTo>
                    <a:pt x="673" y="181"/>
                  </a:moveTo>
                  <a:cubicBezTo>
                    <a:pt x="673" y="181"/>
                    <a:pt x="24" y="7"/>
                    <a:pt x="0" y="0"/>
                  </a:cubicBezTo>
                  <a:cubicBezTo>
                    <a:pt x="0" y="809"/>
                    <a:pt x="0" y="809"/>
                    <a:pt x="0" y="809"/>
                  </a:cubicBezTo>
                  <a:cubicBezTo>
                    <a:pt x="183" y="858"/>
                    <a:pt x="183" y="858"/>
                    <a:pt x="183" y="858"/>
                  </a:cubicBezTo>
                  <a:cubicBezTo>
                    <a:pt x="159" y="790"/>
                    <a:pt x="169" y="723"/>
                    <a:pt x="213" y="690"/>
                  </a:cubicBezTo>
                  <a:cubicBezTo>
                    <a:pt x="275" y="643"/>
                    <a:pt x="381" y="678"/>
                    <a:pt x="449" y="769"/>
                  </a:cubicBezTo>
                  <a:cubicBezTo>
                    <a:pt x="493" y="826"/>
                    <a:pt x="511" y="892"/>
                    <a:pt x="503" y="944"/>
                  </a:cubicBezTo>
                  <a:cubicBezTo>
                    <a:pt x="673" y="990"/>
                    <a:pt x="673" y="990"/>
                    <a:pt x="673" y="990"/>
                  </a:cubicBezTo>
                  <a:lnTo>
                    <a:pt x="673" y="181"/>
                  </a:lnTo>
                  <a:close/>
                </a:path>
              </a:pathLst>
            </a:custGeom>
            <a:solidFill>
              <a:schemeClr val="bg1">
                <a:lumMod val="50000"/>
              </a:schemeClr>
            </a:solidFill>
            <a:ln w="6350">
              <a:noFill/>
              <a:miter lim="800000"/>
              <a:headEnd/>
              <a:tailEnd/>
            </a:ln>
          </p:spPr>
          <p:txBody>
            <a:bodyPr/>
            <a:lstStyle/>
            <a:p>
              <a:endParaRPr lang="en-US" dirty="0"/>
            </a:p>
          </p:txBody>
        </p:sp>
        <p:sp>
          <p:nvSpPr>
            <p:cNvPr id="2908" name="Freeform 3521"/>
            <p:cNvSpPr>
              <a:spLocks/>
            </p:cNvSpPr>
            <p:nvPr/>
          </p:nvSpPr>
          <p:spPr bwMode="gray">
            <a:xfrm flipH="1">
              <a:off x="2774896" y="4399567"/>
              <a:ext cx="110441" cy="43038"/>
            </a:xfrm>
            <a:custGeom>
              <a:avLst/>
              <a:gdLst>
                <a:gd name="T0" fmla="*/ 1811 w 1811"/>
                <a:gd name="T1" fmla="*/ 0 h 708"/>
                <a:gd name="T2" fmla="*/ 0 w 1811"/>
                <a:gd name="T3" fmla="*/ 484 h 708"/>
                <a:gd name="T4" fmla="*/ 0 w 1811"/>
                <a:gd name="T5" fmla="*/ 708 h 708"/>
                <a:gd name="T6" fmla="*/ 1811 w 1811"/>
                <a:gd name="T7" fmla="*/ 224 h 708"/>
                <a:gd name="T8" fmla="*/ 1811 w 1811"/>
                <a:gd name="T9" fmla="*/ 0 h 708"/>
                <a:gd name="T10" fmla="*/ 0 60000 65536"/>
                <a:gd name="T11" fmla="*/ 0 60000 65536"/>
                <a:gd name="T12" fmla="*/ 0 60000 65536"/>
                <a:gd name="T13" fmla="*/ 0 60000 65536"/>
                <a:gd name="T14" fmla="*/ 0 60000 65536"/>
                <a:gd name="T15" fmla="*/ 0 w 1811"/>
                <a:gd name="T16" fmla="*/ 0 h 708"/>
                <a:gd name="T17" fmla="*/ 1811 w 1811"/>
                <a:gd name="T18" fmla="*/ 708 h 708"/>
              </a:gdLst>
              <a:ahLst/>
              <a:cxnLst>
                <a:cxn ang="T10">
                  <a:pos x="T0" y="T1"/>
                </a:cxn>
                <a:cxn ang="T11">
                  <a:pos x="T2" y="T3"/>
                </a:cxn>
                <a:cxn ang="T12">
                  <a:pos x="T4" y="T5"/>
                </a:cxn>
                <a:cxn ang="T13">
                  <a:pos x="T6" y="T7"/>
                </a:cxn>
                <a:cxn ang="T14">
                  <a:pos x="T8" y="T9"/>
                </a:cxn>
              </a:cxnLst>
              <a:rect l="T15" t="T16" r="T17" b="T18"/>
              <a:pathLst>
                <a:path w="1811" h="708">
                  <a:moveTo>
                    <a:pt x="1811" y="0"/>
                  </a:moveTo>
                  <a:lnTo>
                    <a:pt x="0" y="484"/>
                  </a:lnTo>
                  <a:lnTo>
                    <a:pt x="0" y="708"/>
                  </a:lnTo>
                  <a:lnTo>
                    <a:pt x="1811" y="224"/>
                  </a:lnTo>
                  <a:lnTo>
                    <a:pt x="1811" y="0"/>
                  </a:lnTo>
                  <a:close/>
                </a:path>
              </a:pathLst>
            </a:custGeom>
            <a:gradFill flip="none" rotWithShape="1">
              <a:gsLst>
                <a:gs pos="62000">
                  <a:schemeClr val="bg1">
                    <a:lumMod val="65000"/>
                  </a:schemeClr>
                </a:gs>
                <a:gs pos="48000">
                  <a:schemeClr val="bg1">
                    <a:lumMod val="65000"/>
                  </a:schemeClr>
                </a:gs>
                <a:gs pos="57000">
                  <a:schemeClr val="bg1">
                    <a:lumMod val="85000"/>
                  </a:schemeClr>
                </a:gs>
              </a:gsLst>
              <a:lin ang="15000000" scaled="0"/>
              <a:tileRect/>
            </a:gradFill>
            <a:ln w="6350">
              <a:noFill/>
              <a:miter lim="800000"/>
              <a:headEnd/>
              <a:tailEnd/>
            </a:ln>
          </p:spPr>
          <p:txBody>
            <a:bodyPr/>
            <a:lstStyle/>
            <a:p>
              <a:endParaRPr lang="en-US" dirty="0"/>
            </a:p>
          </p:txBody>
        </p:sp>
        <p:sp>
          <p:nvSpPr>
            <p:cNvPr id="2909" name="Freeform 3522"/>
            <p:cNvSpPr>
              <a:spLocks/>
            </p:cNvSpPr>
            <p:nvPr/>
          </p:nvSpPr>
          <p:spPr bwMode="gray">
            <a:xfrm flipH="1">
              <a:off x="2920789" y="4403965"/>
              <a:ext cx="69652" cy="27017"/>
            </a:xfrm>
            <a:custGeom>
              <a:avLst/>
              <a:gdLst>
                <a:gd name="T0" fmla="*/ 57 w 483"/>
                <a:gd name="T1" fmla="*/ 0 h 187"/>
                <a:gd name="T2" fmla="*/ 57 w 483"/>
                <a:gd name="T3" fmla="*/ 0 h 187"/>
                <a:gd name="T4" fmla="*/ 0 w 483"/>
                <a:gd name="T5" fmla="*/ 73 h 187"/>
                <a:gd name="T6" fmla="*/ 427 w 483"/>
                <a:gd name="T7" fmla="*/ 187 h 187"/>
                <a:gd name="T8" fmla="*/ 483 w 483"/>
                <a:gd name="T9" fmla="*/ 109 h 187"/>
                <a:gd name="T10" fmla="*/ 57 w 483"/>
                <a:gd name="T11" fmla="*/ 0 h 187"/>
                <a:gd name="T12" fmla="*/ 0 60000 65536"/>
                <a:gd name="T13" fmla="*/ 0 60000 65536"/>
                <a:gd name="T14" fmla="*/ 0 60000 65536"/>
                <a:gd name="T15" fmla="*/ 0 60000 65536"/>
                <a:gd name="T16" fmla="*/ 0 60000 65536"/>
                <a:gd name="T17" fmla="*/ 0 60000 65536"/>
                <a:gd name="T18" fmla="*/ 0 w 483"/>
                <a:gd name="T19" fmla="*/ 0 h 187"/>
                <a:gd name="T20" fmla="*/ 483 w 483"/>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483" h="187">
                  <a:moveTo>
                    <a:pt x="57" y="0"/>
                  </a:moveTo>
                  <a:cubicBezTo>
                    <a:pt x="57" y="0"/>
                    <a:pt x="57" y="0"/>
                    <a:pt x="57" y="0"/>
                  </a:cubicBezTo>
                  <a:cubicBezTo>
                    <a:pt x="26" y="9"/>
                    <a:pt x="0" y="42"/>
                    <a:pt x="0" y="73"/>
                  </a:cubicBezTo>
                  <a:cubicBezTo>
                    <a:pt x="427" y="187"/>
                    <a:pt x="427" y="187"/>
                    <a:pt x="427" y="187"/>
                  </a:cubicBezTo>
                  <a:cubicBezTo>
                    <a:pt x="483" y="109"/>
                    <a:pt x="483" y="109"/>
                    <a:pt x="483" y="109"/>
                  </a:cubicBezTo>
                  <a:lnTo>
                    <a:pt x="57"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2910" name="Freeform 3523"/>
            <p:cNvSpPr>
              <a:spLocks/>
            </p:cNvSpPr>
            <p:nvPr/>
          </p:nvSpPr>
          <p:spPr bwMode="gray">
            <a:xfrm flipH="1">
              <a:off x="2885335" y="4419672"/>
              <a:ext cx="43612" cy="22933"/>
            </a:xfrm>
            <a:custGeom>
              <a:avLst/>
              <a:gdLst>
                <a:gd name="T0" fmla="*/ 56 w 303"/>
                <a:gd name="T1" fmla="*/ 0 h 160"/>
                <a:gd name="T2" fmla="*/ 56 w 303"/>
                <a:gd name="T3" fmla="*/ 0 h 160"/>
                <a:gd name="T4" fmla="*/ 0 w 303"/>
                <a:gd name="T5" fmla="*/ 76 h 160"/>
                <a:gd name="T6" fmla="*/ 0 w 303"/>
                <a:gd name="T7" fmla="*/ 94 h 160"/>
                <a:gd name="T8" fmla="*/ 303 w 303"/>
                <a:gd name="T9" fmla="*/ 160 h 160"/>
                <a:gd name="T10" fmla="*/ 303 w 303"/>
                <a:gd name="T11" fmla="*/ 65 h 160"/>
                <a:gd name="T12" fmla="*/ 56 w 303"/>
                <a:gd name="T13" fmla="*/ 0 h 160"/>
                <a:gd name="T14" fmla="*/ 0 60000 65536"/>
                <a:gd name="T15" fmla="*/ 0 60000 65536"/>
                <a:gd name="T16" fmla="*/ 0 60000 65536"/>
                <a:gd name="T17" fmla="*/ 0 60000 65536"/>
                <a:gd name="T18" fmla="*/ 0 60000 65536"/>
                <a:gd name="T19" fmla="*/ 0 60000 65536"/>
                <a:gd name="T20" fmla="*/ 0 60000 65536"/>
                <a:gd name="T21" fmla="*/ 0 w 303"/>
                <a:gd name="T22" fmla="*/ 0 h 160"/>
                <a:gd name="T23" fmla="*/ 303 w 303"/>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160">
                  <a:moveTo>
                    <a:pt x="56" y="0"/>
                  </a:moveTo>
                  <a:cubicBezTo>
                    <a:pt x="56" y="0"/>
                    <a:pt x="56" y="0"/>
                    <a:pt x="56" y="0"/>
                  </a:cubicBezTo>
                  <a:cubicBezTo>
                    <a:pt x="25" y="9"/>
                    <a:pt x="0" y="44"/>
                    <a:pt x="0" y="76"/>
                  </a:cubicBezTo>
                  <a:cubicBezTo>
                    <a:pt x="0" y="94"/>
                    <a:pt x="0" y="94"/>
                    <a:pt x="0" y="94"/>
                  </a:cubicBezTo>
                  <a:cubicBezTo>
                    <a:pt x="303" y="160"/>
                    <a:pt x="303" y="160"/>
                    <a:pt x="303" y="160"/>
                  </a:cubicBezTo>
                  <a:cubicBezTo>
                    <a:pt x="303" y="65"/>
                    <a:pt x="303" y="65"/>
                    <a:pt x="303" y="65"/>
                  </a:cubicBezTo>
                  <a:lnTo>
                    <a:pt x="56" y="0"/>
                  </a:lnTo>
                  <a:close/>
                </a:path>
              </a:pathLst>
            </a:custGeom>
            <a:gradFill flip="none" rotWithShape="1">
              <a:gsLst>
                <a:gs pos="69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2911" name="Freeform 3524"/>
            <p:cNvSpPr>
              <a:spLocks/>
            </p:cNvSpPr>
            <p:nvPr/>
          </p:nvSpPr>
          <p:spPr bwMode="gray">
            <a:xfrm flipH="1">
              <a:off x="2932712" y="4417473"/>
              <a:ext cx="47063" cy="111208"/>
            </a:xfrm>
            <a:custGeom>
              <a:avLst/>
              <a:gdLst>
                <a:gd name="T0" fmla="*/ 196 w 327"/>
                <a:gd name="T1" fmla="*/ 685 h 771"/>
                <a:gd name="T2" fmla="*/ 327 w 327"/>
                <a:gd name="T3" fmla="*/ 679 h 771"/>
                <a:gd name="T4" fmla="*/ 327 w 327"/>
                <a:gd name="T5" fmla="*/ 88 h 771"/>
                <a:gd name="T6" fmla="*/ 0 w 327"/>
                <a:gd name="T7" fmla="*/ 0 h 771"/>
                <a:gd name="T8" fmla="*/ 0 w 327"/>
                <a:gd name="T9" fmla="*/ 730 h 771"/>
                <a:gd name="T10" fmla="*/ 154 w 327"/>
                <a:gd name="T11" fmla="*/ 771 h 771"/>
                <a:gd name="T12" fmla="*/ 196 w 327"/>
                <a:gd name="T13" fmla="*/ 685 h 771"/>
                <a:gd name="T14" fmla="*/ 0 60000 65536"/>
                <a:gd name="T15" fmla="*/ 0 60000 65536"/>
                <a:gd name="T16" fmla="*/ 0 60000 65536"/>
                <a:gd name="T17" fmla="*/ 0 60000 65536"/>
                <a:gd name="T18" fmla="*/ 0 60000 65536"/>
                <a:gd name="T19" fmla="*/ 0 60000 65536"/>
                <a:gd name="T20" fmla="*/ 0 60000 65536"/>
                <a:gd name="T21" fmla="*/ 0 w 327"/>
                <a:gd name="T22" fmla="*/ 0 h 771"/>
                <a:gd name="T23" fmla="*/ 327 w 327"/>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771">
                  <a:moveTo>
                    <a:pt x="196" y="685"/>
                  </a:moveTo>
                  <a:cubicBezTo>
                    <a:pt x="231" y="658"/>
                    <a:pt x="279" y="658"/>
                    <a:pt x="327" y="679"/>
                  </a:cubicBezTo>
                  <a:cubicBezTo>
                    <a:pt x="327" y="88"/>
                    <a:pt x="327" y="88"/>
                    <a:pt x="327" y="88"/>
                  </a:cubicBezTo>
                  <a:cubicBezTo>
                    <a:pt x="0" y="0"/>
                    <a:pt x="0" y="0"/>
                    <a:pt x="0" y="0"/>
                  </a:cubicBezTo>
                  <a:cubicBezTo>
                    <a:pt x="0" y="730"/>
                    <a:pt x="0" y="730"/>
                    <a:pt x="0" y="730"/>
                  </a:cubicBezTo>
                  <a:cubicBezTo>
                    <a:pt x="154" y="771"/>
                    <a:pt x="154" y="771"/>
                    <a:pt x="154" y="771"/>
                  </a:cubicBezTo>
                  <a:cubicBezTo>
                    <a:pt x="156" y="735"/>
                    <a:pt x="170" y="704"/>
                    <a:pt x="196" y="685"/>
                  </a:cubicBezTo>
                  <a:close/>
                </a:path>
              </a:pathLst>
            </a:custGeom>
            <a:solidFill>
              <a:schemeClr val="bg1">
                <a:lumMod val="65000"/>
              </a:schemeClr>
            </a:solidFill>
            <a:ln w="6350">
              <a:noFill/>
              <a:miter lim="800000"/>
              <a:headEnd/>
              <a:tailEnd/>
            </a:ln>
          </p:spPr>
          <p:txBody>
            <a:bodyPr/>
            <a:lstStyle/>
            <a:p>
              <a:endParaRPr lang="en-US" dirty="0"/>
            </a:p>
          </p:txBody>
        </p:sp>
        <p:sp>
          <p:nvSpPr>
            <p:cNvPr id="2912" name="Freeform 3525"/>
            <p:cNvSpPr>
              <a:spLocks/>
            </p:cNvSpPr>
            <p:nvPr/>
          </p:nvSpPr>
          <p:spPr bwMode="gray">
            <a:xfrm flipH="1">
              <a:off x="2935221" y="4419987"/>
              <a:ext cx="41729" cy="47437"/>
            </a:xfrm>
            <a:custGeom>
              <a:avLst/>
              <a:gdLst>
                <a:gd name="T0" fmla="*/ 0 w 683"/>
                <a:gd name="T1" fmla="*/ 0 h 773"/>
                <a:gd name="T2" fmla="*/ 0 w 683"/>
                <a:gd name="T3" fmla="*/ 591 h 773"/>
                <a:gd name="T4" fmla="*/ 683 w 683"/>
                <a:gd name="T5" fmla="*/ 773 h 773"/>
                <a:gd name="T6" fmla="*/ 683 w 683"/>
                <a:gd name="T7" fmla="*/ 185 h 773"/>
                <a:gd name="T8" fmla="*/ 0 w 683"/>
                <a:gd name="T9" fmla="*/ 0 h 773"/>
                <a:gd name="T10" fmla="*/ 0 60000 65536"/>
                <a:gd name="T11" fmla="*/ 0 60000 65536"/>
                <a:gd name="T12" fmla="*/ 0 60000 65536"/>
                <a:gd name="T13" fmla="*/ 0 60000 65536"/>
                <a:gd name="T14" fmla="*/ 0 60000 65536"/>
                <a:gd name="T15" fmla="*/ 0 w 683"/>
                <a:gd name="T16" fmla="*/ 0 h 773"/>
                <a:gd name="T17" fmla="*/ 683 w 683"/>
                <a:gd name="T18" fmla="*/ 773 h 773"/>
              </a:gdLst>
              <a:ahLst/>
              <a:cxnLst>
                <a:cxn ang="T10">
                  <a:pos x="T0" y="T1"/>
                </a:cxn>
                <a:cxn ang="T11">
                  <a:pos x="T2" y="T3"/>
                </a:cxn>
                <a:cxn ang="T12">
                  <a:pos x="T4" y="T5"/>
                </a:cxn>
                <a:cxn ang="T13">
                  <a:pos x="T6" y="T7"/>
                </a:cxn>
                <a:cxn ang="T14">
                  <a:pos x="T8" y="T9"/>
                </a:cxn>
              </a:cxnLst>
              <a:rect l="T15" t="T16" r="T17" b="T18"/>
              <a:pathLst>
                <a:path w="683" h="773">
                  <a:moveTo>
                    <a:pt x="0" y="0"/>
                  </a:moveTo>
                  <a:lnTo>
                    <a:pt x="0" y="591"/>
                  </a:lnTo>
                  <a:lnTo>
                    <a:pt x="683" y="773"/>
                  </a:lnTo>
                  <a:lnTo>
                    <a:pt x="683" y="18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913" name="Freeform 3526"/>
            <p:cNvSpPr>
              <a:spLocks/>
            </p:cNvSpPr>
            <p:nvPr/>
          </p:nvSpPr>
          <p:spPr bwMode="gray">
            <a:xfrm flipH="1">
              <a:off x="2774896" y="4370665"/>
              <a:ext cx="110441" cy="58431"/>
            </a:xfrm>
            <a:custGeom>
              <a:avLst/>
              <a:gdLst>
                <a:gd name="T0" fmla="*/ 0 w 1811"/>
                <a:gd name="T1" fmla="*/ 486 h 954"/>
                <a:gd name="T2" fmla="*/ 0 w 1811"/>
                <a:gd name="T3" fmla="*/ 954 h 954"/>
                <a:gd name="T4" fmla="*/ 1811 w 1811"/>
                <a:gd name="T5" fmla="*/ 470 h 954"/>
                <a:gd name="T6" fmla="*/ 1811 w 1811"/>
                <a:gd name="T7" fmla="*/ 0 h 954"/>
                <a:gd name="T8" fmla="*/ 0 w 1811"/>
                <a:gd name="T9" fmla="*/ 486 h 954"/>
                <a:gd name="T10" fmla="*/ 0 60000 65536"/>
                <a:gd name="T11" fmla="*/ 0 60000 65536"/>
                <a:gd name="T12" fmla="*/ 0 60000 65536"/>
                <a:gd name="T13" fmla="*/ 0 60000 65536"/>
                <a:gd name="T14" fmla="*/ 0 60000 65536"/>
                <a:gd name="T15" fmla="*/ 0 w 1811"/>
                <a:gd name="T16" fmla="*/ 0 h 954"/>
                <a:gd name="T17" fmla="*/ 1811 w 1811"/>
                <a:gd name="T18" fmla="*/ 954 h 954"/>
              </a:gdLst>
              <a:ahLst/>
              <a:cxnLst>
                <a:cxn ang="T10">
                  <a:pos x="T0" y="T1"/>
                </a:cxn>
                <a:cxn ang="T11">
                  <a:pos x="T2" y="T3"/>
                </a:cxn>
                <a:cxn ang="T12">
                  <a:pos x="T4" y="T5"/>
                </a:cxn>
                <a:cxn ang="T13">
                  <a:pos x="T6" y="T7"/>
                </a:cxn>
                <a:cxn ang="T14">
                  <a:pos x="T8" y="T9"/>
                </a:cxn>
              </a:cxnLst>
              <a:rect l="T15" t="T16" r="T17" b="T18"/>
              <a:pathLst>
                <a:path w="1811" h="954">
                  <a:moveTo>
                    <a:pt x="0" y="486"/>
                  </a:moveTo>
                  <a:lnTo>
                    <a:pt x="0" y="954"/>
                  </a:lnTo>
                  <a:lnTo>
                    <a:pt x="1811" y="470"/>
                  </a:lnTo>
                  <a:lnTo>
                    <a:pt x="1811" y="0"/>
                  </a:lnTo>
                  <a:lnTo>
                    <a:pt x="0" y="486"/>
                  </a:lnTo>
                  <a:close/>
                </a:path>
              </a:pathLst>
            </a:custGeom>
            <a:solidFill>
              <a:schemeClr val="bg1">
                <a:lumMod val="65000"/>
              </a:schemeClr>
            </a:solidFill>
            <a:ln w="6350">
              <a:noFill/>
              <a:miter lim="800000"/>
              <a:headEnd/>
              <a:tailEnd/>
            </a:ln>
          </p:spPr>
          <p:txBody>
            <a:bodyPr/>
            <a:lstStyle/>
            <a:p>
              <a:endParaRPr lang="en-US" dirty="0"/>
            </a:p>
          </p:txBody>
        </p:sp>
        <p:sp>
          <p:nvSpPr>
            <p:cNvPr id="2914" name="Freeform 3527"/>
            <p:cNvSpPr>
              <a:spLocks/>
            </p:cNvSpPr>
            <p:nvPr/>
          </p:nvSpPr>
          <p:spPr bwMode="gray">
            <a:xfrm flipH="1">
              <a:off x="2774896" y="4370665"/>
              <a:ext cx="207389" cy="33300"/>
            </a:xfrm>
            <a:custGeom>
              <a:avLst/>
              <a:gdLst>
                <a:gd name="T0" fmla="*/ 3401 w 3401"/>
                <a:gd name="T1" fmla="*/ 0 h 543"/>
                <a:gd name="T2" fmla="*/ 1590 w 3401"/>
                <a:gd name="T3" fmla="*/ 486 h 543"/>
                <a:gd name="T4" fmla="*/ 0 w 3401"/>
                <a:gd name="T5" fmla="*/ 543 h 543"/>
                <a:gd name="T6" fmla="*/ 1105 w 3401"/>
                <a:gd name="T7" fmla="*/ 245 h 543"/>
                <a:gd name="T8" fmla="*/ 3401 w 3401"/>
                <a:gd name="T9" fmla="*/ 0 h 543"/>
                <a:gd name="T10" fmla="*/ 0 60000 65536"/>
                <a:gd name="T11" fmla="*/ 0 60000 65536"/>
                <a:gd name="T12" fmla="*/ 0 60000 65536"/>
                <a:gd name="T13" fmla="*/ 0 60000 65536"/>
                <a:gd name="T14" fmla="*/ 0 60000 65536"/>
                <a:gd name="T15" fmla="*/ 0 w 3401"/>
                <a:gd name="T16" fmla="*/ 0 h 543"/>
                <a:gd name="T17" fmla="*/ 3401 w 3401"/>
                <a:gd name="T18" fmla="*/ 543 h 543"/>
              </a:gdLst>
              <a:ahLst/>
              <a:cxnLst>
                <a:cxn ang="T10">
                  <a:pos x="T0" y="T1"/>
                </a:cxn>
                <a:cxn ang="T11">
                  <a:pos x="T2" y="T3"/>
                </a:cxn>
                <a:cxn ang="T12">
                  <a:pos x="T4" y="T5"/>
                </a:cxn>
                <a:cxn ang="T13">
                  <a:pos x="T6" y="T7"/>
                </a:cxn>
                <a:cxn ang="T14">
                  <a:pos x="T8" y="T9"/>
                </a:cxn>
              </a:cxnLst>
              <a:rect l="T15" t="T16" r="T17" b="T18"/>
              <a:pathLst>
                <a:path w="3401" h="543">
                  <a:moveTo>
                    <a:pt x="3401" y="0"/>
                  </a:moveTo>
                  <a:lnTo>
                    <a:pt x="1590" y="486"/>
                  </a:lnTo>
                  <a:lnTo>
                    <a:pt x="0" y="543"/>
                  </a:lnTo>
                  <a:lnTo>
                    <a:pt x="1105" y="245"/>
                  </a:lnTo>
                  <a:lnTo>
                    <a:pt x="3401" y="0"/>
                  </a:lnTo>
                  <a:close/>
                </a:path>
              </a:pathLst>
            </a:custGeom>
            <a:solidFill>
              <a:schemeClr val="bg1">
                <a:lumMod val="95000"/>
              </a:schemeClr>
            </a:solidFill>
            <a:ln w="6350">
              <a:noFill/>
              <a:miter lim="800000"/>
              <a:headEnd/>
              <a:tailEnd/>
            </a:ln>
          </p:spPr>
          <p:txBody>
            <a:bodyPr/>
            <a:lstStyle/>
            <a:p>
              <a:endParaRPr lang="en-US" dirty="0"/>
            </a:p>
          </p:txBody>
        </p:sp>
        <p:sp>
          <p:nvSpPr>
            <p:cNvPr id="2915" name="Freeform 3528"/>
            <p:cNvSpPr>
              <a:spLocks/>
            </p:cNvSpPr>
            <p:nvPr/>
          </p:nvSpPr>
          <p:spPr bwMode="gray">
            <a:xfrm flipH="1">
              <a:off x="2885335" y="4400509"/>
              <a:ext cx="96949" cy="28588"/>
            </a:xfrm>
            <a:custGeom>
              <a:avLst/>
              <a:gdLst>
                <a:gd name="T0" fmla="*/ 1590 w 1590"/>
                <a:gd name="T1" fmla="*/ 0 h 468"/>
                <a:gd name="T2" fmla="*/ 0 w 1590"/>
                <a:gd name="T3" fmla="*/ 57 h 468"/>
                <a:gd name="T4" fmla="*/ 1006 w 1590"/>
                <a:gd name="T5" fmla="*/ 314 h 468"/>
                <a:gd name="T6" fmla="*/ 1590 w 1590"/>
                <a:gd name="T7" fmla="*/ 468 h 468"/>
                <a:gd name="T8" fmla="*/ 1590 w 1590"/>
                <a:gd name="T9" fmla="*/ 0 h 468"/>
                <a:gd name="T10" fmla="*/ 0 60000 65536"/>
                <a:gd name="T11" fmla="*/ 0 60000 65536"/>
                <a:gd name="T12" fmla="*/ 0 60000 65536"/>
                <a:gd name="T13" fmla="*/ 0 60000 65536"/>
                <a:gd name="T14" fmla="*/ 0 60000 65536"/>
                <a:gd name="T15" fmla="*/ 0 w 1590"/>
                <a:gd name="T16" fmla="*/ 0 h 468"/>
                <a:gd name="T17" fmla="*/ 1590 w 1590"/>
                <a:gd name="T18" fmla="*/ 468 h 468"/>
              </a:gdLst>
              <a:ahLst/>
              <a:cxnLst>
                <a:cxn ang="T10">
                  <a:pos x="T0" y="T1"/>
                </a:cxn>
                <a:cxn ang="T11">
                  <a:pos x="T2" y="T3"/>
                </a:cxn>
                <a:cxn ang="T12">
                  <a:pos x="T4" y="T5"/>
                </a:cxn>
                <a:cxn ang="T13">
                  <a:pos x="T6" y="T7"/>
                </a:cxn>
                <a:cxn ang="T14">
                  <a:pos x="T8" y="T9"/>
                </a:cxn>
              </a:cxnLst>
              <a:rect l="T15" t="T16" r="T17" b="T18"/>
              <a:pathLst>
                <a:path w="1590" h="468">
                  <a:moveTo>
                    <a:pt x="1590" y="0"/>
                  </a:moveTo>
                  <a:lnTo>
                    <a:pt x="0" y="57"/>
                  </a:lnTo>
                  <a:lnTo>
                    <a:pt x="1006" y="314"/>
                  </a:lnTo>
                  <a:lnTo>
                    <a:pt x="1590" y="468"/>
                  </a:lnTo>
                  <a:lnTo>
                    <a:pt x="1590" y="0"/>
                  </a:lnTo>
                  <a:close/>
                </a:path>
              </a:pathLst>
            </a:custGeom>
            <a:solidFill>
              <a:schemeClr val="bg1">
                <a:lumMod val="50000"/>
              </a:schemeClr>
            </a:solidFill>
            <a:ln w="6350">
              <a:noFill/>
              <a:miter lim="800000"/>
              <a:headEnd/>
              <a:tailEnd/>
            </a:ln>
          </p:spPr>
          <p:txBody>
            <a:bodyPr/>
            <a:lstStyle/>
            <a:p>
              <a:endParaRPr lang="en-US" dirty="0"/>
            </a:p>
          </p:txBody>
        </p:sp>
        <p:sp>
          <p:nvSpPr>
            <p:cNvPr id="2916" name="Freeform 3529"/>
            <p:cNvSpPr>
              <a:spLocks/>
            </p:cNvSpPr>
            <p:nvPr/>
          </p:nvSpPr>
          <p:spPr bwMode="gray">
            <a:xfrm flipH="1">
              <a:off x="2779915" y="4363126"/>
              <a:ext cx="15060" cy="159901"/>
            </a:xfrm>
            <a:custGeom>
              <a:avLst/>
              <a:gdLst>
                <a:gd name="T0" fmla="*/ 1 w 103"/>
                <a:gd name="T1" fmla="*/ 84 h 1107"/>
                <a:gd name="T2" fmla="*/ 88 w 103"/>
                <a:gd name="T3" fmla="*/ 0 h 1107"/>
                <a:gd name="T4" fmla="*/ 99 w 103"/>
                <a:gd name="T5" fmla="*/ 26 h 1107"/>
                <a:gd name="T6" fmla="*/ 98 w 103"/>
                <a:gd name="T7" fmla="*/ 56 h 1107"/>
                <a:gd name="T8" fmla="*/ 57 w 103"/>
                <a:gd name="T9" fmla="*/ 110 h 1107"/>
                <a:gd name="T10" fmla="*/ 57 w 103"/>
                <a:gd name="T11" fmla="*/ 111 h 1107"/>
                <a:gd name="T12" fmla="*/ 57 w 103"/>
                <a:gd name="T13" fmla="*/ 112 h 1107"/>
                <a:gd name="T14" fmla="*/ 57 w 103"/>
                <a:gd name="T15" fmla="*/ 163 h 1107"/>
                <a:gd name="T16" fmla="*/ 57 w 103"/>
                <a:gd name="T17" fmla="*/ 1099 h 1107"/>
                <a:gd name="T18" fmla="*/ 29 w 103"/>
                <a:gd name="T19" fmla="*/ 1107 h 1107"/>
                <a:gd name="T20" fmla="*/ 0 w 103"/>
                <a:gd name="T21" fmla="*/ 1099 h 1107"/>
                <a:gd name="T22" fmla="*/ 0 w 103"/>
                <a:gd name="T23" fmla="*/ 111 h 1107"/>
                <a:gd name="T24" fmla="*/ 1 w 103"/>
                <a:gd name="T25" fmla="*/ 84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07"/>
                <a:gd name="T41" fmla="*/ 103 w 103"/>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07">
                  <a:moveTo>
                    <a:pt x="1" y="84"/>
                  </a:moveTo>
                  <a:cubicBezTo>
                    <a:pt x="1" y="38"/>
                    <a:pt x="41" y="0"/>
                    <a:pt x="88" y="0"/>
                  </a:cubicBezTo>
                  <a:cubicBezTo>
                    <a:pt x="88" y="0"/>
                    <a:pt x="95" y="12"/>
                    <a:pt x="99" y="26"/>
                  </a:cubicBezTo>
                  <a:cubicBezTo>
                    <a:pt x="103" y="40"/>
                    <a:pt x="99" y="56"/>
                    <a:pt x="98" y="56"/>
                  </a:cubicBezTo>
                  <a:cubicBezTo>
                    <a:pt x="75" y="63"/>
                    <a:pt x="57" y="85"/>
                    <a:pt x="57" y="110"/>
                  </a:cubicBezTo>
                  <a:cubicBezTo>
                    <a:pt x="57" y="111"/>
                    <a:pt x="57" y="111"/>
                    <a:pt x="57" y="111"/>
                  </a:cubicBezTo>
                  <a:cubicBezTo>
                    <a:pt x="57" y="111"/>
                    <a:pt x="57" y="112"/>
                    <a:pt x="57" y="112"/>
                  </a:cubicBezTo>
                  <a:cubicBezTo>
                    <a:pt x="57" y="163"/>
                    <a:pt x="57" y="163"/>
                    <a:pt x="57" y="163"/>
                  </a:cubicBezTo>
                  <a:cubicBezTo>
                    <a:pt x="57" y="1099"/>
                    <a:pt x="57" y="1099"/>
                    <a:pt x="57" y="1099"/>
                  </a:cubicBezTo>
                  <a:cubicBezTo>
                    <a:pt x="57" y="1104"/>
                    <a:pt x="45" y="1107"/>
                    <a:pt x="29" y="1107"/>
                  </a:cubicBezTo>
                  <a:cubicBezTo>
                    <a:pt x="13" y="1107"/>
                    <a:pt x="0" y="1104"/>
                    <a:pt x="0" y="1099"/>
                  </a:cubicBezTo>
                  <a:cubicBezTo>
                    <a:pt x="0" y="111"/>
                    <a:pt x="0" y="111"/>
                    <a:pt x="0" y="111"/>
                  </a:cubicBezTo>
                  <a:cubicBezTo>
                    <a:pt x="0" y="111"/>
                    <a:pt x="1" y="93"/>
                    <a:pt x="1" y="84"/>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17" name="Freeform 3530"/>
            <p:cNvSpPr>
              <a:spLocks/>
            </p:cNvSpPr>
            <p:nvPr/>
          </p:nvSpPr>
          <p:spPr bwMode="gray">
            <a:xfrm flipH="1">
              <a:off x="2778032" y="4362498"/>
              <a:ext cx="10353" cy="11623"/>
            </a:xfrm>
            <a:custGeom>
              <a:avLst/>
              <a:gdLst>
                <a:gd name="T0" fmla="*/ 12 w 72"/>
                <a:gd name="T1" fmla="*/ 72 h 81"/>
                <a:gd name="T2" fmla="*/ 58 w 72"/>
                <a:gd name="T3" fmla="*/ 56 h 81"/>
                <a:gd name="T4" fmla="*/ 60 w 72"/>
                <a:gd name="T5" fmla="*/ 9 h 81"/>
                <a:gd name="T6" fmla="*/ 15 w 72"/>
                <a:gd name="T7" fmla="*/ 24 h 81"/>
                <a:gd name="T8" fmla="*/ 12 w 72"/>
                <a:gd name="T9" fmla="*/ 72 h 81"/>
                <a:gd name="T10" fmla="*/ 0 60000 65536"/>
                <a:gd name="T11" fmla="*/ 0 60000 65536"/>
                <a:gd name="T12" fmla="*/ 0 60000 65536"/>
                <a:gd name="T13" fmla="*/ 0 60000 65536"/>
                <a:gd name="T14" fmla="*/ 0 60000 65536"/>
                <a:gd name="T15" fmla="*/ 0 w 72"/>
                <a:gd name="T16" fmla="*/ 0 h 81"/>
                <a:gd name="T17" fmla="*/ 72 w 72"/>
                <a:gd name="T18" fmla="*/ 81 h 81"/>
              </a:gdLst>
              <a:ahLst/>
              <a:cxnLst>
                <a:cxn ang="T10">
                  <a:pos x="T0" y="T1"/>
                </a:cxn>
                <a:cxn ang="T11">
                  <a:pos x="T2" y="T3"/>
                </a:cxn>
                <a:cxn ang="T12">
                  <a:pos x="T4" y="T5"/>
                </a:cxn>
                <a:cxn ang="T13">
                  <a:pos x="T6" y="T7"/>
                </a:cxn>
                <a:cxn ang="T14">
                  <a:pos x="T8" y="T9"/>
                </a:cxn>
              </a:cxnLst>
              <a:rect l="T15" t="T16" r="T17" b="T18"/>
              <a:pathLst>
                <a:path w="72" h="81">
                  <a:moveTo>
                    <a:pt x="12" y="72"/>
                  </a:moveTo>
                  <a:cubicBezTo>
                    <a:pt x="24" y="81"/>
                    <a:pt x="44" y="74"/>
                    <a:pt x="58" y="56"/>
                  </a:cubicBezTo>
                  <a:cubicBezTo>
                    <a:pt x="71" y="39"/>
                    <a:pt x="72" y="18"/>
                    <a:pt x="60" y="9"/>
                  </a:cubicBezTo>
                  <a:cubicBezTo>
                    <a:pt x="48" y="0"/>
                    <a:pt x="28" y="6"/>
                    <a:pt x="15" y="24"/>
                  </a:cubicBezTo>
                  <a:cubicBezTo>
                    <a:pt x="2" y="41"/>
                    <a:pt x="0" y="63"/>
                    <a:pt x="12" y="72"/>
                  </a:cubicBezTo>
                  <a:close/>
                </a:path>
              </a:pathLst>
            </a:custGeom>
            <a:gradFill flip="none" rotWithShape="1">
              <a:gsLst>
                <a:gs pos="59000">
                  <a:schemeClr val="tx1">
                    <a:lumMod val="75000"/>
                    <a:lumOff val="25000"/>
                  </a:schemeClr>
                </a:gs>
                <a:gs pos="0">
                  <a:schemeClr val="bg1">
                    <a:lumMod val="95000"/>
                  </a:schemeClr>
                </a:gs>
              </a:gsLst>
              <a:path path="circle">
                <a:fillToRect l="100000" t="100000"/>
              </a:path>
              <a:tileRect r="-100000" b="-100000"/>
            </a:gradFill>
            <a:ln w="3175">
              <a:solidFill>
                <a:srgbClr val="000000">
                  <a:alpha val="20000"/>
                </a:srgbClr>
              </a:solidFill>
              <a:miter lim="800000"/>
              <a:headEnd/>
              <a:tailEnd/>
            </a:ln>
          </p:spPr>
          <p:txBody>
            <a:bodyPr/>
            <a:lstStyle/>
            <a:p>
              <a:endParaRPr lang="en-US" dirty="0"/>
            </a:p>
          </p:txBody>
        </p:sp>
        <p:sp>
          <p:nvSpPr>
            <p:cNvPr id="2918" name="Freeform 3531"/>
            <p:cNvSpPr>
              <a:spLocks/>
            </p:cNvSpPr>
            <p:nvPr/>
          </p:nvSpPr>
          <p:spPr bwMode="gray">
            <a:xfrm flipH="1">
              <a:off x="2731911" y="4507319"/>
              <a:ext cx="45179" cy="34243"/>
            </a:xfrm>
            <a:custGeom>
              <a:avLst/>
              <a:gdLst>
                <a:gd name="T0" fmla="*/ 315 w 315"/>
                <a:gd name="T1" fmla="*/ 57 h 238"/>
                <a:gd name="T2" fmla="*/ 140 w 315"/>
                <a:gd name="T3" fmla="*/ 10 h 238"/>
                <a:gd name="T4" fmla="*/ 37 w 315"/>
                <a:gd name="T5" fmla="*/ 57 h 238"/>
                <a:gd name="T6" fmla="*/ 31 w 315"/>
                <a:gd name="T7" fmla="*/ 181 h 238"/>
                <a:gd name="T8" fmla="*/ 52 w 315"/>
                <a:gd name="T9" fmla="*/ 191 h 238"/>
                <a:gd name="T10" fmla="*/ 230 w 315"/>
                <a:gd name="T11" fmla="*/ 238 h 238"/>
                <a:gd name="T12" fmla="*/ 315 w 315"/>
                <a:gd name="T13" fmla="*/ 57 h 238"/>
                <a:gd name="T14" fmla="*/ 0 60000 65536"/>
                <a:gd name="T15" fmla="*/ 0 60000 65536"/>
                <a:gd name="T16" fmla="*/ 0 60000 65536"/>
                <a:gd name="T17" fmla="*/ 0 60000 65536"/>
                <a:gd name="T18" fmla="*/ 0 60000 65536"/>
                <a:gd name="T19" fmla="*/ 0 60000 65536"/>
                <a:gd name="T20" fmla="*/ 0 60000 65536"/>
                <a:gd name="T21" fmla="*/ 0 w 315"/>
                <a:gd name="T22" fmla="*/ 0 h 238"/>
                <a:gd name="T23" fmla="*/ 315 w 315"/>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238">
                  <a:moveTo>
                    <a:pt x="315" y="57"/>
                  </a:moveTo>
                  <a:cubicBezTo>
                    <a:pt x="140" y="10"/>
                    <a:pt x="140" y="10"/>
                    <a:pt x="140" y="10"/>
                  </a:cubicBezTo>
                  <a:cubicBezTo>
                    <a:pt x="109" y="0"/>
                    <a:pt x="67" y="19"/>
                    <a:pt x="37" y="57"/>
                  </a:cubicBezTo>
                  <a:cubicBezTo>
                    <a:pt x="3" y="102"/>
                    <a:pt x="0" y="158"/>
                    <a:pt x="31" y="181"/>
                  </a:cubicBezTo>
                  <a:cubicBezTo>
                    <a:pt x="37" y="186"/>
                    <a:pt x="44" y="189"/>
                    <a:pt x="52" y="191"/>
                  </a:cubicBezTo>
                  <a:cubicBezTo>
                    <a:pt x="230" y="238"/>
                    <a:pt x="230" y="238"/>
                    <a:pt x="230" y="238"/>
                  </a:cubicBezTo>
                  <a:lnTo>
                    <a:pt x="315" y="5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19" name="Freeform 3532"/>
            <p:cNvSpPr>
              <a:spLocks/>
            </p:cNvSpPr>
            <p:nvPr/>
          </p:nvSpPr>
          <p:spPr bwMode="gray">
            <a:xfrm flipH="1">
              <a:off x="2741951" y="4518000"/>
              <a:ext cx="106047" cy="51206"/>
            </a:xfrm>
            <a:custGeom>
              <a:avLst/>
              <a:gdLst>
                <a:gd name="T0" fmla="*/ 1741 w 1741"/>
                <a:gd name="T1" fmla="*/ 0 h 837"/>
                <a:gd name="T2" fmla="*/ 0 w 1741"/>
                <a:gd name="T3" fmla="*/ 478 h 837"/>
                <a:gd name="T4" fmla="*/ 0 w 1741"/>
                <a:gd name="T5" fmla="*/ 837 h 837"/>
                <a:gd name="T6" fmla="*/ 1687 w 1741"/>
                <a:gd name="T7" fmla="*/ 381 h 837"/>
                <a:gd name="T8" fmla="*/ 1741 w 1741"/>
                <a:gd name="T9" fmla="*/ 0 h 837"/>
                <a:gd name="T10" fmla="*/ 0 60000 65536"/>
                <a:gd name="T11" fmla="*/ 0 60000 65536"/>
                <a:gd name="T12" fmla="*/ 0 60000 65536"/>
                <a:gd name="T13" fmla="*/ 0 60000 65536"/>
                <a:gd name="T14" fmla="*/ 0 60000 65536"/>
                <a:gd name="T15" fmla="*/ 0 w 1741"/>
                <a:gd name="T16" fmla="*/ 0 h 837"/>
                <a:gd name="T17" fmla="*/ 1741 w 1741"/>
                <a:gd name="T18" fmla="*/ 837 h 837"/>
              </a:gdLst>
              <a:ahLst/>
              <a:cxnLst>
                <a:cxn ang="T10">
                  <a:pos x="T0" y="T1"/>
                </a:cxn>
                <a:cxn ang="T11">
                  <a:pos x="T2" y="T3"/>
                </a:cxn>
                <a:cxn ang="T12">
                  <a:pos x="T4" y="T5"/>
                </a:cxn>
                <a:cxn ang="T13">
                  <a:pos x="T6" y="T7"/>
                </a:cxn>
                <a:cxn ang="T14">
                  <a:pos x="T8" y="T9"/>
                </a:cxn>
              </a:cxnLst>
              <a:rect l="T15" t="T16" r="T17" b="T18"/>
              <a:pathLst>
                <a:path w="1741" h="837">
                  <a:moveTo>
                    <a:pt x="1741" y="0"/>
                  </a:moveTo>
                  <a:lnTo>
                    <a:pt x="0" y="478"/>
                  </a:lnTo>
                  <a:lnTo>
                    <a:pt x="0" y="837"/>
                  </a:lnTo>
                  <a:lnTo>
                    <a:pt x="1687" y="381"/>
                  </a:lnTo>
                  <a:lnTo>
                    <a:pt x="1741" y="0"/>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2920" name="Freeform 3533"/>
            <p:cNvSpPr>
              <a:spLocks/>
            </p:cNvSpPr>
            <p:nvPr/>
          </p:nvSpPr>
          <p:spPr bwMode="gray">
            <a:xfrm flipH="1">
              <a:off x="2724695" y="4513288"/>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2" y="211"/>
                    <a:pt x="115" y="193"/>
                    <a:pt x="149" y="148"/>
                  </a:cubicBezTo>
                  <a:cubicBezTo>
                    <a:pt x="183" y="102"/>
                    <a:pt x="186" y="47"/>
                    <a:pt x="155" y="23"/>
                  </a:cubicBezTo>
                  <a:cubicBezTo>
                    <a:pt x="125" y="0"/>
                    <a:pt x="72" y="18"/>
                    <a:pt x="37" y="63"/>
                  </a:cubicBezTo>
                  <a:cubicBezTo>
                    <a:pt x="3" y="108"/>
                    <a:pt x="0" y="164"/>
                    <a:pt x="31"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21" name="Freeform 3534"/>
            <p:cNvSpPr>
              <a:spLocks/>
            </p:cNvSpPr>
            <p:nvPr/>
          </p:nvSpPr>
          <p:spPr bwMode="gray">
            <a:xfrm flipH="1">
              <a:off x="2691124" y="4520513"/>
              <a:ext cx="43612" cy="48064"/>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22" name="Freeform 3535"/>
            <p:cNvSpPr>
              <a:spLocks/>
            </p:cNvSpPr>
            <p:nvPr/>
          </p:nvSpPr>
          <p:spPr bwMode="gray">
            <a:xfrm flipH="1">
              <a:off x="2700223" y="4522084"/>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9" y="29"/>
                    <a:pt x="245" y="104"/>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23" name="Freeform 3536"/>
            <p:cNvSpPr>
              <a:spLocks/>
            </p:cNvSpPr>
            <p:nvPr/>
          </p:nvSpPr>
          <p:spPr bwMode="gray">
            <a:xfrm flipH="1">
              <a:off x="2709007" y="4531823"/>
              <a:ext cx="26669" cy="3047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24" name="Freeform 3537"/>
            <p:cNvSpPr>
              <a:spLocks/>
            </p:cNvSpPr>
            <p:nvPr/>
          </p:nvSpPr>
          <p:spPr bwMode="gray">
            <a:xfrm flipH="1">
              <a:off x="2644061" y="4532765"/>
              <a:ext cx="43925"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25" name="Freeform 3538"/>
            <p:cNvSpPr>
              <a:spLocks/>
            </p:cNvSpPr>
            <p:nvPr/>
          </p:nvSpPr>
          <p:spPr bwMode="gray">
            <a:xfrm flipH="1">
              <a:off x="2653473" y="4534337"/>
              <a:ext cx="43925"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26" name="Freeform 3539"/>
            <p:cNvSpPr>
              <a:spLocks/>
            </p:cNvSpPr>
            <p:nvPr/>
          </p:nvSpPr>
          <p:spPr bwMode="gray">
            <a:xfrm flipH="1">
              <a:off x="2661945" y="4544074"/>
              <a:ext cx="26982" cy="30158"/>
            </a:xfrm>
            <a:custGeom>
              <a:avLst/>
              <a:gdLst>
                <a:gd name="T0" fmla="*/ 156 w 186"/>
                <a:gd name="T1" fmla="*/ 187 h 210"/>
                <a:gd name="T2" fmla="*/ 38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2"/>
                  </a:cubicBezTo>
                  <a:cubicBezTo>
                    <a:pt x="184"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27" name="Freeform 3540"/>
            <p:cNvSpPr>
              <a:spLocks/>
            </p:cNvSpPr>
            <p:nvPr/>
          </p:nvSpPr>
          <p:spPr bwMode="gray">
            <a:xfrm flipH="1">
              <a:off x="2714655" y="4539362"/>
              <a:ext cx="106047" cy="50263"/>
            </a:xfrm>
            <a:custGeom>
              <a:avLst/>
              <a:gdLst>
                <a:gd name="T0" fmla="*/ 0 w 1738"/>
                <a:gd name="T1" fmla="*/ 0 h 826"/>
                <a:gd name="T2" fmla="*/ 0 w 1738"/>
                <a:gd name="T3" fmla="*/ 359 h 826"/>
                <a:gd name="T4" fmla="*/ 1738 w 1738"/>
                <a:gd name="T5" fmla="*/ 826 h 826"/>
                <a:gd name="T6" fmla="*/ 1738 w 1738"/>
                <a:gd name="T7" fmla="*/ 467 h 826"/>
                <a:gd name="T8" fmla="*/ 0 w 1738"/>
                <a:gd name="T9" fmla="*/ 0 h 826"/>
                <a:gd name="T10" fmla="*/ 0 60000 65536"/>
                <a:gd name="T11" fmla="*/ 0 60000 65536"/>
                <a:gd name="T12" fmla="*/ 0 60000 65536"/>
                <a:gd name="T13" fmla="*/ 0 60000 65536"/>
                <a:gd name="T14" fmla="*/ 0 60000 65536"/>
                <a:gd name="T15" fmla="*/ 0 w 1738"/>
                <a:gd name="T16" fmla="*/ 0 h 826"/>
                <a:gd name="T17" fmla="*/ 1738 w 1738"/>
                <a:gd name="T18" fmla="*/ 826 h 826"/>
              </a:gdLst>
              <a:ahLst/>
              <a:cxnLst>
                <a:cxn ang="T10">
                  <a:pos x="T0" y="T1"/>
                </a:cxn>
                <a:cxn ang="T11">
                  <a:pos x="T2" y="T3"/>
                </a:cxn>
                <a:cxn ang="T12">
                  <a:pos x="T4" y="T5"/>
                </a:cxn>
                <a:cxn ang="T13">
                  <a:pos x="T6" y="T7"/>
                </a:cxn>
                <a:cxn ang="T14">
                  <a:pos x="T8" y="T9"/>
                </a:cxn>
              </a:cxnLst>
              <a:rect l="T15" t="T16" r="T17" b="T18"/>
              <a:pathLst>
                <a:path w="1738" h="826">
                  <a:moveTo>
                    <a:pt x="0" y="0"/>
                  </a:moveTo>
                  <a:lnTo>
                    <a:pt x="0" y="359"/>
                  </a:lnTo>
                  <a:lnTo>
                    <a:pt x="1738" y="826"/>
                  </a:lnTo>
                  <a:lnTo>
                    <a:pt x="1738" y="467"/>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28" name="Freeform 3541"/>
            <p:cNvSpPr>
              <a:spLocks/>
            </p:cNvSpPr>
            <p:nvPr/>
          </p:nvSpPr>
          <p:spPr bwMode="gray">
            <a:xfrm flipH="1">
              <a:off x="2660063" y="4553185"/>
              <a:ext cx="54593" cy="36441"/>
            </a:xfrm>
            <a:custGeom>
              <a:avLst/>
              <a:gdLst>
                <a:gd name="T0" fmla="*/ 896 w 896"/>
                <a:gd name="T1" fmla="*/ 360 h 600"/>
                <a:gd name="T2" fmla="*/ 896 w 896"/>
                <a:gd name="T3" fmla="*/ 0 h 600"/>
                <a:gd name="T4" fmla="*/ 0 w 896"/>
                <a:gd name="T5" fmla="*/ 241 h 600"/>
                <a:gd name="T6" fmla="*/ 0 w 896"/>
                <a:gd name="T7" fmla="*/ 600 h 600"/>
                <a:gd name="T8" fmla="*/ 896 w 896"/>
                <a:gd name="T9" fmla="*/ 360 h 600"/>
                <a:gd name="T10" fmla="*/ 0 60000 65536"/>
                <a:gd name="T11" fmla="*/ 0 60000 65536"/>
                <a:gd name="T12" fmla="*/ 0 60000 65536"/>
                <a:gd name="T13" fmla="*/ 0 60000 65536"/>
                <a:gd name="T14" fmla="*/ 0 60000 65536"/>
                <a:gd name="T15" fmla="*/ 0 w 896"/>
                <a:gd name="T16" fmla="*/ 0 h 600"/>
                <a:gd name="T17" fmla="*/ 896 w 896"/>
                <a:gd name="T18" fmla="*/ 600 h 600"/>
              </a:gdLst>
              <a:ahLst/>
              <a:cxnLst>
                <a:cxn ang="T10">
                  <a:pos x="T0" y="T1"/>
                </a:cxn>
                <a:cxn ang="T11">
                  <a:pos x="T2" y="T3"/>
                </a:cxn>
                <a:cxn ang="T12">
                  <a:pos x="T4" y="T5"/>
                </a:cxn>
                <a:cxn ang="T13">
                  <a:pos x="T6" y="T7"/>
                </a:cxn>
                <a:cxn ang="T14">
                  <a:pos x="T8" y="T9"/>
                </a:cxn>
              </a:cxnLst>
              <a:rect l="T15" t="T16" r="T17" b="T18"/>
              <a:pathLst>
                <a:path w="896" h="600">
                  <a:moveTo>
                    <a:pt x="896" y="360"/>
                  </a:moveTo>
                  <a:lnTo>
                    <a:pt x="896" y="0"/>
                  </a:lnTo>
                  <a:lnTo>
                    <a:pt x="0" y="241"/>
                  </a:lnTo>
                  <a:lnTo>
                    <a:pt x="0" y="600"/>
                  </a:lnTo>
                  <a:lnTo>
                    <a:pt x="896" y="360"/>
                  </a:lnTo>
                  <a:close/>
                </a:path>
              </a:pathLst>
            </a:custGeom>
            <a:solidFill>
              <a:schemeClr val="bg1">
                <a:lumMod val="65000"/>
              </a:schemeClr>
            </a:solidFill>
            <a:ln w="6350">
              <a:noFill/>
              <a:miter lim="800000"/>
              <a:headEnd/>
              <a:tailEnd/>
            </a:ln>
          </p:spPr>
          <p:txBody>
            <a:bodyPr/>
            <a:lstStyle/>
            <a:p>
              <a:endParaRPr lang="en-US" dirty="0"/>
            </a:p>
          </p:txBody>
        </p:sp>
        <p:sp>
          <p:nvSpPr>
            <p:cNvPr id="2929" name="Freeform 3542"/>
            <p:cNvSpPr>
              <a:spLocks/>
            </p:cNvSpPr>
            <p:nvPr/>
          </p:nvSpPr>
          <p:spPr bwMode="gray">
            <a:xfrm flipH="1">
              <a:off x="2847999" y="4537163"/>
              <a:ext cx="37337" cy="32043"/>
            </a:xfrm>
            <a:custGeom>
              <a:avLst/>
              <a:gdLst>
                <a:gd name="T0" fmla="*/ 0 w 609"/>
                <a:gd name="T1" fmla="*/ 0 h 522"/>
                <a:gd name="T2" fmla="*/ 0 w 609"/>
                <a:gd name="T3" fmla="*/ 359 h 522"/>
                <a:gd name="T4" fmla="*/ 609 w 609"/>
                <a:gd name="T5" fmla="*/ 522 h 522"/>
                <a:gd name="T6" fmla="*/ 609 w 609"/>
                <a:gd name="T7" fmla="*/ 163 h 522"/>
                <a:gd name="T8" fmla="*/ 0 w 609"/>
                <a:gd name="T9" fmla="*/ 0 h 522"/>
                <a:gd name="T10" fmla="*/ 0 60000 65536"/>
                <a:gd name="T11" fmla="*/ 0 60000 65536"/>
                <a:gd name="T12" fmla="*/ 0 60000 65536"/>
                <a:gd name="T13" fmla="*/ 0 60000 65536"/>
                <a:gd name="T14" fmla="*/ 0 60000 65536"/>
                <a:gd name="T15" fmla="*/ 0 w 609"/>
                <a:gd name="T16" fmla="*/ 0 h 522"/>
                <a:gd name="T17" fmla="*/ 609 w 609"/>
                <a:gd name="T18" fmla="*/ 522 h 522"/>
              </a:gdLst>
              <a:ahLst/>
              <a:cxnLst>
                <a:cxn ang="T10">
                  <a:pos x="T0" y="T1"/>
                </a:cxn>
                <a:cxn ang="T11">
                  <a:pos x="T2" y="T3"/>
                </a:cxn>
                <a:cxn ang="T12">
                  <a:pos x="T4" y="T5"/>
                </a:cxn>
                <a:cxn ang="T13">
                  <a:pos x="T6" y="T7"/>
                </a:cxn>
                <a:cxn ang="T14">
                  <a:pos x="T8" y="T9"/>
                </a:cxn>
              </a:cxnLst>
              <a:rect l="T15" t="T16" r="T17" b="T18"/>
              <a:pathLst>
                <a:path w="609" h="522">
                  <a:moveTo>
                    <a:pt x="0" y="0"/>
                  </a:moveTo>
                  <a:lnTo>
                    <a:pt x="0" y="359"/>
                  </a:lnTo>
                  <a:lnTo>
                    <a:pt x="609" y="522"/>
                  </a:lnTo>
                  <a:lnTo>
                    <a:pt x="609" y="163"/>
                  </a:ln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2930" name="Freeform 3543"/>
            <p:cNvSpPr>
              <a:spLocks/>
            </p:cNvSpPr>
            <p:nvPr/>
          </p:nvSpPr>
          <p:spPr bwMode="gray">
            <a:xfrm flipH="1">
              <a:off x="2660063" y="4507634"/>
              <a:ext cx="225273" cy="60317"/>
            </a:xfrm>
            <a:custGeom>
              <a:avLst/>
              <a:gdLst>
                <a:gd name="T0" fmla="*/ 2796 w 3692"/>
                <a:gd name="T1" fmla="*/ 506 h 987"/>
                <a:gd name="T2" fmla="*/ 2383 w 3692"/>
                <a:gd name="T3" fmla="*/ 394 h 987"/>
                <a:gd name="T4" fmla="*/ 2248 w 3692"/>
                <a:gd name="T5" fmla="*/ 359 h 987"/>
                <a:gd name="T6" fmla="*/ 1953 w 3692"/>
                <a:gd name="T7" fmla="*/ 281 h 987"/>
                <a:gd name="T8" fmla="*/ 2352 w 3692"/>
                <a:gd name="T9" fmla="*/ 172 h 987"/>
                <a:gd name="T10" fmla="*/ 2383 w 3692"/>
                <a:gd name="T11" fmla="*/ 154 h 987"/>
                <a:gd name="T12" fmla="*/ 1802 w 3692"/>
                <a:gd name="T13" fmla="*/ 0 h 987"/>
                <a:gd name="T14" fmla="*/ 0 w 3692"/>
                <a:gd name="T15" fmla="*/ 487 h 987"/>
                <a:gd name="T16" fmla="*/ 609 w 3692"/>
                <a:gd name="T17" fmla="*/ 650 h 987"/>
                <a:gd name="T18" fmla="*/ 1067 w 3692"/>
                <a:gd name="T19" fmla="*/ 524 h 987"/>
                <a:gd name="T20" fmla="*/ 1899 w 3692"/>
                <a:gd name="T21" fmla="*/ 746 h 987"/>
                <a:gd name="T22" fmla="*/ 2796 w 3692"/>
                <a:gd name="T23" fmla="*/ 987 h 987"/>
                <a:gd name="T24" fmla="*/ 3692 w 3692"/>
                <a:gd name="T25" fmla="*/ 746 h 987"/>
                <a:gd name="T26" fmla="*/ 2796 w 3692"/>
                <a:gd name="T27" fmla="*/ 506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2"/>
                <a:gd name="T43" fmla="*/ 0 h 987"/>
                <a:gd name="T44" fmla="*/ 3692 w 3692"/>
                <a:gd name="T45" fmla="*/ 987 h 9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2" h="987">
                  <a:moveTo>
                    <a:pt x="2796" y="506"/>
                  </a:moveTo>
                  <a:lnTo>
                    <a:pt x="2383" y="394"/>
                  </a:lnTo>
                  <a:lnTo>
                    <a:pt x="2248" y="359"/>
                  </a:lnTo>
                  <a:lnTo>
                    <a:pt x="1953" y="281"/>
                  </a:lnTo>
                  <a:lnTo>
                    <a:pt x="2352" y="172"/>
                  </a:lnTo>
                  <a:lnTo>
                    <a:pt x="2383" y="154"/>
                  </a:lnTo>
                  <a:lnTo>
                    <a:pt x="1802" y="0"/>
                  </a:lnTo>
                  <a:lnTo>
                    <a:pt x="0" y="487"/>
                  </a:lnTo>
                  <a:lnTo>
                    <a:pt x="609" y="650"/>
                  </a:lnTo>
                  <a:lnTo>
                    <a:pt x="1067" y="524"/>
                  </a:lnTo>
                  <a:lnTo>
                    <a:pt x="1899" y="746"/>
                  </a:lnTo>
                  <a:lnTo>
                    <a:pt x="2796" y="987"/>
                  </a:lnTo>
                  <a:lnTo>
                    <a:pt x="3692" y="746"/>
                  </a:lnTo>
                  <a:lnTo>
                    <a:pt x="2796" y="506"/>
                  </a:lnTo>
                  <a:close/>
                </a:path>
              </a:pathLst>
            </a:custGeom>
            <a:solidFill>
              <a:schemeClr val="bg1">
                <a:lumMod val="65000"/>
              </a:schemeClr>
            </a:solidFill>
            <a:ln w="6350">
              <a:noFill/>
              <a:miter lim="800000"/>
              <a:headEnd/>
              <a:tailEnd/>
            </a:ln>
          </p:spPr>
          <p:txBody>
            <a:bodyPr/>
            <a:lstStyle/>
            <a:p>
              <a:endParaRPr lang="en-US" dirty="0"/>
            </a:p>
          </p:txBody>
        </p:sp>
        <p:sp>
          <p:nvSpPr>
            <p:cNvPr id="2931" name="Freeform 3544"/>
            <p:cNvSpPr>
              <a:spLocks/>
            </p:cNvSpPr>
            <p:nvPr/>
          </p:nvSpPr>
          <p:spPr bwMode="gray">
            <a:xfrm flipH="1">
              <a:off x="2842665" y="4536220"/>
              <a:ext cx="45179" cy="34243"/>
            </a:xfrm>
            <a:custGeom>
              <a:avLst/>
              <a:gdLst>
                <a:gd name="T0" fmla="*/ 314 w 314"/>
                <a:gd name="T1" fmla="*/ 57 h 238"/>
                <a:gd name="T2" fmla="*/ 140 w 314"/>
                <a:gd name="T3" fmla="*/ 10 h 238"/>
                <a:gd name="T4" fmla="*/ 37 w 314"/>
                <a:gd name="T5" fmla="*/ 57 h 238"/>
                <a:gd name="T6" fmla="*/ 31 w 314"/>
                <a:gd name="T7" fmla="*/ 181 h 238"/>
                <a:gd name="T8" fmla="*/ 51 w 314"/>
                <a:gd name="T9" fmla="*/ 191 h 238"/>
                <a:gd name="T10" fmla="*/ 229 w 314"/>
                <a:gd name="T11" fmla="*/ 238 h 238"/>
                <a:gd name="T12" fmla="*/ 314 w 314"/>
                <a:gd name="T13" fmla="*/ 57 h 238"/>
                <a:gd name="T14" fmla="*/ 0 60000 65536"/>
                <a:gd name="T15" fmla="*/ 0 60000 65536"/>
                <a:gd name="T16" fmla="*/ 0 60000 65536"/>
                <a:gd name="T17" fmla="*/ 0 60000 65536"/>
                <a:gd name="T18" fmla="*/ 0 60000 65536"/>
                <a:gd name="T19" fmla="*/ 0 60000 65536"/>
                <a:gd name="T20" fmla="*/ 0 60000 65536"/>
                <a:gd name="T21" fmla="*/ 0 w 314"/>
                <a:gd name="T22" fmla="*/ 0 h 238"/>
                <a:gd name="T23" fmla="*/ 314 w 314"/>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38">
                  <a:moveTo>
                    <a:pt x="314" y="57"/>
                  </a:moveTo>
                  <a:cubicBezTo>
                    <a:pt x="140" y="10"/>
                    <a:pt x="140" y="10"/>
                    <a:pt x="140" y="10"/>
                  </a:cubicBezTo>
                  <a:cubicBezTo>
                    <a:pt x="109" y="0"/>
                    <a:pt x="66" y="19"/>
                    <a:pt x="37" y="57"/>
                  </a:cubicBezTo>
                  <a:cubicBezTo>
                    <a:pt x="3" y="102"/>
                    <a:pt x="0" y="158"/>
                    <a:pt x="31" y="181"/>
                  </a:cubicBezTo>
                  <a:cubicBezTo>
                    <a:pt x="37" y="186"/>
                    <a:pt x="44" y="189"/>
                    <a:pt x="51" y="191"/>
                  </a:cubicBezTo>
                  <a:cubicBezTo>
                    <a:pt x="229" y="238"/>
                    <a:pt x="229" y="238"/>
                    <a:pt x="229" y="238"/>
                  </a:cubicBezTo>
                  <a:lnTo>
                    <a:pt x="314" y="57"/>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2932" name="Freeform 3545"/>
            <p:cNvSpPr>
              <a:spLocks/>
            </p:cNvSpPr>
            <p:nvPr/>
          </p:nvSpPr>
          <p:spPr bwMode="gray">
            <a:xfrm flipH="1">
              <a:off x="2835449" y="4542190"/>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1" y="211"/>
                    <a:pt x="114" y="193"/>
                    <a:pt x="149" y="148"/>
                  </a:cubicBezTo>
                  <a:cubicBezTo>
                    <a:pt x="183" y="102"/>
                    <a:pt x="186" y="47"/>
                    <a:pt x="155" y="23"/>
                  </a:cubicBezTo>
                  <a:cubicBezTo>
                    <a:pt x="124" y="0"/>
                    <a:pt x="72" y="18"/>
                    <a:pt x="37" y="63"/>
                  </a:cubicBezTo>
                  <a:cubicBezTo>
                    <a:pt x="3" y="108"/>
                    <a:pt x="0" y="164"/>
                    <a:pt x="31" y="187"/>
                  </a:cubicBezTo>
                  <a:close/>
                </a:path>
              </a:pathLst>
            </a:custGeom>
            <a:solidFill>
              <a:schemeClr val="bg1">
                <a:lumMod val="65000"/>
              </a:schemeClr>
            </a:solidFill>
            <a:ln w="6350">
              <a:noFill/>
              <a:miter lim="800000"/>
              <a:headEnd/>
              <a:tailEnd/>
            </a:ln>
          </p:spPr>
          <p:txBody>
            <a:bodyPr/>
            <a:lstStyle/>
            <a:p>
              <a:endParaRPr lang="en-US" dirty="0"/>
            </a:p>
          </p:txBody>
        </p:sp>
        <p:sp>
          <p:nvSpPr>
            <p:cNvPr id="2933" name="Freeform 3546"/>
            <p:cNvSpPr>
              <a:spLocks/>
            </p:cNvSpPr>
            <p:nvPr/>
          </p:nvSpPr>
          <p:spPr bwMode="gray">
            <a:xfrm flipH="1">
              <a:off x="2783680" y="4545331"/>
              <a:ext cx="43612" cy="48064"/>
            </a:xfrm>
            <a:custGeom>
              <a:avLst/>
              <a:gdLst>
                <a:gd name="T0" fmla="*/ 241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0"/>
                  </a:cubicBezTo>
                  <a:cubicBezTo>
                    <a:pt x="66" y="20"/>
                    <a:pt x="66" y="20"/>
                    <a:pt x="66" y="20"/>
                  </a:cubicBezTo>
                  <a:cubicBezTo>
                    <a:pt x="17" y="33"/>
                    <a:pt x="17" y="33"/>
                    <a:pt x="17" y="33"/>
                  </a:cubicBezTo>
                  <a:cubicBezTo>
                    <a:pt x="27" y="54"/>
                    <a:pt x="27" y="54"/>
                    <a:pt x="27" y="54"/>
                  </a:cubicBezTo>
                  <a:cubicBezTo>
                    <a:pt x="0" y="99"/>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0"/>
                    <a:pt x="241" y="96"/>
                  </a:cubicBezTo>
                  <a:close/>
                </a:path>
              </a:pathLst>
            </a:custGeom>
            <a:solidFill>
              <a:srgbClr val="333333"/>
            </a:solidFill>
            <a:ln w="6350">
              <a:noFill/>
              <a:miter lim="800000"/>
              <a:headEnd/>
              <a:tailEnd/>
            </a:ln>
          </p:spPr>
          <p:txBody>
            <a:bodyPr/>
            <a:lstStyle/>
            <a:p>
              <a:endParaRPr lang="en-US" dirty="0"/>
            </a:p>
          </p:txBody>
        </p:sp>
        <p:sp>
          <p:nvSpPr>
            <p:cNvPr id="2934" name="Freeform 3547"/>
            <p:cNvSpPr>
              <a:spLocks/>
            </p:cNvSpPr>
            <p:nvPr/>
          </p:nvSpPr>
          <p:spPr bwMode="gray">
            <a:xfrm flipH="1">
              <a:off x="2792779" y="4546902"/>
              <a:ext cx="43925"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7"/>
                    <a:pt x="62" y="243"/>
                  </a:cubicBezTo>
                  <a:cubicBezTo>
                    <a:pt x="5" y="169"/>
                    <a:pt x="0" y="77"/>
                    <a:pt x="51" y="39"/>
                  </a:cubicBezTo>
                  <a:cubicBezTo>
                    <a:pt x="102" y="0"/>
                    <a:pt x="188" y="29"/>
                    <a:pt x="245" y="104"/>
                  </a:cubicBezTo>
                  <a:cubicBezTo>
                    <a:pt x="301" y="178"/>
                    <a:pt x="306" y="270"/>
                    <a:pt x="256" y="308"/>
                  </a:cubicBezTo>
                  <a:close/>
                </a:path>
              </a:pathLst>
            </a:custGeom>
            <a:solidFill>
              <a:srgbClr val="333333"/>
            </a:solidFill>
            <a:ln w="6350">
              <a:noFill/>
              <a:miter lim="800000"/>
              <a:headEnd/>
              <a:tailEnd/>
            </a:ln>
          </p:spPr>
          <p:txBody>
            <a:bodyPr/>
            <a:lstStyle/>
            <a:p>
              <a:endParaRPr lang="en-US" dirty="0"/>
            </a:p>
          </p:txBody>
        </p:sp>
        <p:sp>
          <p:nvSpPr>
            <p:cNvPr id="2935" name="Freeform 3548"/>
            <p:cNvSpPr>
              <a:spLocks/>
            </p:cNvSpPr>
            <p:nvPr/>
          </p:nvSpPr>
          <p:spPr bwMode="gray">
            <a:xfrm flipH="1">
              <a:off x="2801563" y="4556640"/>
              <a:ext cx="26669" cy="30472"/>
            </a:xfrm>
            <a:custGeom>
              <a:avLst/>
              <a:gdLst>
                <a:gd name="T0" fmla="*/ 155 w 186"/>
                <a:gd name="T1" fmla="*/ 187 h 211"/>
                <a:gd name="T2" fmla="*/ 37 w 186"/>
                <a:gd name="T3" fmla="*/ 148 h 211"/>
                <a:gd name="T4" fmla="*/ 31 w 186"/>
                <a:gd name="T5" fmla="*/ 24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3"/>
                    <a:pt x="0" y="47"/>
                    <a:pt x="31" y="24"/>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36" name="Freeform 3549"/>
            <p:cNvSpPr>
              <a:spLocks/>
            </p:cNvSpPr>
            <p:nvPr/>
          </p:nvSpPr>
          <p:spPr bwMode="gray">
            <a:xfrm flipH="1">
              <a:off x="2736618" y="4557583"/>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2937" name="Freeform 3550"/>
            <p:cNvSpPr>
              <a:spLocks/>
            </p:cNvSpPr>
            <p:nvPr/>
          </p:nvSpPr>
          <p:spPr bwMode="gray">
            <a:xfrm flipH="1">
              <a:off x="2746030" y="4559153"/>
              <a:ext cx="43925"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2938" name="Freeform 3551"/>
            <p:cNvSpPr>
              <a:spLocks/>
            </p:cNvSpPr>
            <p:nvPr/>
          </p:nvSpPr>
          <p:spPr bwMode="gray">
            <a:xfrm flipH="1">
              <a:off x="2754501" y="4568892"/>
              <a:ext cx="26982" cy="30158"/>
            </a:xfrm>
            <a:custGeom>
              <a:avLst/>
              <a:gdLst>
                <a:gd name="T0" fmla="*/ 155 w 186"/>
                <a:gd name="T1" fmla="*/ 187 h 210"/>
                <a:gd name="T2" fmla="*/ 37 w 186"/>
                <a:gd name="T3" fmla="*/ 148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5" y="210"/>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39" name="Freeform 3552"/>
            <p:cNvSpPr>
              <a:spLocks/>
            </p:cNvSpPr>
            <p:nvPr/>
          </p:nvSpPr>
          <p:spPr bwMode="gray">
            <a:xfrm flipH="1">
              <a:off x="2714655" y="4567950"/>
              <a:ext cx="27611" cy="36441"/>
            </a:xfrm>
            <a:custGeom>
              <a:avLst/>
              <a:gdLst>
                <a:gd name="T0" fmla="*/ 0 w 453"/>
                <a:gd name="T1" fmla="*/ 596 h 596"/>
                <a:gd name="T2" fmla="*/ 0 w 453"/>
                <a:gd name="T3" fmla="*/ 121 h 596"/>
                <a:gd name="T4" fmla="*/ 453 w 453"/>
                <a:gd name="T5" fmla="*/ 0 h 596"/>
                <a:gd name="T6" fmla="*/ 453 w 453"/>
                <a:gd name="T7" fmla="*/ 473 h 596"/>
                <a:gd name="T8" fmla="*/ 0 w 453"/>
                <a:gd name="T9" fmla="*/ 596 h 596"/>
                <a:gd name="T10" fmla="*/ 0 60000 65536"/>
                <a:gd name="T11" fmla="*/ 0 60000 65536"/>
                <a:gd name="T12" fmla="*/ 0 60000 65536"/>
                <a:gd name="T13" fmla="*/ 0 60000 65536"/>
                <a:gd name="T14" fmla="*/ 0 60000 65536"/>
                <a:gd name="T15" fmla="*/ 0 w 453"/>
                <a:gd name="T16" fmla="*/ 0 h 596"/>
                <a:gd name="T17" fmla="*/ 453 w 453"/>
                <a:gd name="T18" fmla="*/ 596 h 596"/>
              </a:gdLst>
              <a:ahLst/>
              <a:cxnLst>
                <a:cxn ang="T10">
                  <a:pos x="T0" y="T1"/>
                </a:cxn>
                <a:cxn ang="T11">
                  <a:pos x="T2" y="T3"/>
                </a:cxn>
                <a:cxn ang="T12">
                  <a:pos x="T4" y="T5"/>
                </a:cxn>
                <a:cxn ang="T13">
                  <a:pos x="T6" y="T7"/>
                </a:cxn>
                <a:cxn ang="T14">
                  <a:pos x="T8" y="T9"/>
                </a:cxn>
              </a:cxnLst>
              <a:rect l="T15" t="T16" r="T17" b="T18"/>
              <a:pathLst>
                <a:path w="453" h="596">
                  <a:moveTo>
                    <a:pt x="0" y="596"/>
                  </a:moveTo>
                  <a:lnTo>
                    <a:pt x="0" y="121"/>
                  </a:lnTo>
                  <a:lnTo>
                    <a:pt x="453" y="0"/>
                  </a:lnTo>
                  <a:lnTo>
                    <a:pt x="453" y="473"/>
                  </a:lnTo>
                  <a:lnTo>
                    <a:pt x="0" y="596"/>
                  </a:lnTo>
                  <a:close/>
                </a:path>
              </a:pathLst>
            </a:custGeom>
            <a:solidFill>
              <a:schemeClr val="bg1">
                <a:lumMod val="65000"/>
              </a:schemeClr>
            </a:solidFill>
            <a:ln w="6350">
              <a:noFill/>
              <a:miter lim="800000"/>
              <a:headEnd/>
              <a:tailEnd/>
            </a:ln>
          </p:spPr>
          <p:txBody>
            <a:bodyPr/>
            <a:lstStyle/>
            <a:p>
              <a:endParaRPr lang="en-US" dirty="0"/>
            </a:p>
          </p:txBody>
        </p:sp>
        <p:sp>
          <p:nvSpPr>
            <p:cNvPr id="2940" name="Freeform 3553"/>
            <p:cNvSpPr>
              <a:spLocks/>
            </p:cNvSpPr>
            <p:nvPr/>
          </p:nvSpPr>
          <p:spPr bwMode="gray">
            <a:xfrm flipH="1">
              <a:off x="2632452" y="4545645"/>
              <a:ext cx="27611" cy="36441"/>
            </a:xfrm>
            <a:custGeom>
              <a:avLst/>
              <a:gdLst>
                <a:gd name="T0" fmla="*/ 0 w 451"/>
                <a:gd name="T1" fmla="*/ 595 h 595"/>
                <a:gd name="T2" fmla="*/ 0 w 451"/>
                <a:gd name="T3" fmla="*/ 120 h 595"/>
                <a:gd name="T4" fmla="*/ 451 w 451"/>
                <a:gd name="T5" fmla="*/ 0 h 595"/>
                <a:gd name="T6" fmla="*/ 451 w 451"/>
                <a:gd name="T7" fmla="*/ 472 h 595"/>
                <a:gd name="T8" fmla="*/ 0 w 451"/>
                <a:gd name="T9" fmla="*/ 595 h 595"/>
                <a:gd name="T10" fmla="*/ 0 60000 65536"/>
                <a:gd name="T11" fmla="*/ 0 60000 65536"/>
                <a:gd name="T12" fmla="*/ 0 60000 65536"/>
                <a:gd name="T13" fmla="*/ 0 60000 65536"/>
                <a:gd name="T14" fmla="*/ 0 60000 65536"/>
                <a:gd name="T15" fmla="*/ 0 w 451"/>
                <a:gd name="T16" fmla="*/ 0 h 595"/>
                <a:gd name="T17" fmla="*/ 451 w 451"/>
                <a:gd name="T18" fmla="*/ 595 h 595"/>
              </a:gdLst>
              <a:ahLst/>
              <a:cxnLst>
                <a:cxn ang="T10">
                  <a:pos x="T0" y="T1"/>
                </a:cxn>
                <a:cxn ang="T11">
                  <a:pos x="T2" y="T3"/>
                </a:cxn>
                <a:cxn ang="T12">
                  <a:pos x="T4" y="T5"/>
                </a:cxn>
                <a:cxn ang="T13">
                  <a:pos x="T6" y="T7"/>
                </a:cxn>
                <a:cxn ang="T14">
                  <a:pos x="T8" y="T9"/>
                </a:cxn>
              </a:cxnLst>
              <a:rect l="T15" t="T16" r="T17" b="T18"/>
              <a:pathLst>
                <a:path w="451" h="595">
                  <a:moveTo>
                    <a:pt x="0" y="595"/>
                  </a:moveTo>
                  <a:lnTo>
                    <a:pt x="0" y="120"/>
                  </a:lnTo>
                  <a:lnTo>
                    <a:pt x="451" y="0"/>
                  </a:lnTo>
                  <a:lnTo>
                    <a:pt x="451" y="472"/>
                  </a:lnTo>
                  <a:lnTo>
                    <a:pt x="0" y="595"/>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41" name="Freeform 3554"/>
            <p:cNvSpPr>
              <a:spLocks/>
            </p:cNvSpPr>
            <p:nvPr/>
          </p:nvSpPr>
          <p:spPr bwMode="gray">
            <a:xfrm flipH="1">
              <a:off x="2489696" y="4574547"/>
              <a:ext cx="43612"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8"/>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42" name="Freeform 3555"/>
            <p:cNvSpPr>
              <a:spLocks/>
            </p:cNvSpPr>
            <p:nvPr/>
          </p:nvSpPr>
          <p:spPr bwMode="gray">
            <a:xfrm flipH="1">
              <a:off x="2498794" y="4576118"/>
              <a:ext cx="44239" cy="49950"/>
            </a:xfrm>
            <a:custGeom>
              <a:avLst/>
              <a:gdLst>
                <a:gd name="T0" fmla="*/ 256 w 306"/>
                <a:gd name="T1" fmla="*/ 308 h 346"/>
                <a:gd name="T2" fmla="*/ 62 w 306"/>
                <a:gd name="T3" fmla="*/ 243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43" name="Freeform 3556"/>
            <p:cNvSpPr>
              <a:spLocks/>
            </p:cNvSpPr>
            <p:nvPr/>
          </p:nvSpPr>
          <p:spPr bwMode="gray">
            <a:xfrm flipH="1">
              <a:off x="2507579" y="4585856"/>
              <a:ext cx="26669" cy="30472"/>
            </a:xfrm>
            <a:custGeom>
              <a:avLst/>
              <a:gdLst>
                <a:gd name="T0" fmla="*/ 156 w 186"/>
                <a:gd name="T1" fmla="*/ 187 h 210"/>
                <a:gd name="T2" fmla="*/ 38 w 186"/>
                <a:gd name="T3" fmla="*/ 147 h 210"/>
                <a:gd name="T4" fmla="*/ 31 w 186"/>
                <a:gd name="T5" fmla="*/ 23 h 210"/>
                <a:gd name="T6" fmla="*/ 149 w 186"/>
                <a:gd name="T7" fmla="*/ 63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3"/>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44" name="Freeform 3557"/>
            <p:cNvSpPr>
              <a:spLocks/>
            </p:cNvSpPr>
            <p:nvPr/>
          </p:nvSpPr>
          <p:spPr bwMode="gray">
            <a:xfrm flipH="1">
              <a:off x="2442948" y="4586798"/>
              <a:ext cx="43612" cy="48064"/>
            </a:xfrm>
            <a:custGeom>
              <a:avLst/>
              <a:gdLst>
                <a:gd name="T0" fmla="*/ 242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4"/>
                    <a:pt x="27" y="54"/>
                    <a:pt x="27" y="54"/>
                  </a:cubicBezTo>
                  <a:cubicBezTo>
                    <a:pt x="0" y="100"/>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2945" name="Freeform 3558"/>
            <p:cNvSpPr>
              <a:spLocks/>
            </p:cNvSpPr>
            <p:nvPr/>
          </p:nvSpPr>
          <p:spPr bwMode="gray">
            <a:xfrm flipH="1">
              <a:off x="2452046" y="4588369"/>
              <a:ext cx="44239"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8"/>
                    <a:pt x="62" y="243"/>
                  </a:cubicBezTo>
                  <a:cubicBezTo>
                    <a:pt x="5" y="169"/>
                    <a:pt x="0" y="77"/>
                    <a:pt x="51" y="39"/>
                  </a:cubicBezTo>
                  <a:cubicBezTo>
                    <a:pt x="102" y="0"/>
                    <a:pt x="189" y="30"/>
                    <a:pt x="245" y="104"/>
                  </a:cubicBezTo>
                  <a:cubicBezTo>
                    <a:pt x="302" y="178"/>
                    <a:pt x="306" y="270"/>
                    <a:pt x="256" y="308"/>
                  </a:cubicBezTo>
                  <a:close/>
                </a:path>
              </a:pathLst>
            </a:custGeom>
            <a:solidFill>
              <a:srgbClr val="333333"/>
            </a:solidFill>
            <a:ln w="6350">
              <a:noFill/>
              <a:miter lim="800000"/>
              <a:headEnd/>
              <a:tailEnd/>
            </a:ln>
          </p:spPr>
          <p:txBody>
            <a:bodyPr/>
            <a:lstStyle/>
            <a:p>
              <a:endParaRPr lang="en-US" dirty="0"/>
            </a:p>
          </p:txBody>
        </p:sp>
        <p:sp>
          <p:nvSpPr>
            <p:cNvPr id="2946" name="Freeform 3559"/>
            <p:cNvSpPr>
              <a:spLocks/>
            </p:cNvSpPr>
            <p:nvPr/>
          </p:nvSpPr>
          <p:spPr bwMode="gray">
            <a:xfrm flipH="1">
              <a:off x="2460830" y="4598108"/>
              <a:ext cx="26669" cy="30472"/>
            </a:xfrm>
            <a:custGeom>
              <a:avLst/>
              <a:gdLst>
                <a:gd name="T0" fmla="*/ 156 w 186"/>
                <a:gd name="T1" fmla="*/ 187 h 211"/>
                <a:gd name="T2" fmla="*/ 38 w 186"/>
                <a:gd name="T3" fmla="*/ 148 h 211"/>
                <a:gd name="T4" fmla="*/ 31 w 186"/>
                <a:gd name="T5" fmla="*/ 24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3"/>
                    <a:pt x="0" y="47"/>
                    <a:pt x="31" y="24"/>
                  </a:cubicBezTo>
                  <a:cubicBezTo>
                    <a:pt x="62" y="0"/>
                    <a:pt x="115" y="18"/>
                    <a:pt x="149" y="63"/>
                  </a:cubicBezTo>
                  <a:cubicBezTo>
                    <a:pt x="184"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47" name="Freeform 3560"/>
            <p:cNvSpPr>
              <a:spLocks/>
            </p:cNvSpPr>
            <p:nvPr/>
          </p:nvSpPr>
          <p:spPr bwMode="gray">
            <a:xfrm flipH="1">
              <a:off x="2432907" y="4593709"/>
              <a:ext cx="29807" cy="32985"/>
            </a:xfrm>
            <a:custGeom>
              <a:avLst/>
              <a:gdLst>
                <a:gd name="T0" fmla="*/ 184 w 207"/>
                <a:gd name="T1" fmla="*/ 84 h 227"/>
                <a:gd name="T2" fmla="*/ 132 w 207"/>
                <a:gd name="T3" fmla="*/ 21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56" y="27"/>
                    <a:pt x="132" y="21"/>
                  </a:cubicBezTo>
                  <a:cubicBezTo>
                    <a:pt x="0" y="0"/>
                    <a:pt x="0" y="0"/>
                    <a:pt x="0" y="0"/>
                  </a:cubicBezTo>
                  <a:cubicBezTo>
                    <a:pt x="15" y="13"/>
                    <a:pt x="29" y="28"/>
                    <a:pt x="42" y="45"/>
                  </a:cubicBezTo>
                  <a:cubicBezTo>
                    <a:pt x="87" y="104"/>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8"/>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2948" name="Freeform 3561"/>
            <p:cNvSpPr>
              <a:spLocks/>
            </p:cNvSpPr>
            <p:nvPr/>
          </p:nvSpPr>
          <p:spPr bwMode="gray">
            <a:xfrm flipH="1">
              <a:off x="2524209" y="4598736"/>
              <a:ext cx="95380" cy="42724"/>
            </a:xfrm>
            <a:custGeom>
              <a:avLst/>
              <a:gdLst>
                <a:gd name="T0" fmla="*/ 0 w 1564"/>
                <a:gd name="T1" fmla="*/ 0 h 695"/>
                <a:gd name="T2" fmla="*/ 0 w 1564"/>
                <a:gd name="T3" fmla="*/ 274 h 695"/>
                <a:gd name="T4" fmla="*/ 1564 w 1564"/>
                <a:gd name="T5" fmla="*/ 695 h 695"/>
                <a:gd name="T6" fmla="*/ 1564 w 1564"/>
                <a:gd name="T7" fmla="*/ 421 h 695"/>
                <a:gd name="T8" fmla="*/ 0 w 1564"/>
                <a:gd name="T9" fmla="*/ 0 h 695"/>
                <a:gd name="T10" fmla="*/ 0 60000 65536"/>
                <a:gd name="T11" fmla="*/ 0 60000 65536"/>
                <a:gd name="T12" fmla="*/ 0 60000 65536"/>
                <a:gd name="T13" fmla="*/ 0 60000 65536"/>
                <a:gd name="T14" fmla="*/ 0 60000 65536"/>
                <a:gd name="T15" fmla="*/ 0 w 1564"/>
                <a:gd name="T16" fmla="*/ 0 h 695"/>
                <a:gd name="T17" fmla="*/ 1564 w 1564"/>
                <a:gd name="T18" fmla="*/ 695 h 695"/>
              </a:gdLst>
              <a:ahLst/>
              <a:cxnLst>
                <a:cxn ang="T10">
                  <a:pos x="T0" y="T1"/>
                </a:cxn>
                <a:cxn ang="T11">
                  <a:pos x="T2" y="T3"/>
                </a:cxn>
                <a:cxn ang="T12">
                  <a:pos x="T4" y="T5"/>
                </a:cxn>
                <a:cxn ang="T13">
                  <a:pos x="T6" y="T7"/>
                </a:cxn>
                <a:cxn ang="T14">
                  <a:pos x="T8" y="T9"/>
                </a:cxn>
              </a:cxnLst>
              <a:rect l="T15" t="T16" r="T17" b="T18"/>
              <a:pathLst>
                <a:path w="1564" h="695">
                  <a:moveTo>
                    <a:pt x="0" y="0"/>
                  </a:moveTo>
                  <a:lnTo>
                    <a:pt x="0" y="274"/>
                  </a:lnTo>
                  <a:lnTo>
                    <a:pt x="1564" y="695"/>
                  </a:lnTo>
                  <a:lnTo>
                    <a:pt x="1564" y="421"/>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49" name="Freeform 3562"/>
            <p:cNvSpPr>
              <a:spLocks/>
            </p:cNvSpPr>
            <p:nvPr/>
          </p:nvSpPr>
          <p:spPr bwMode="gray">
            <a:xfrm flipH="1">
              <a:off x="2469615" y="4584285"/>
              <a:ext cx="149973" cy="40211"/>
            </a:xfrm>
            <a:custGeom>
              <a:avLst/>
              <a:gdLst>
                <a:gd name="T0" fmla="*/ 1739 w 2460"/>
                <a:gd name="T1" fmla="*/ 224 h 659"/>
                <a:gd name="T2" fmla="*/ 898 w 2460"/>
                <a:gd name="T3" fmla="*/ 0 h 659"/>
                <a:gd name="T4" fmla="*/ 0 w 2460"/>
                <a:gd name="T5" fmla="*/ 238 h 659"/>
                <a:gd name="T6" fmla="*/ 844 w 2460"/>
                <a:gd name="T7" fmla="*/ 465 h 659"/>
                <a:gd name="T8" fmla="*/ 844 w 2460"/>
                <a:gd name="T9" fmla="*/ 465 h 659"/>
                <a:gd name="T10" fmla="*/ 1564 w 2460"/>
                <a:gd name="T11" fmla="*/ 659 h 659"/>
                <a:gd name="T12" fmla="*/ 2460 w 2460"/>
                <a:gd name="T13" fmla="*/ 418 h 659"/>
                <a:gd name="T14" fmla="*/ 1739 w 2460"/>
                <a:gd name="T15" fmla="*/ 224 h 659"/>
                <a:gd name="T16" fmla="*/ 0 60000 65536"/>
                <a:gd name="T17" fmla="*/ 0 60000 65536"/>
                <a:gd name="T18" fmla="*/ 0 60000 65536"/>
                <a:gd name="T19" fmla="*/ 0 60000 65536"/>
                <a:gd name="T20" fmla="*/ 0 60000 65536"/>
                <a:gd name="T21" fmla="*/ 0 60000 65536"/>
                <a:gd name="T22" fmla="*/ 0 60000 65536"/>
                <a:gd name="T23" fmla="*/ 0 60000 65536"/>
                <a:gd name="T24" fmla="*/ 0 w 2460"/>
                <a:gd name="T25" fmla="*/ 0 h 659"/>
                <a:gd name="T26" fmla="*/ 2460 w 2460"/>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0" h="659">
                  <a:moveTo>
                    <a:pt x="1739" y="224"/>
                  </a:moveTo>
                  <a:lnTo>
                    <a:pt x="898" y="0"/>
                  </a:lnTo>
                  <a:lnTo>
                    <a:pt x="0" y="238"/>
                  </a:lnTo>
                  <a:lnTo>
                    <a:pt x="844" y="465"/>
                  </a:lnTo>
                  <a:lnTo>
                    <a:pt x="1564" y="659"/>
                  </a:lnTo>
                  <a:lnTo>
                    <a:pt x="2460" y="418"/>
                  </a:lnTo>
                  <a:lnTo>
                    <a:pt x="1739" y="22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50" name="Freeform 3563"/>
            <p:cNvSpPr>
              <a:spLocks/>
            </p:cNvSpPr>
            <p:nvPr/>
          </p:nvSpPr>
          <p:spPr bwMode="gray">
            <a:xfrm flipH="1">
              <a:off x="2469615" y="4609731"/>
              <a:ext cx="54593" cy="31729"/>
            </a:xfrm>
            <a:custGeom>
              <a:avLst/>
              <a:gdLst>
                <a:gd name="T0" fmla="*/ 0 w 896"/>
                <a:gd name="T1" fmla="*/ 515 h 515"/>
                <a:gd name="T2" fmla="*/ 896 w 896"/>
                <a:gd name="T3" fmla="*/ 274 h 515"/>
                <a:gd name="T4" fmla="*/ 896 w 896"/>
                <a:gd name="T5" fmla="*/ 0 h 515"/>
                <a:gd name="T6" fmla="*/ 0 w 896"/>
                <a:gd name="T7" fmla="*/ 241 h 515"/>
                <a:gd name="T8" fmla="*/ 0 w 896"/>
                <a:gd name="T9" fmla="*/ 515 h 515"/>
                <a:gd name="T10" fmla="*/ 0 60000 65536"/>
                <a:gd name="T11" fmla="*/ 0 60000 65536"/>
                <a:gd name="T12" fmla="*/ 0 60000 65536"/>
                <a:gd name="T13" fmla="*/ 0 60000 65536"/>
                <a:gd name="T14" fmla="*/ 0 60000 65536"/>
                <a:gd name="T15" fmla="*/ 0 w 896"/>
                <a:gd name="T16" fmla="*/ 0 h 515"/>
                <a:gd name="T17" fmla="*/ 896 w 896"/>
                <a:gd name="T18" fmla="*/ 515 h 515"/>
              </a:gdLst>
              <a:ahLst/>
              <a:cxnLst>
                <a:cxn ang="T10">
                  <a:pos x="T0" y="T1"/>
                </a:cxn>
                <a:cxn ang="T11">
                  <a:pos x="T2" y="T3"/>
                </a:cxn>
                <a:cxn ang="T12">
                  <a:pos x="T4" y="T5"/>
                </a:cxn>
                <a:cxn ang="T13">
                  <a:pos x="T6" y="T7"/>
                </a:cxn>
                <a:cxn ang="T14">
                  <a:pos x="T8" y="T9"/>
                </a:cxn>
              </a:cxnLst>
              <a:rect l="T15" t="T16" r="T17" b="T18"/>
              <a:pathLst>
                <a:path w="896" h="515">
                  <a:moveTo>
                    <a:pt x="0" y="515"/>
                  </a:moveTo>
                  <a:lnTo>
                    <a:pt x="896" y="274"/>
                  </a:lnTo>
                  <a:lnTo>
                    <a:pt x="896" y="0"/>
                  </a:lnTo>
                  <a:lnTo>
                    <a:pt x="0" y="241"/>
                  </a:lnTo>
                  <a:lnTo>
                    <a:pt x="0" y="51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2951" name="Freeform 3564"/>
            <p:cNvSpPr>
              <a:spLocks/>
            </p:cNvSpPr>
            <p:nvPr/>
          </p:nvSpPr>
          <p:spPr bwMode="gray">
            <a:xfrm flipH="1">
              <a:off x="2582252" y="4599364"/>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2952" name="Freeform 3565"/>
            <p:cNvSpPr>
              <a:spLocks/>
            </p:cNvSpPr>
            <p:nvPr/>
          </p:nvSpPr>
          <p:spPr bwMode="gray">
            <a:xfrm flipH="1">
              <a:off x="2591350" y="4600935"/>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2953" name="Freeform 3566"/>
            <p:cNvSpPr>
              <a:spLocks/>
            </p:cNvSpPr>
            <p:nvPr/>
          </p:nvSpPr>
          <p:spPr bwMode="gray">
            <a:xfrm flipH="1">
              <a:off x="2600136" y="4610674"/>
              <a:ext cx="26669" cy="30472"/>
            </a:xfrm>
            <a:custGeom>
              <a:avLst/>
              <a:gdLst>
                <a:gd name="T0" fmla="*/ 155 w 186"/>
                <a:gd name="T1" fmla="*/ 187 h 211"/>
                <a:gd name="T2" fmla="*/ 37 w 186"/>
                <a:gd name="T3" fmla="*/ 148 h 211"/>
                <a:gd name="T4" fmla="*/ 31 w 186"/>
                <a:gd name="T5" fmla="*/ 23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54" name="Freeform 3567"/>
            <p:cNvSpPr>
              <a:spLocks/>
            </p:cNvSpPr>
            <p:nvPr/>
          </p:nvSpPr>
          <p:spPr bwMode="gray">
            <a:xfrm flipH="1">
              <a:off x="2535504" y="4611617"/>
              <a:ext cx="43612" cy="48064"/>
            </a:xfrm>
            <a:custGeom>
              <a:avLst/>
              <a:gdLst>
                <a:gd name="T0" fmla="*/ 241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2955" name="Freeform 3568"/>
            <p:cNvSpPr>
              <a:spLocks/>
            </p:cNvSpPr>
            <p:nvPr/>
          </p:nvSpPr>
          <p:spPr bwMode="gray">
            <a:xfrm flipH="1">
              <a:off x="2544602" y="4613187"/>
              <a:ext cx="44239"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8" y="29"/>
                    <a:pt x="245" y="103"/>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2956" name="Freeform 3569"/>
            <p:cNvSpPr>
              <a:spLocks/>
            </p:cNvSpPr>
            <p:nvPr/>
          </p:nvSpPr>
          <p:spPr bwMode="gray">
            <a:xfrm flipH="1">
              <a:off x="2553387" y="4622925"/>
              <a:ext cx="26669" cy="30472"/>
            </a:xfrm>
            <a:custGeom>
              <a:avLst/>
              <a:gdLst>
                <a:gd name="T0" fmla="*/ 156 w 186"/>
                <a:gd name="T1" fmla="*/ 187 h 210"/>
                <a:gd name="T2" fmla="*/ 37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7" y="147"/>
                  </a:cubicBezTo>
                  <a:cubicBezTo>
                    <a:pt x="3" y="102"/>
                    <a:pt x="0" y="46"/>
                    <a:pt x="31" y="23"/>
                  </a:cubicBezTo>
                  <a:cubicBezTo>
                    <a:pt x="62" y="0"/>
                    <a:pt x="115" y="17"/>
                    <a:pt x="149" y="62"/>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57" name="Freeform 3570"/>
            <p:cNvSpPr>
              <a:spLocks/>
            </p:cNvSpPr>
            <p:nvPr/>
          </p:nvSpPr>
          <p:spPr bwMode="gray">
            <a:xfrm flipH="1">
              <a:off x="2525463" y="4618527"/>
              <a:ext cx="29807" cy="32985"/>
            </a:xfrm>
            <a:custGeom>
              <a:avLst/>
              <a:gdLst>
                <a:gd name="T0" fmla="*/ 184 w 207"/>
                <a:gd name="T1" fmla="*/ 84 h 228"/>
                <a:gd name="T2" fmla="*/ 132 w 207"/>
                <a:gd name="T3" fmla="*/ 21 h 228"/>
                <a:gd name="T4" fmla="*/ 0 w 207"/>
                <a:gd name="T5" fmla="*/ 0 h 228"/>
                <a:gd name="T6" fmla="*/ 41 w 207"/>
                <a:gd name="T7" fmla="*/ 46 h 228"/>
                <a:gd name="T8" fmla="*/ 100 w 207"/>
                <a:gd name="T9" fmla="*/ 228 h 228"/>
                <a:gd name="T10" fmla="*/ 101 w 207"/>
                <a:gd name="T11" fmla="*/ 228 h 228"/>
                <a:gd name="T12" fmla="*/ 185 w 207"/>
                <a:gd name="T13" fmla="*/ 205 h 228"/>
                <a:gd name="T14" fmla="*/ 185 w 207"/>
                <a:gd name="T15" fmla="*/ 205 h 228"/>
                <a:gd name="T16" fmla="*/ 205 w 207"/>
                <a:gd name="T17" fmla="*/ 200 h 228"/>
                <a:gd name="T18" fmla="*/ 184 w 207"/>
                <a:gd name="T19" fmla="*/ 84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8"/>
                <a:gd name="T32" fmla="*/ 207 w 207"/>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8">
                  <a:moveTo>
                    <a:pt x="184" y="84"/>
                  </a:moveTo>
                  <a:cubicBezTo>
                    <a:pt x="174" y="64"/>
                    <a:pt x="157" y="28"/>
                    <a:pt x="132" y="21"/>
                  </a:cubicBezTo>
                  <a:cubicBezTo>
                    <a:pt x="0" y="0"/>
                    <a:pt x="0" y="0"/>
                    <a:pt x="0" y="0"/>
                  </a:cubicBezTo>
                  <a:cubicBezTo>
                    <a:pt x="15" y="14"/>
                    <a:pt x="29" y="29"/>
                    <a:pt x="41" y="46"/>
                  </a:cubicBezTo>
                  <a:cubicBezTo>
                    <a:pt x="87" y="105"/>
                    <a:pt x="107" y="172"/>
                    <a:pt x="100" y="228"/>
                  </a:cubicBezTo>
                  <a:cubicBezTo>
                    <a:pt x="101" y="228"/>
                    <a:pt x="101" y="228"/>
                    <a:pt x="101" y="228"/>
                  </a:cubicBezTo>
                  <a:cubicBezTo>
                    <a:pt x="185" y="205"/>
                    <a:pt x="185" y="205"/>
                    <a:pt x="185" y="205"/>
                  </a:cubicBezTo>
                  <a:cubicBezTo>
                    <a:pt x="185" y="205"/>
                    <a:pt x="185" y="205"/>
                    <a:pt x="185" y="205"/>
                  </a:cubicBezTo>
                  <a:cubicBezTo>
                    <a:pt x="205" y="200"/>
                    <a:pt x="205" y="200"/>
                    <a:pt x="205" y="200"/>
                  </a:cubicBezTo>
                  <a:cubicBezTo>
                    <a:pt x="205" y="158"/>
                    <a:pt x="207" y="129"/>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2958" name="Freeform 3571"/>
            <p:cNvSpPr>
              <a:spLocks/>
            </p:cNvSpPr>
            <p:nvPr/>
          </p:nvSpPr>
          <p:spPr bwMode="gray">
            <a:xfrm flipH="1">
              <a:off x="2540837" y="4403023"/>
              <a:ext cx="328497" cy="219903"/>
            </a:xfrm>
            <a:custGeom>
              <a:avLst/>
              <a:gdLst>
                <a:gd name="T0" fmla="*/ 0 w 5386"/>
                <a:gd name="T1" fmla="*/ 2154 h 3600"/>
                <a:gd name="T2" fmla="*/ 5386 w 5386"/>
                <a:gd name="T3" fmla="*/ 3600 h 3600"/>
                <a:gd name="T4" fmla="*/ 5386 w 5386"/>
                <a:gd name="T5" fmla="*/ 1445 h 3600"/>
                <a:gd name="T6" fmla="*/ 0 w 5386"/>
                <a:gd name="T7" fmla="*/ 0 h 3600"/>
                <a:gd name="T8" fmla="*/ 0 w 5386"/>
                <a:gd name="T9" fmla="*/ 2154 h 3600"/>
                <a:gd name="T10" fmla="*/ 0 60000 65536"/>
                <a:gd name="T11" fmla="*/ 0 60000 65536"/>
                <a:gd name="T12" fmla="*/ 0 60000 65536"/>
                <a:gd name="T13" fmla="*/ 0 60000 65536"/>
                <a:gd name="T14" fmla="*/ 0 60000 65536"/>
                <a:gd name="T15" fmla="*/ 0 w 5386"/>
                <a:gd name="T16" fmla="*/ 0 h 3600"/>
                <a:gd name="T17" fmla="*/ 5386 w 5386"/>
                <a:gd name="T18" fmla="*/ 3600 h 3600"/>
              </a:gdLst>
              <a:ahLst/>
              <a:cxnLst>
                <a:cxn ang="T10">
                  <a:pos x="T0" y="T1"/>
                </a:cxn>
                <a:cxn ang="T11">
                  <a:pos x="T2" y="T3"/>
                </a:cxn>
                <a:cxn ang="T12">
                  <a:pos x="T4" y="T5"/>
                </a:cxn>
                <a:cxn ang="T13">
                  <a:pos x="T6" y="T7"/>
                </a:cxn>
                <a:cxn ang="T14">
                  <a:pos x="T8" y="T9"/>
                </a:cxn>
              </a:cxnLst>
              <a:rect l="T15" t="T16" r="T17" b="T18"/>
              <a:pathLst>
                <a:path w="5386" h="3600">
                  <a:moveTo>
                    <a:pt x="0" y="2154"/>
                  </a:moveTo>
                  <a:lnTo>
                    <a:pt x="5386" y="3600"/>
                  </a:lnTo>
                  <a:lnTo>
                    <a:pt x="5386" y="1445"/>
                  </a:lnTo>
                  <a:lnTo>
                    <a:pt x="0" y="0"/>
                  </a:lnTo>
                  <a:lnTo>
                    <a:pt x="0" y="2154"/>
                  </a:lnTo>
                  <a:close/>
                </a:path>
              </a:pathLst>
            </a:custGeom>
            <a:solidFill>
              <a:schemeClr val="accent1">
                <a:lumMod val="50000"/>
              </a:schemeClr>
            </a:solidFill>
            <a:ln w="6350">
              <a:noFill/>
              <a:miter lim="800000"/>
              <a:headEnd/>
              <a:tailEnd/>
            </a:ln>
          </p:spPr>
          <p:txBody>
            <a:bodyPr/>
            <a:lstStyle/>
            <a:p>
              <a:endParaRPr lang="en-US" dirty="0"/>
            </a:p>
          </p:txBody>
        </p:sp>
        <p:sp>
          <p:nvSpPr>
            <p:cNvPr id="2959" name="Freeform 3572"/>
            <p:cNvSpPr>
              <a:spLocks/>
            </p:cNvSpPr>
            <p:nvPr/>
          </p:nvSpPr>
          <p:spPr bwMode="gray">
            <a:xfrm flipH="1">
              <a:off x="2431024" y="4373493"/>
              <a:ext cx="438310" cy="117806"/>
            </a:xfrm>
            <a:custGeom>
              <a:avLst/>
              <a:gdLst>
                <a:gd name="T0" fmla="*/ 1797 w 7183"/>
                <a:gd name="T1" fmla="*/ 0 h 1927"/>
                <a:gd name="T2" fmla="*/ 0 w 7183"/>
                <a:gd name="T3" fmla="*/ 482 h 1927"/>
                <a:gd name="T4" fmla="*/ 5386 w 7183"/>
                <a:gd name="T5" fmla="*/ 1927 h 1927"/>
                <a:gd name="T6" fmla="*/ 7183 w 7183"/>
                <a:gd name="T7" fmla="*/ 1446 h 1927"/>
                <a:gd name="T8" fmla="*/ 1797 w 7183"/>
                <a:gd name="T9" fmla="*/ 0 h 1927"/>
                <a:gd name="T10" fmla="*/ 0 60000 65536"/>
                <a:gd name="T11" fmla="*/ 0 60000 65536"/>
                <a:gd name="T12" fmla="*/ 0 60000 65536"/>
                <a:gd name="T13" fmla="*/ 0 60000 65536"/>
                <a:gd name="T14" fmla="*/ 0 60000 65536"/>
                <a:gd name="T15" fmla="*/ 0 w 7183"/>
                <a:gd name="T16" fmla="*/ 0 h 1927"/>
                <a:gd name="T17" fmla="*/ 7183 w 7183"/>
                <a:gd name="T18" fmla="*/ 1927 h 1927"/>
              </a:gdLst>
              <a:ahLst/>
              <a:cxnLst>
                <a:cxn ang="T10">
                  <a:pos x="T0" y="T1"/>
                </a:cxn>
                <a:cxn ang="T11">
                  <a:pos x="T2" y="T3"/>
                </a:cxn>
                <a:cxn ang="T12">
                  <a:pos x="T4" y="T5"/>
                </a:cxn>
                <a:cxn ang="T13">
                  <a:pos x="T6" y="T7"/>
                </a:cxn>
                <a:cxn ang="T14">
                  <a:pos x="T8" y="T9"/>
                </a:cxn>
              </a:cxnLst>
              <a:rect l="T15" t="T16" r="T17" b="T18"/>
              <a:pathLst>
                <a:path w="7183" h="1927">
                  <a:moveTo>
                    <a:pt x="1797" y="0"/>
                  </a:moveTo>
                  <a:lnTo>
                    <a:pt x="0" y="482"/>
                  </a:lnTo>
                  <a:lnTo>
                    <a:pt x="5386" y="1927"/>
                  </a:lnTo>
                  <a:lnTo>
                    <a:pt x="7183" y="1446"/>
                  </a:lnTo>
                  <a:lnTo>
                    <a:pt x="1797" y="0"/>
                  </a:lnTo>
                  <a:close/>
                </a:path>
              </a:pathLst>
            </a:custGeom>
            <a:solidFill>
              <a:schemeClr val="accent1"/>
            </a:solidFill>
            <a:ln w="6350">
              <a:noFill/>
              <a:miter lim="800000"/>
              <a:headEnd/>
              <a:tailEnd/>
            </a:ln>
          </p:spPr>
          <p:txBody>
            <a:bodyPr/>
            <a:lstStyle/>
            <a:p>
              <a:endParaRPr lang="en-US" dirty="0"/>
            </a:p>
          </p:txBody>
        </p:sp>
        <p:sp>
          <p:nvSpPr>
            <p:cNvPr id="2960" name="Freeform 3573"/>
            <p:cNvSpPr>
              <a:spLocks/>
            </p:cNvSpPr>
            <p:nvPr/>
          </p:nvSpPr>
          <p:spPr bwMode="gray">
            <a:xfrm flipH="1">
              <a:off x="2431024" y="4462082"/>
              <a:ext cx="109812" cy="160843"/>
            </a:xfrm>
            <a:custGeom>
              <a:avLst/>
              <a:gdLst>
                <a:gd name="T0" fmla="*/ 0 w 1797"/>
                <a:gd name="T1" fmla="*/ 2636 h 2636"/>
                <a:gd name="T2" fmla="*/ 1797 w 1797"/>
                <a:gd name="T3" fmla="*/ 2152 h 2636"/>
                <a:gd name="T4" fmla="*/ 1797 w 1797"/>
                <a:gd name="T5" fmla="*/ 0 h 2636"/>
                <a:gd name="T6" fmla="*/ 0 w 1797"/>
                <a:gd name="T7" fmla="*/ 481 h 2636"/>
                <a:gd name="T8" fmla="*/ 0 w 1797"/>
                <a:gd name="T9" fmla="*/ 2636 h 2636"/>
                <a:gd name="T10" fmla="*/ 0 60000 65536"/>
                <a:gd name="T11" fmla="*/ 0 60000 65536"/>
                <a:gd name="T12" fmla="*/ 0 60000 65536"/>
                <a:gd name="T13" fmla="*/ 0 60000 65536"/>
                <a:gd name="T14" fmla="*/ 0 60000 65536"/>
                <a:gd name="T15" fmla="*/ 0 w 1797"/>
                <a:gd name="T16" fmla="*/ 0 h 2636"/>
                <a:gd name="T17" fmla="*/ 1797 w 1797"/>
                <a:gd name="T18" fmla="*/ 2636 h 2636"/>
              </a:gdLst>
              <a:ahLst/>
              <a:cxnLst>
                <a:cxn ang="T10">
                  <a:pos x="T0" y="T1"/>
                </a:cxn>
                <a:cxn ang="T11">
                  <a:pos x="T2" y="T3"/>
                </a:cxn>
                <a:cxn ang="T12">
                  <a:pos x="T4" y="T5"/>
                </a:cxn>
                <a:cxn ang="T13">
                  <a:pos x="T6" y="T7"/>
                </a:cxn>
                <a:cxn ang="T14">
                  <a:pos x="T8" y="T9"/>
                </a:cxn>
              </a:cxnLst>
              <a:rect l="T15" t="T16" r="T17" b="T18"/>
              <a:pathLst>
                <a:path w="1797" h="2636">
                  <a:moveTo>
                    <a:pt x="0" y="2636"/>
                  </a:moveTo>
                  <a:lnTo>
                    <a:pt x="1797" y="2152"/>
                  </a:lnTo>
                  <a:lnTo>
                    <a:pt x="1797" y="0"/>
                  </a:lnTo>
                  <a:lnTo>
                    <a:pt x="0" y="481"/>
                  </a:lnTo>
                  <a:lnTo>
                    <a:pt x="0" y="2636"/>
                  </a:lnTo>
                  <a:close/>
                </a:path>
              </a:pathLst>
            </a:custGeom>
            <a:solidFill>
              <a:schemeClr val="accent1">
                <a:lumMod val="75000"/>
              </a:schemeClr>
            </a:solidFill>
            <a:ln w="6350">
              <a:noFill/>
              <a:miter lim="800000"/>
              <a:headEnd/>
              <a:tailEnd/>
            </a:ln>
          </p:spPr>
          <p:txBody>
            <a:bodyPr/>
            <a:lstStyle/>
            <a:p>
              <a:endParaRPr lang="en-US" dirty="0"/>
            </a:p>
          </p:txBody>
        </p:sp>
        <p:sp>
          <p:nvSpPr>
            <p:cNvPr id="2961" name="Freeform 3574"/>
            <p:cNvSpPr>
              <a:spLocks/>
            </p:cNvSpPr>
            <p:nvPr/>
          </p:nvSpPr>
          <p:spPr bwMode="gray">
            <a:xfrm flipH="1">
              <a:off x="2431024" y="4593396"/>
              <a:ext cx="109812" cy="38954"/>
            </a:xfrm>
            <a:custGeom>
              <a:avLst/>
              <a:gdLst>
                <a:gd name="T0" fmla="*/ 0 w 1797"/>
                <a:gd name="T1" fmla="*/ 637 h 637"/>
                <a:gd name="T2" fmla="*/ 1797 w 1797"/>
                <a:gd name="T3" fmla="*/ 153 h 637"/>
                <a:gd name="T4" fmla="*/ 1797 w 1797"/>
                <a:gd name="T5" fmla="*/ 0 h 637"/>
                <a:gd name="T6" fmla="*/ 0 w 1797"/>
                <a:gd name="T7" fmla="*/ 484 h 637"/>
                <a:gd name="T8" fmla="*/ 0 w 1797"/>
                <a:gd name="T9" fmla="*/ 637 h 637"/>
                <a:gd name="T10" fmla="*/ 0 60000 65536"/>
                <a:gd name="T11" fmla="*/ 0 60000 65536"/>
                <a:gd name="T12" fmla="*/ 0 60000 65536"/>
                <a:gd name="T13" fmla="*/ 0 60000 65536"/>
                <a:gd name="T14" fmla="*/ 0 60000 65536"/>
                <a:gd name="T15" fmla="*/ 0 w 1797"/>
                <a:gd name="T16" fmla="*/ 0 h 637"/>
                <a:gd name="T17" fmla="*/ 1797 w 1797"/>
                <a:gd name="T18" fmla="*/ 637 h 637"/>
              </a:gdLst>
              <a:ahLst/>
              <a:cxnLst>
                <a:cxn ang="T10">
                  <a:pos x="T0" y="T1"/>
                </a:cxn>
                <a:cxn ang="T11">
                  <a:pos x="T2" y="T3"/>
                </a:cxn>
                <a:cxn ang="T12">
                  <a:pos x="T4" y="T5"/>
                </a:cxn>
                <a:cxn ang="T13">
                  <a:pos x="T6" y="T7"/>
                </a:cxn>
                <a:cxn ang="T14">
                  <a:pos x="T8" y="T9"/>
                </a:cxn>
              </a:cxnLst>
              <a:rect l="T15" t="T16" r="T17" b="T18"/>
              <a:pathLst>
                <a:path w="1797" h="637">
                  <a:moveTo>
                    <a:pt x="0" y="637"/>
                  </a:moveTo>
                  <a:lnTo>
                    <a:pt x="1797" y="153"/>
                  </a:lnTo>
                  <a:lnTo>
                    <a:pt x="1797" y="0"/>
                  </a:lnTo>
                  <a:lnTo>
                    <a:pt x="0" y="484"/>
                  </a:lnTo>
                  <a:lnTo>
                    <a:pt x="0" y="637"/>
                  </a:lnTo>
                  <a:close/>
                </a:path>
              </a:pathLst>
            </a:custGeom>
            <a:solidFill>
              <a:schemeClr val="bg1">
                <a:lumMod val="95000"/>
              </a:schemeClr>
            </a:solidFill>
            <a:ln w="6350">
              <a:noFill/>
              <a:miter lim="800000"/>
              <a:headEnd/>
              <a:tailEnd/>
            </a:ln>
          </p:spPr>
          <p:txBody>
            <a:bodyPr/>
            <a:lstStyle/>
            <a:p>
              <a:endParaRPr lang="en-US" dirty="0"/>
            </a:p>
          </p:txBody>
        </p:sp>
        <p:sp>
          <p:nvSpPr>
            <p:cNvPr id="2962" name="Freeform 3575"/>
            <p:cNvSpPr>
              <a:spLocks/>
            </p:cNvSpPr>
            <p:nvPr/>
          </p:nvSpPr>
          <p:spPr bwMode="gray">
            <a:xfrm flipH="1">
              <a:off x="2531110" y="4622297"/>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3"/>
                    <a:pt x="40" y="6"/>
                  </a:cubicBezTo>
                  <a:cubicBezTo>
                    <a:pt x="32" y="0"/>
                    <a:pt x="19" y="5"/>
                    <a:pt x="10" y="17"/>
                  </a:cubicBezTo>
                  <a:cubicBezTo>
                    <a:pt x="1" y="28"/>
                    <a:pt x="0" y="43"/>
                    <a:pt x="8" y="49"/>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963" name="Freeform 3576"/>
            <p:cNvSpPr>
              <a:spLocks/>
            </p:cNvSpPr>
            <p:nvPr/>
          </p:nvSpPr>
          <p:spPr bwMode="gray">
            <a:xfrm flipH="1">
              <a:off x="2522953" y="4620098"/>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2"/>
                    <a:pt x="40" y="6"/>
                  </a:cubicBezTo>
                  <a:cubicBezTo>
                    <a:pt x="32" y="0"/>
                    <a:pt x="19" y="5"/>
                    <a:pt x="10" y="17"/>
                  </a:cubicBezTo>
                  <a:cubicBezTo>
                    <a:pt x="1" y="28"/>
                    <a:pt x="0" y="43"/>
                    <a:pt x="8" y="49"/>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964" name="Freeform 3577"/>
            <p:cNvSpPr>
              <a:spLocks/>
            </p:cNvSpPr>
            <p:nvPr/>
          </p:nvSpPr>
          <p:spPr bwMode="gray">
            <a:xfrm flipH="1">
              <a:off x="2431966" y="4595595"/>
              <a:ext cx="7217" cy="7854"/>
            </a:xfrm>
            <a:custGeom>
              <a:avLst/>
              <a:gdLst>
                <a:gd name="T0" fmla="*/ 8 w 49"/>
                <a:gd name="T1" fmla="*/ 48 h 54"/>
                <a:gd name="T2" fmla="*/ 39 w 49"/>
                <a:gd name="T3" fmla="*/ 38 h 54"/>
                <a:gd name="T4" fmla="*/ 41 w 49"/>
                <a:gd name="T5" fmla="*/ 6 h 54"/>
                <a:gd name="T6" fmla="*/ 10 w 49"/>
                <a:gd name="T7" fmla="*/ 16 h 54"/>
                <a:gd name="T8" fmla="*/ 8 w 49"/>
                <a:gd name="T9" fmla="*/ 48 h 54"/>
                <a:gd name="T10" fmla="*/ 0 60000 65536"/>
                <a:gd name="T11" fmla="*/ 0 60000 65536"/>
                <a:gd name="T12" fmla="*/ 0 60000 65536"/>
                <a:gd name="T13" fmla="*/ 0 60000 65536"/>
                <a:gd name="T14" fmla="*/ 0 60000 65536"/>
                <a:gd name="T15" fmla="*/ 0 w 49"/>
                <a:gd name="T16" fmla="*/ 0 h 54"/>
                <a:gd name="T17" fmla="*/ 49 w 49"/>
                <a:gd name="T18" fmla="*/ 54 h 54"/>
              </a:gdLst>
              <a:ahLst/>
              <a:cxnLst>
                <a:cxn ang="T10">
                  <a:pos x="T0" y="T1"/>
                </a:cxn>
                <a:cxn ang="T11">
                  <a:pos x="T2" y="T3"/>
                </a:cxn>
                <a:cxn ang="T12">
                  <a:pos x="T4" y="T5"/>
                </a:cxn>
                <a:cxn ang="T13">
                  <a:pos x="T6" y="T7"/>
                </a:cxn>
                <a:cxn ang="T14">
                  <a:pos x="T8" y="T9"/>
                </a:cxn>
              </a:cxnLst>
              <a:rect l="T15" t="T16" r="T17" b="T18"/>
              <a:pathLst>
                <a:path w="49" h="54">
                  <a:moveTo>
                    <a:pt x="8" y="48"/>
                  </a:moveTo>
                  <a:cubicBezTo>
                    <a:pt x="16" y="54"/>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965" name="Freeform 3578"/>
            <p:cNvSpPr>
              <a:spLocks/>
            </p:cNvSpPr>
            <p:nvPr/>
          </p:nvSpPr>
          <p:spPr bwMode="gray">
            <a:xfrm flipH="1">
              <a:off x="2440123" y="4597794"/>
              <a:ext cx="7217" cy="7854"/>
            </a:xfrm>
            <a:custGeom>
              <a:avLst/>
              <a:gdLst>
                <a:gd name="T0" fmla="*/ 8 w 49"/>
                <a:gd name="T1" fmla="*/ 48 h 55"/>
                <a:gd name="T2" fmla="*/ 39 w 49"/>
                <a:gd name="T3" fmla="*/ 38 h 55"/>
                <a:gd name="T4" fmla="*/ 41 w 49"/>
                <a:gd name="T5" fmla="*/ 6 h 55"/>
                <a:gd name="T6" fmla="*/ 10 w 49"/>
                <a:gd name="T7" fmla="*/ 16 h 55"/>
                <a:gd name="T8" fmla="*/ 8 w 49"/>
                <a:gd name="T9" fmla="*/ 48 h 55"/>
                <a:gd name="T10" fmla="*/ 0 60000 65536"/>
                <a:gd name="T11" fmla="*/ 0 60000 65536"/>
                <a:gd name="T12" fmla="*/ 0 60000 65536"/>
                <a:gd name="T13" fmla="*/ 0 60000 65536"/>
                <a:gd name="T14" fmla="*/ 0 60000 65536"/>
                <a:gd name="T15" fmla="*/ 0 w 49"/>
                <a:gd name="T16" fmla="*/ 0 h 55"/>
                <a:gd name="T17" fmla="*/ 49 w 49"/>
                <a:gd name="T18" fmla="*/ 55 h 55"/>
              </a:gdLst>
              <a:ahLst/>
              <a:cxnLst>
                <a:cxn ang="T10">
                  <a:pos x="T0" y="T1"/>
                </a:cxn>
                <a:cxn ang="T11">
                  <a:pos x="T2" y="T3"/>
                </a:cxn>
                <a:cxn ang="T12">
                  <a:pos x="T4" y="T5"/>
                </a:cxn>
                <a:cxn ang="T13">
                  <a:pos x="T6" y="T7"/>
                </a:cxn>
                <a:cxn ang="T14">
                  <a:pos x="T8" y="T9"/>
                </a:cxn>
              </a:cxnLst>
              <a:rect l="T15" t="T16" r="T17" b="T18"/>
              <a:pathLst>
                <a:path w="49" h="55">
                  <a:moveTo>
                    <a:pt x="8" y="48"/>
                  </a:moveTo>
                  <a:cubicBezTo>
                    <a:pt x="16" y="55"/>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nvGrpSpPr>
            <p:cNvPr id="2966" name="Group 3579"/>
            <p:cNvGrpSpPr>
              <a:grpSpLocks/>
            </p:cNvGrpSpPr>
            <p:nvPr/>
          </p:nvGrpSpPr>
          <p:grpSpPr bwMode="gray">
            <a:xfrm flipH="1">
              <a:off x="2436044" y="4468994"/>
              <a:ext cx="99459" cy="147335"/>
              <a:chOff x="7768" y="839"/>
              <a:chExt cx="317" cy="469"/>
            </a:xfrm>
          </p:grpSpPr>
          <p:sp>
            <p:nvSpPr>
              <p:cNvPr id="4357" name="Freeform 3580"/>
              <p:cNvSpPr>
                <a:spLocks/>
              </p:cNvSpPr>
              <p:nvPr/>
            </p:nvSpPr>
            <p:spPr bwMode="gray">
              <a:xfrm>
                <a:off x="7768" y="882"/>
                <a:ext cx="159" cy="426"/>
              </a:xfrm>
              <a:custGeom>
                <a:avLst/>
                <a:gdLst>
                  <a:gd name="T0" fmla="*/ 0 w 820"/>
                  <a:gd name="T1" fmla="*/ 222 h 2192"/>
                  <a:gd name="T2" fmla="*/ 0 w 820"/>
                  <a:gd name="T3" fmla="*/ 2192 h 2192"/>
                  <a:gd name="T4" fmla="*/ 820 w 820"/>
                  <a:gd name="T5" fmla="*/ 1970 h 2192"/>
                  <a:gd name="T6" fmla="*/ 820 w 820"/>
                  <a:gd name="T7" fmla="*/ 0 h 2192"/>
                  <a:gd name="T8" fmla="*/ 0 w 820"/>
                  <a:gd name="T9" fmla="*/ 222 h 2192"/>
                  <a:gd name="T10" fmla="*/ 0 60000 65536"/>
                  <a:gd name="T11" fmla="*/ 0 60000 65536"/>
                  <a:gd name="T12" fmla="*/ 0 60000 65536"/>
                  <a:gd name="T13" fmla="*/ 0 60000 65536"/>
                  <a:gd name="T14" fmla="*/ 0 60000 65536"/>
                  <a:gd name="T15" fmla="*/ 0 w 820"/>
                  <a:gd name="T16" fmla="*/ 0 h 2192"/>
                  <a:gd name="T17" fmla="*/ 820 w 820"/>
                  <a:gd name="T18" fmla="*/ 2192 h 2192"/>
                </a:gdLst>
                <a:ahLst/>
                <a:cxnLst>
                  <a:cxn ang="T10">
                    <a:pos x="T0" y="T1"/>
                  </a:cxn>
                  <a:cxn ang="T11">
                    <a:pos x="T2" y="T3"/>
                  </a:cxn>
                  <a:cxn ang="T12">
                    <a:pos x="T4" y="T5"/>
                  </a:cxn>
                  <a:cxn ang="T13">
                    <a:pos x="T6" y="T7"/>
                  </a:cxn>
                  <a:cxn ang="T14">
                    <a:pos x="T8" y="T9"/>
                  </a:cxn>
                </a:cxnLst>
                <a:rect l="T15" t="T16" r="T17" b="T18"/>
                <a:pathLst>
                  <a:path w="820" h="2192">
                    <a:moveTo>
                      <a:pt x="0" y="222"/>
                    </a:moveTo>
                    <a:lnTo>
                      <a:pt x="0" y="2192"/>
                    </a:lnTo>
                    <a:lnTo>
                      <a:pt x="820" y="1970"/>
                    </a:lnTo>
                    <a:lnTo>
                      <a:pt x="820" y="0"/>
                    </a:lnTo>
                    <a:lnTo>
                      <a:pt x="0" y="222"/>
                    </a:lnTo>
                    <a:close/>
                  </a:path>
                </a:pathLst>
              </a:custGeom>
              <a:solidFill>
                <a:schemeClr val="accent1">
                  <a:lumMod val="75000"/>
                </a:schemeClr>
              </a:solidFill>
              <a:ln w="6350">
                <a:noFill/>
                <a:miter lim="800000"/>
                <a:headEnd/>
                <a:tailEnd/>
              </a:ln>
            </p:spPr>
            <p:txBody>
              <a:bodyPr/>
              <a:lstStyle/>
              <a:p>
                <a:endParaRPr lang="en-US" dirty="0"/>
              </a:p>
            </p:txBody>
          </p:sp>
          <p:sp>
            <p:nvSpPr>
              <p:cNvPr id="4358" name="Freeform 3581"/>
              <p:cNvSpPr>
                <a:spLocks/>
              </p:cNvSpPr>
              <p:nvPr/>
            </p:nvSpPr>
            <p:spPr bwMode="gray">
              <a:xfrm>
                <a:off x="7926" y="839"/>
                <a:ext cx="159" cy="426"/>
              </a:xfrm>
              <a:custGeom>
                <a:avLst/>
                <a:gdLst>
                  <a:gd name="T0" fmla="*/ 820 w 820"/>
                  <a:gd name="T1" fmla="*/ 0 h 2193"/>
                  <a:gd name="T2" fmla="*/ 0 w 820"/>
                  <a:gd name="T3" fmla="*/ 223 h 2193"/>
                  <a:gd name="T4" fmla="*/ 0 w 820"/>
                  <a:gd name="T5" fmla="*/ 2193 h 2193"/>
                  <a:gd name="T6" fmla="*/ 820 w 820"/>
                  <a:gd name="T7" fmla="*/ 1971 h 2193"/>
                  <a:gd name="T8" fmla="*/ 820 w 820"/>
                  <a:gd name="T9" fmla="*/ 0 h 2193"/>
                  <a:gd name="T10" fmla="*/ 0 60000 65536"/>
                  <a:gd name="T11" fmla="*/ 0 60000 65536"/>
                  <a:gd name="T12" fmla="*/ 0 60000 65536"/>
                  <a:gd name="T13" fmla="*/ 0 60000 65536"/>
                  <a:gd name="T14" fmla="*/ 0 60000 65536"/>
                  <a:gd name="T15" fmla="*/ 0 w 820"/>
                  <a:gd name="T16" fmla="*/ 0 h 2193"/>
                  <a:gd name="T17" fmla="*/ 820 w 820"/>
                  <a:gd name="T18" fmla="*/ 2193 h 2193"/>
                </a:gdLst>
                <a:ahLst/>
                <a:cxnLst>
                  <a:cxn ang="T10">
                    <a:pos x="T0" y="T1"/>
                  </a:cxn>
                  <a:cxn ang="T11">
                    <a:pos x="T2" y="T3"/>
                  </a:cxn>
                  <a:cxn ang="T12">
                    <a:pos x="T4" y="T5"/>
                  </a:cxn>
                  <a:cxn ang="T13">
                    <a:pos x="T6" y="T7"/>
                  </a:cxn>
                  <a:cxn ang="T14">
                    <a:pos x="T8" y="T9"/>
                  </a:cxn>
                </a:cxnLst>
                <a:rect l="T15" t="T16" r="T17" b="T18"/>
                <a:pathLst>
                  <a:path w="820" h="2193">
                    <a:moveTo>
                      <a:pt x="820" y="0"/>
                    </a:moveTo>
                    <a:lnTo>
                      <a:pt x="0" y="223"/>
                    </a:lnTo>
                    <a:lnTo>
                      <a:pt x="0" y="2193"/>
                    </a:lnTo>
                    <a:lnTo>
                      <a:pt x="820" y="1971"/>
                    </a:lnTo>
                    <a:lnTo>
                      <a:pt x="820" y="0"/>
                    </a:lnTo>
                    <a:close/>
                  </a:path>
                </a:pathLst>
              </a:custGeom>
              <a:solidFill>
                <a:schemeClr val="accent1">
                  <a:lumMod val="75000"/>
                </a:schemeClr>
              </a:solidFill>
              <a:ln w="6350">
                <a:noFill/>
                <a:miter lim="800000"/>
                <a:headEnd/>
                <a:tailEnd/>
              </a:ln>
            </p:spPr>
            <p:txBody>
              <a:bodyPr/>
              <a:lstStyle/>
              <a:p>
                <a:endParaRPr lang="en-US" dirty="0"/>
              </a:p>
            </p:txBody>
          </p:sp>
        </p:grpSp>
        <p:sp>
          <p:nvSpPr>
            <p:cNvPr id="2967" name="Freeform 3194"/>
            <p:cNvSpPr>
              <a:spLocks/>
            </p:cNvSpPr>
            <p:nvPr/>
          </p:nvSpPr>
          <p:spPr bwMode="gray">
            <a:xfrm flipH="1">
              <a:off x="3352340" y="5216444"/>
              <a:ext cx="163036" cy="43517"/>
            </a:xfrm>
            <a:custGeom>
              <a:avLst/>
              <a:gdLst>
                <a:gd name="T0" fmla="*/ 1739 w 2634"/>
                <a:gd name="T1" fmla="*/ 227 h 706"/>
                <a:gd name="T2" fmla="*/ 896 w 2634"/>
                <a:gd name="T3" fmla="*/ 0 h 706"/>
                <a:gd name="T4" fmla="*/ 0 w 2634"/>
                <a:gd name="T5" fmla="*/ 241 h 706"/>
                <a:gd name="T6" fmla="*/ 841 w 2634"/>
                <a:gd name="T7" fmla="*/ 468 h 706"/>
                <a:gd name="T8" fmla="*/ 841 w 2634"/>
                <a:gd name="T9" fmla="*/ 468 h 706"/>
                <a:gd name="T10" fmla="*/ 1739 w 2634"/>
                <a:gd name="T11" fmla="*/ 706 h 706"/>
                <a:gd name="T12" fmla="*/ 2634 w 2634"/>
                <a:gd name="T13" fmla="*/ 468 h 706"/>
                <a:gd name="T14" fmla="*/ 1739 w 2634"/>
                <a:gd name="T15" fmla="*/ 227 h 706"/>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706"/>
                <a:gd name="T26" fmla="*/ 2634 w 2634"/>
                <a:gd name="T27" fmla="*/ 706 h 7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706">
                  <a:moveTo>
                    <a:pt x="1739" y="227"/>
                  </a:moveTo>
                  <a:lnTo>
                    <a:pt x="896" y="0"/>
                  </a:lnTo>
                  <a:lnTo>
                    <a:pt x="0" y="241"/>
                  </a:lnTo>
                  <a:lnTo>
                    <a:pt x="841" y="468"/>
                  </a:lnTo>
                  <a:lnTo>
                    <a:pt x="1739" y="706"/>
                  </a:lnTo>
                  <a:lnTo>
                    <a:pt x="2634" y="468"/>
                  </a:lnTo>
                  <a:lnTo>
                    <a:pt x="1739" y="227"/>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2968" name="Freeform 3195"/>
            <p:cNvSpPr>
              <a:spLocks/>
            </p:cNvSpPr>
            <p:nvPr/>
          </p:nvSpPr>
          <p:spPr bwMode="gray">
            <a:xfrm flipH="1">
              <a:off x="3523336" y="5200244"/>
              <a:ext cx="44262" cy="48600"/>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solidFill>
              <a:schemeClr val="tx1">
                <a:lumMod val="75000"/>
                <a:lumOff val="25000"/>
              </a:schemeClr>
            </a:solidFill>
            <a:ln w="6350">
              <a:noFill/>
              <a:miter lim="800000"/>
              <a:headEnd/>
              <a:tailEnd/>
            </a:ln>
          </p:spPr>
          <p:txBody>
            <a:bodyPr/>
            <a:lstStyle/>
            <a:p>
              <a:endParaRPr lang="en-US" dirty="0"/>
            </a:p>
          </p:txBody>
        </p:sp>
        <p:sp>
          <p:nvSpPr>
            <p:cNvPr id="2969" name="Freeform 3196"/>
            <p:cNvSpPr>
              <a:spLocks/>
            </p:cNvSpPr>
            <p:nvPr/>
          </p:nvSpPr>
          <p:spPr bwMode="gray">
            <a:xfrm flipH="1">
              <a:off x="3532888" y="5201831"/>
              <a:ext cx="44579" cy="50506"/>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9"/>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2970" name="Freeform 3197"/>
            <p:cNvSpPr>
              <a:spLocks/>
            </p:cNvSpPr>
            <p:nvPr/>
          </p:nvSpPr>
          <p:spPr bwMode="gray">
            <a:xfrm flipH="1">
              <a:off x="3541486" y="5211679"/>
              <a:ext cx="27385" cy="3081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solidFill>
              <a:schemeClr val="bg1">
                <a:lumMod val="85000"/>
              </a:schemeClr>
            </a:solidFill>
            <a:ln w="6350">
              <a:noFill/>
              <a:miter lim="800000"/>
              <a:headEnd/>
              <a:tailEnd/>
            </a:ln>
          </p:spPr>
          <p:txBody>
            <a:bodyPr/>
            <a:lstStyle/>
            <a:p>
              <a:endParaRPr lang="en-US" dirty="0"/>
            </a:p>
          </p:txBody>
        </p:sp>
        <p:sp>
          <p:nvSpPr>
            <p:cNvPr id="2971" name="Freeform 3198"/>
            <p:cNvSpPr>
              <a:spLocks/>
            </p:cNvSpPr>
            <p:nvPr/>
          </p:nvSpPr>
          <p:spPr bwMode="gray">
            <a:xfrm flipH="1">
              <a:off x="3514419" y="5206596"/>
              <a:ext cx="30250" cy="33035"/>
            </a:xfrm>
            <a:custGeom>
              <a:avLst/>
              <a:gdLst>
                <a:gd name="T0" fmla="*/ 184 w 207"/>
                <a:gd name="T1" fmla="*/ 83 h 227"/>
                <a:gd name="T2" fmla="*/ 142 w 207"/>
                <a:gd name="T3" fmla="*/ 38 h 227"/>
                <a:gd name="T4" fmla="*/ 0 w 207"/>
                <a:gd name="T5" fmla="*/ 0 h 227"/>
                <a:gd name="T6" fmla="*/ 41 w 207"/>
                <a:gd name="T7" fmla="*/ 45 h 227"/>
                <a:gd name="T8" fmla="*/ 100 w 207"/>
                <a:gd name="T9" fmla="*/ 227 h 227"/>
                <a:gd name="T10" fmla="*/ 100 w 207"/>
                <a:gd name="T11" fmla="*/ 227 h 227"/>
                <a:gd name="T12" fmla="*/ 185 w 207"/>
                <a:gd name="T13" fmla="*/ 204 h 227"/>
                <a:gd name="T14" fmla="*/ 185 w 207"/>
                <a:gd name="T15" fmla="*/ 204 h 227"/>
                <a:gd name="T16" fmla="*/ 205 w 207"/>
                <a:gd name="T17" fmla="*/ 199 h 227"/>
                <a:gd name="T18" fmla="*/ 184 w 207"/>
                <a:gd name="T19" fmla="*/ 83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3"/>
                  </a:moveTo>
                  <a:cubicBezTo>
                    <a:pt x="174" y="63"/>
                    <a:pt x="167" y="44"/>
                    <a:pt x="142" y="38"/>
                  </a:cubicBezTo>
                  <a:cubicBezTo>
                    <a:pt x="0" y="0"/>
                    <a:pt x="0" y="0"/>
                    <a:pt x="0" y="0"/>
                  </a:cubicBezTo>
                  <a:cubicBezTo>
                    <a:pt x="14" y="13"/>
                    <a:pt x="29" y="28"/>
                    <a:pt x="41" y="45"/>
                  </a:cubicBezTo>
                  <a:cubicBezTo>
                    <a:pt x="86" y="104"/>
                    <a:pt x="106" y="172"/>
                    <a:pt x="100" y="227"/>
                  </a:cubicBezTo>
                  <a:cubicBezTo>
                    <a:pt x="100" y="227"/>
                    <a:pt x="100" y="227"/>
                    <a:pt x="100" y="227"/>
                  </a:cubicBezTo>
                  <a:cubicBezTo>
                    <a:pt x="185" y="204"/>
                    <a:pt x="185" y="204"/>
                    <a:pt x="185" y="204"/>
                  </a:cubicBezTo>
                  <a:cubicBezTo>
                    <a:pt x="185" y="204"/>
                    <a:pt x="185" y="204"/>
                    <a:pt x="185" y="204"/>
                  </a:cubicBezTo>
                  <a:cubicBezTo>
                    <a:pt x="205" y="199"/>
                    <a:pt x="205" y="199"/>
                    <a:pt x="205" y="199"/>
                  </a:cubicBezTo>
                  <a:cubicBezTo>
                    <a:pt x="205" y="157"/>
                    <a:pt x="207" y="128"/>
                    <a:pt x="184" y="83"/>
                  </a:cubicBezTo>
                  <a:close/>
                </a:path>
              </a:pathLst>
            </a:custGeom>
            <a:solidFill>
              <a:schemeClr val="bg1">
                <a:lumMod val="65000"/>
              </a:schemeClr>
            </a:solidFill>
            <a:ln w="6350">
              <a:noFill/>
              <a:miter lim="800000"/>
              <a:headEnd/>
              <a:tailEnd/>
            </a:ln>
          </p:spPr>
          <p:txBody>
            <a:bodyPr/>
            <a:lstStyle/>
            <a:p>
              <a:endParaRPr lang="en-US" dirty="0"/>
            </a:p>
          </p:txBody>
        </p:sp>
        <p:sp>
          <p:nvSpPr>
            <p:cNvPr id="2972" name="Freeform 3199"/>
            <p:cNvSpPr>
              <a:spLocks/>
            </p:cNvSpPr>
            <p:nvPr/>
          </p:nvSpPr>
          <p:spPr bwMode="gray">
            <a:xfrm flipH="1">
              <a:off x="3318904" y="5232961"/>
              <a:ext cx="121003" cy="32401"/>
            </a:xfrm>
            <a:custGeom>
              <a:avLst/>
              <a:gdLst>
                <a:gd name="T0" fmla="*/ 610 w 1954"/>
                <a:gd name="T1" fmla="*/ 525 h 525"/>
                <a:gd name="T2" fmla="*/ 0 w 1954"/>
                <a:gd name="T3" fmla="*/ 362 h 525"/>
                <a:gd name="T4" fmla="*/ 1344 w 1954"/>
                <a:gd name="T5" fmla="*/ 0 h 525"/>
                <a:gd name="T6" fmla="*/ 1954 w 1954"/>
                <a:gd name="T7" fmla="*/ 154 h 525"/>
                <a:gd name="T8" fmla="*/ 610 w 1954"/>
                <a:gd name="T9" fmla="*/ 525 h 525"/>
                <a:gd name="T10" fmla="*/ 0 60000 65536"/>
                <a:gd name="T11" fmla="*/ 0 60000 65536"/>
                <a:gd name="T12" fmla="*/ 0 60000 65536"/>
                <a:gd name="T13" fmla="*/ 0 60000 65536"/>
                <a:gd name="T14" fmla="*/ 0 60000 65536"/>
                <a:gd name="T15" fmla="*/ 0 w 1954"/>
                <a:gd name="T16" fmla="*/ 0 h 525"/>
                <a:gd name="T17" fmla="*/ 1954 w 1954"/>
                <a:gd name="T18" fmla="*/ 525 h 525"/>
              </a:gdLst>
              <a:ahLst/>
              <a:cxnLst>
                <a:cxn ang="T10">
                  <a:pos x="T0" y="T1"/>
                </a:cxn>
                <a:cxn ang="T11">
                  <a:pos x="T2" y="T3"/>
                </a:cxn>
                <a:cxn ang="T12">
                  <a:pos x="T4" y="T5"/>
                </a:cxn>
                <a:cxn ang="T13">
                  <a:pos x="T6" y="T7"/>
                </a:cxn>
                <a:cxn ang="T14">
                  <a:pos x="T8" y="T9"/>
                </a:cxn>
              </a:cxnLst>
              <a:rect l="T15" t="T16" r="T17" b="T18"/>
              <a:pathLst>
                <a:path w="1954" h="525">
                  <a:moveTo>
                    <a:pt x="610" y="525"/>
                  </a:moveTo>
                  <a:lnTo>
                    <a:pt x="0" y="362"/>
                  </a:lnTo>
                  <a:lnTo>
                    <a:pt x="1344" y="0"/>
                  </a:lnTo>
                  <a:lnTo>
                    <a:pt x="1954" y="154"/>
                  </a:lnTo>
                  <a:lnTo>
                    <a:pt x="610" y="52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2973" name="Freeform 3200"/>
            <p:cNvSpPr>
              <a:spLocks/>
            </p:cNvSpPr>
            <p:nvPr/>
          </p:nvSpPr>
          <p:spPr bwMode="gray">
            <a:xfrm flipH="1">
              <a:off x="3318904" y="5242491"/>
              <a:ext cx="83428" cy="27952"/>
            </a:xfrm>
            <a:custGeom>
              <a:avLst/>
              <a:gdLst>
                <a:gd name="T0" fmla="*/ 0 w 1344"/>
                <a:gd name="T1" fmla="*/ 451 h 451"/>
                <a:gd name="T2" fmla="*/ 0 w 1344"/>
                <a:gd name="T3" fmla="*/ 371 h 451"/>
                <a:gd name="T4" fmla="*/ 1344 w 1344"/>
                <a:gd name="T5" fmla="*/ 0 h 451"/>
                <a:gd name="T6" fmla="*/ 1344 w 1344"/>
                <a:gd name="T7" fmla="*/ 83 h 451"/>
                <a:gd name="T8" fmla="*/ 0 w 1344"/>
                <a:gd name="T9" fmla="*/ 451 h 451"/>
                <a:gd name="T10" fmla="*/ 0 60000 65536"/>
                <a:gd name="T11" fmla="*/ 0 60000 65536"/>
                <a:gd name="T12" fmla="*/ 0 60000 65536"/>
                <a:gd name="T13" fmla="*/ 0 60000 65536"/>
                <a:gd name="T14" fmla="*/ 0 60000 65536"/>
                <a:gd name="T15" fmla="*/ 0 w 1344"/>
                <a:gd name="T16" fmla="*/ 0 h 451"/>
                <a:gd name="T17" fmla="*/ 1344 w 1344"/>
                <a:gd name="T18" fmla="*/ 451 h 451"/>
              </a:gdLst>
              <a:ahLst/>
              <a:cxnLst>
                <a:cxn ang="T10">
                  <a:pos x="T0" y="T1"/>
                </a:cxn>
                <a:cxn ang="T11">
                  <a:pos x="T2" y="T3"/>
                </a:cxn>
                <a:cxn ang="T12">
                  <a:pos x="T4" y="T5"/>
                </a:cxn>
                <a:cxn ang="T13">
                  <a:pos x="T6" y="T7"/>
                </a:cxn>
                <a:cxn ang="T14">
                  <a:pos x="T8" y="T9"/>
                </a:cxn>
              </a:cxnLst>
              <a:rect l="T15" t="T16" r="T17" b="T18"/>
              <a:pathLst>
                <a:path w="1344" h="451">
                  <a:moveTo>
                    <a:pt x="0" y="451"/>
                  </a:moveTo>
                  <a:lnTo>
                    <a:pt x="0" y="371"/>
                  </a:lnTo>
                  <a:lnTo>
                    <a:pt x="1344" y="0"/>
                  </a:lnTo>
                  <a:lnTo>
                    <a:pt x="1344" y="83"/>
                  </a:lnTo>
                  <a:lnTo>
                    <a:pt x="0" y="451"/>
                  </a:lnTo>
                  <a:close/>
                </a:path>
              </a:pathLst>
            </a:custGeom>
            <a:solidFill>
              <a:schemeClr val="bg1">
                <a:lumMod val="65000"/>
              </a:schemeClr>
            </a:solidFill>
            <a:ln w="6350">
              <a:noFill/>
              <a:miter lim="800000"/>
              <a:headEnd/>
              <a:tailEnd/>
            </a:ln>
          </p:spPr>
          <p:txBody>
            <a:bodyPr/>
            <a:lstStyle/>
            <a:p>
              <a:endParaRPr lang="en-US" dirty="0"/>
            </a:p>
          </p:txBody>
        </p:sp>
        <p:sp>
          <p:nvSpPr>
            <p:cNvPr id="2974" name="Freeform 3202"/>
            <p:cNvSpPr>
              <a:spLocks/>
            </p:cNvSpPr>
            <p:nvPr/>
          </p:nvSpPr>
          <p:spPr bwMode="gray">
            <a:xfrm flipH="1">
              <a:off x="3402333" y="5231055"/>
              <a:ext cx="113042" cy="42565"/>
            </a:xfrm>
            <a:custGeom>
              <a:avLst/>
              <a:gdLst>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449126 w 1351184"/>
                <a:gd name="connsiteY9" fmla="*/ 269574 h 508773"/>
                <a:gd name="connsiteX10" fmla="*/ 0 w 1351184"/>
                <a:gd name="connsiteY10" fmla="*/ 147855 h 508773"/>
                <a:gd name="connsiteX11" fmla="*/ 0 w 1351184"/>
                <a:gd name="connsiteY11" fmla="*/ 0 h 508773"/>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0 w 1351184"/>
                <a:gd name="connsiteY9" fmla="*/ 147855 h 508773"/>
                <a:gd name="connsiteX10" fmla="*/ 0 w 1351184"/>
                <a:gd name="connsiteY10" fmla="*/ 0 h 50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184" h="508773">
                  <a:moveTo>
                    <a:pt x="0" y="0"/>
                  </a:moveTo>
                  <a:lnTo>
                    <a:pt x="449126" y="121719"/>
                  </a:lnTo>
                  <a:lnTo>
                    <a:pt x="449126" y="121498"/>
                  </a:lnTo>
                  <a:lnTo>
                    <a:pt x="902058" y="241502"/>
                  </a:lnTo>
                  <a:lnTo>
                    <a:pt x="902058" y="242996"/>
                  </a:lnTo>
                  <a:lnTo>
                    <a:pt x="1351184" y="363001"/>
                  </a:lnTo>
                  <a:lnTo>
                    <a:pt x="1351184" y="508773"/>
                  </a:lnTo>
                  <a:lnTo>
                    <a:pt x="902058" y="388769"/>
                  </a:lnTo>
                  <a:lnTo>
                    <a:pt x="449126" y="267271"/>
                  </a:lnTo>
                  <a:lnTo>
                    <a:pt x="0" y="147855"/>
                  </a:ln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2975" name="Freeform 3205"/>
            <p:cNvSpPr>
              <a:spLocks/>
            </p:cNvSpPr>
            <p:nvPr/>
          </p:nvSpPr>
          <p:spPr bwMode="gray">
            <a:xfrm flipH="1">
              <a:off x="3391506" y="5258690"/>
              <a:ext cx="10827" cy="14929"/>
            </a:xfrm>
            <a:custGeom>
              <a:avLst/>
              <a:gdLst>
                <a:gd name="T0" fmla="*/ 0 w 170"/>
                <a:gd name="T1" fmla="*/ 243 h 243"/>
                <a:gd name="T2" fmla="*/ 170 w 170"/>
                <a:gd name="T3" fmla="*/ 198 h 243"/>
                <a:gd name="T4" fmla="*/ 170 w 170"/>
                <a:gd name="T5" fmla="*/ 0 h 243"/>
                <a:gd name="T6" fmla="*/ 0 w 170"/>
                <a:gd name="T7" fmla="*/ 45 h 243"/>
                <a:gd name="T8" fmla="*/ 0 w 170"/>
                <a:gd name="T9" fmla="*/ 243 h 243"/>
                <a:gd name="T10" fmla="*/ 0 60000 65536"/>
                <a:gd name="T11" fmla="*/ 0 60000 65536"/>
                <a:gd name="T12" fmla="*/ 0 60000 65536"/>
                <a:gd name="T13" fmla="*/ 0 60000 65536"/>
                <a:gd name="T14" fmla="*/ 0 60000 65536"/>
                <a:gd name="T15" fmla="*/ 0 w 170"/>
                <a:gd name="T16" fmla="*/ 0 h 243"/>
                <a:gd name="T17" fmla="*/ 170 w 170"/>
                <a:gd name="T18" fmla="*/ 243 h 243"/>
              </a:gdLst>
              <a:ahLst/>
              <a:cxnLst>
                <a:cxn ang="T10">
                  <a:pos x="T0" y="T1"/>
                </a:cxn>
                <a:cxn ang="T11">
                  <a:pos x="T2" y="T3"/>
                </a:cxn>
                <a:cxn ang="T12">
                  <a:pos x="T4" y="T5"/>
                </a:cxn>
                <a:cxn ang="T13">
                  <a:pos x="T6" y="T7"/>
                </a:cxn>
                <a:cxn ang="T14">
                  <a:pos x="T8" y="T9"/>
                </a:cxn>
              </a:cxnLst>
              <a:rect l="T15" t="T16" r="T17" b="T18"/>
              <a:pathLst>
                <a:path w="170" h="243">
                  <a:moveTo>
                    <a:pt x="0" y="243"/>
                  </a:moveTo>
                  <a:lnTo>
                    <a:pt x="170" y="198"/>
                  </a:lnTo>
                  <a:lnTo>
                    <a:pt x="170" y="0"/>
                  </a:lnTo>
                  <a:lnTo>
                    <a:pt x="0" y="45"/>
                  </a:lnTo>
                  <a:lnTo>
                    <a:pt x="0" y="243"/>
                  </a:lnTo>
                  <a:close/>
                </a:path>
              </a:pathLst>
            </a:custGeom>
            <a:solidFill>
              <a:schemeClr val="bg1">
                <a:lumMod val="65000"/>
              </a:schemeClr>
            </a:solidFill>
            <a:ln w="6350">
              <a:noFill/>
              <a:miter lim="800000"/>
              <a:headEnd/>
              <a:tailEnd/>
            </a:ln>
          </p:spPr>
          <p:txBody>
            <a:bodyPr/>
            <a:lstStyle/>
            <a:p>
              <a:endParaRPr lang="en-US" dirty="0"/>
            </a:p>
          </p:txBody>
        </p:sp>
        <p:sp>
          <p:nvSpPr>
            <p:cNvPr id="2976" name="Freeform 3206"/>
            <p:cNvSpPr>
              <a:spLocks/>
            </p:cNvSpPr>
            <p:nvPr/>
          </p:nvSpPr>
          <p:spPr bwMode="gray">
            <a:xfrm flipH="1">
              <a:off x="3391506" y="5067467"/>
              <a:ext cx="217168" cy="188047"/>
            </a:xfrm>
            <a:custGeom>
              <a:avLst/>
              <a:gdLst>
                <a:gd name="T0" fmla="*/ 0 w 3505"/>
                <a:gd name="T1" fmla="*/ 2093 h 3043"/>
                <a:gd name="T2" fmla="*/ 3505 w 3505"/>
                <a:gd name="T3" fmla="*/ 3043 h 3043"/>
                <a:gd name="T4" fmla="*/ 3505 w 3505"/>
                <a:gd name="T5" fmla="*/ 950 h 3043"/>
                <a:gd name="T6" fmla="*/ 0 w 3505"/>
                <a:gd name="T7" fmla="*/ 0 h 3043"/>
                <a:gd name="T8" fmla="*/ 0 w 3505"/>
                <a:gd name="T9" fmla="*/ 2093 h 3043"/>
                <a:gd name="T10" fmla="*/ 0 60000 65536"/>
                <a:gd name="T11" fmla="*/ 0 60000 65536"/>
                <a:gd name="T12" fmla="*/ 0 60000 65536"/>
                <a:gd name="T13" fmla="*/ 0 60000 65536"/>
                <a:gd name="T14" fmla="*/ 0 60000 65536"/>
                <a:gd name="T15" fmla="*/ 0 w 3505"/>
                <a:gd name="T16" fmla="*/ 0 h 3043"/>
                <a:gd name="T17" fmla="*/ 3505 w 3505"/>
                <a:gd name="T18" fmla="*/ 3043 h 3043"/>
              </a:gdLst>
              <a:ahLst/>
              <a:cxnLst>
                <a:cxn ang="T10">
                  <a:pos x="T0" y="T1"/>
                </a:cxn>
                <a:cxn ang="T11">
                  <a:pos x="T2" y="T3"/>
                </a:cxn>
                <a:cxn ang="T12">
                  <a:pos x="T4" y="T5"/>
                </a:cxn>
                <a:cxn ang="T13">
                  <a:pos x="T6" y="T7"/>
                </a:cxn>
                <a:cxn ang="T14">
                  <a:pos x="T8" y="T9"/>
                </a:cxn>
              </a:cxnLst>
              <a:rect l="T15" t="T16" r="T17" b="T18"/>
              <a:pathLst>
                <a:path w="3505" h="3043">
                  <a:moveTo>
                    <a:pt x="0" y="2093"/>
                  </a:moveTo>
                  <a:lnTo>
                    <a:pt x="3505" y="3043"/>
                  </a:lnTo>
                  <a:lnTo>
                    <a:pt x="3505" y="950"/>
                  </a:lnTo>
                  <a:lnTo>
                    <a:pt x="0" y="0"/>
                  </a:lnTo>
                  <a:lnTo>
                    <a:pt x="0" y="2093"/>
                  </a:lnTo>
                  <a:close/>
                </a:path>
              </a:pathLst>
            </a:custGeom>
            <a:solidFill>
              <a:schemeClr val="accent6">
                <a:lumMod val="75000"/>
              </a:schemeClr>
            </a:solidFill>
            <a:ln w="6350">
              <a:noFill/>
              <a:miter lim="800000"/>
              <a:headEnd/>
              <a:tailEnd/>
            </a:ln>
          </p:spPr>
          <p:txBody>
            <a:bodyPr/>
            <a:lstStyle/>
            <a:p>
              <a:endParaRPr lang="en-US" dirty="0"/>
            </a:p>
          </p:txBody>
        </p:sp>
        <p:sp>
          <p:nvSpPr>
            <p:cNvPr id="2977" name="Freeform 3207"/>
            <p:cNvSpPr>
              <a:spLocks/>
            </p:cNvSpPr>
            <p:nvPr/>
          </p:nvSpPr>
          <p:spPr bwMode="gray">
            <a:xfrm flipH="1">
              <a:off x="3280056" y="5037609"/>
              <a:ext cx="328618" cy="88623"/>
            </a:xfrm>
            <a:custGeom>
              <a:avLst/>
              <a:gdLst>
                <a:gd name="T0" fmla="*/ 1797 w 5305"/>
                <a:gd name="T1" fmla="*/ 0 h 1434"/>
                <a:gd name="T2" fmla="*/ 0 w 5305"/>
                <a:gd name="T3" fmla="*/ 484 h 1434"/>
                <a:gd name="T4" fmla="*/ 3505 w 5305"/>
                <a:gd name="T5" fmla="*/ 1434 h 1434"/>
                <a:gd name="T6" fmla="*/ 5305 w 5305"/>
                <a:gd name="T7" fmla="*/ 949 h 1434"/>
                <a:gd name="T8" fmla="*/ 1797 w 5305"/>
                <a:gd name="T9" fmla="*/ 0 h 1434"/>
                <a:gd name="T10" fmla="*/ 0 60000 65536"/>
                <a:gd name="T11" fmla="*/ 0 60000 65536"/>
                <a:gd name="T12" fmla="*/ 0 60000 65536"/>
                <a:gd name="T13" fmla="*/ 0 60000 65536"/>
                <a:gd name="T14" fmla="*/ 0 60000 65536"/>
                <a:gd name="T15" fmla="*/ 0 w 5305"/>
                <a:gd name="T16" fmla="*/ 0 h 1434"/>
                <a:gd name="T17" fmla="*/ 5305 w 5305"/>
                <a:gd name="T18" fmla="*/ 1434 h 1434"/>
              </a:gdLst>
              <a:ahLst/>
              <a:cxnLst>
                <a:cxn ang="T10">
                  <a:pos x="T0" y="T1"/>
                </a:cxn>
                <a:cxn ang="T11">
                  <a:pos x="T2" y="T3"/>
                </a:cxn>
                <a:cxn ang="T12">
                  <a:pos x="T4" y="T5"/>
                </a:cxn>
                <a:cxn ang="T13">
                  <a:pos x="T6" y="T7"/>
                </a:cxn>
                <a:cxn ang="T14">
                  <a:pos x="T8" y="T9"/>
                </a:cxn>
              </a:cxnLst>
              <a:rect l="T15" t="T16" r="T17" b="T18"/>
              <a:pathLst>
                <a:path w="5305" h="1434">
                  <a:moveTo>
                    <a:pt x="1797" y="0"/>
                  </a:moveTo>
                  <a:lnTo>
                    <a:pt x="0" y="484"/>
                  </a:lnTo>
                  <a:lnTo>
                    <a:pt x="3505" y="1434"/>
                  </a:lnTo>
                  <a:lnTo>
                    <a:pt x="5305" y="949"/>
                  </a:lnTo>
                  <a:lnTo>
                    <a:pt x="1797" y="0"/>
                  </a:lnTo>
                  <a:close/>
                </a:path>
              </a:pathLst>
            </a:custGeom>
            <a:solidFill>
              <a:schemeClr val="accent6"/>
            </a:solidFill>
            <a:ln w="6350">
              <a:noFill/>
              <a:miter lim="800000"/>
              <a:headEnd/>
              <a:tailEnd/>
            </a:ln>
          </p:spPr>
          <p:txBody>
            <a:bodyPr/>
            <a:lstStyle/>
            <a:p>
              <a:endParaRPr lang="en-US" dirty="0"/>
            </a:p>
          </p:txBody>
        </p:sp>
        <p:sp>
          <p:nvSpPr>
            <p:cNvPr id="2978" name="Freeform 3208"/>
            <p:cNvSpPr>
              <a:spLocks/>
            </p:cNvSpPr>
            <p:nvPr/>
          </p:nvSpPr>
          <p:spPr bwMode="gray">
            <a:xfrm flipH="1">
              <a:off x="3280056" y="5096056"/>
              <a:ext cx="111450" cy="159458"/>
            </a:xfrm>
            <a:custGeom>
              <a:avLst/>
              <a:gdLst>
                <a:gd name="T0" fmla="*/ 0 w 1800"/>
                <a:gd name="T1" fmla="*/ 2578 h 2578"/>
                <a:gd name="T2" fmla="*/ 1800 w 1800"/>
                <a:gd name="T3" fmla="*/ 2096 h 2578"/>
                <a:gd name="T4" fmla="*/ 1800 w 1800"/>
                <a:gd name="T5" fmla="*/ 0 h 2578"/>
                <a:gd name="T6" fmla="*/ 0 w 1800"/>
                <a:gd name="T7" fmla="*/ 485 h 2578"/>
                <a:gd name="T8" fmla="*/ 0 w 1800"/>
                <a:gd name="T9" fmla="*/ 2578 h 2578"/>
                <a:gd name="T10" fmla="*/ 0 60000 65536"/>
                <a:gd name="T11" fmla="*/ 0 60000 65536"/>
                <a:gd name="T12" fmla="*/ 0 60000 65536"/>
                <a:gd name="T13" fmla="*/ 0 60000 65536"/>
                <a:gd name="T14" fmla="*/ 0 60000 65536"/>
                <a:gd name="T15" fmla="*/ 0 w 1800"/>
                <a:gd name="T16" fmla="*/ 0 h 2578"/>
                <a:gd name="T17" fmla="*/ 1800 w 1800"/>
                <a:gd name="T18" fmla="*/ 2578 h 2578"/>
              </a:gdLst>
              <a:ahLst/>
              <a:cxnLst>
                <a:cxn ang="T10">
                  <a:pos x="T0" y="T1"/>
                </a:cxn>
                <a:cxn ang="T11">
                  <a:pos x="T2" y="T3"/>
                </a:cxn>
                <a:cxn ang="T12">
                  <a:pos x="T4" y="T5"/>
                </a:cxn>
                <a:cxn ang="T13">
                  <a:pos x="T6" y="T7"/>
                </a:cxn>
                <a:cxn ang="T14">
                  <a:pos x="T8" y="T9"/>
                </a:cxn>
              </a:cxnLst>
              <a:rect l="T15" t="T16" r="T17" b="T18"/>
              <a:pathLst>
                <a:path w="1800" h="2578">
                  <a:moveTo>
                    <a:pt x="0" y="2578"/>
                  </a:moveTo>
                  <a:lnTo>
                    <a:pt x="1800" y="2096"/>
                  </a:lnTo>
                  <a:lnTo>
                    <a:pt x="1800" y="0"/>
                  </a:lnTo>
                  <a:lnTo>
                    <a:pt x="0" y="485"/>
                  </a:lnTo>
                  <a:lnTo>
                    <a:pt x="0" y="2578"/>
                  </a:lnTo>
                  <a:close/>
                </a:path>
              </a:pathLst>
            </a:custGeom>
            <a:solidFill>
              <a:schemeClr val="accent1">
                <a:lumMod val="75000"/>
              </a:schemeClr>
            </a:solidFill>
            <a:ln w="6350">
              <a:noFill/>
              <a:miter lim="800000"/>
              <a:headEnd/>
              <a:tailEnd/>
            </a:ln>
          </p:spPr>
          <p:txBody>
            <a:bodyPr/>
            <a:lstStyle/>
            <a:p>
              <a:endParaRPr lang="en-US" dirty="0"/>
            </a:p>
          </p:txBody>
        </p:sp>
        <p:sp>
          <p:nvSpPr>
            <p:cNvPr id="2979" name="Freeform 3209"/>
            <p:cNvSpPr>
              <a:spLocks/>
            </p:cNvSpPr>
            <p:nvPr/>
          </p:nvSpPr>
          <p:spPr bwMode="gray">
            <a:xfrm flipH="1">
              <a:off x="3340239" y="5247255"/>
              <a:ext cx="39166" cy="33035"/>
            </a:xfrm>
            <a:custGeom>
              <a:avLst/>
              <a:gdLst>
                <a:gd name="T0" fmla="*/ 35 w 633"/>
                <a:gd name="T1" fmla="*/ 536 h 536"/>
                <a:gd name="T2" fmla="*/ 0 w 633"/>
                <a:gd name="T3" fmla="*/ 446 h 536"/>
                <a:gd name="T4" fmla="*/ 0 w 633"/>
                <a:gd name="T5" fmla="*/ 349 h 536"/>
                <a:gd name="T6" fmla="*/ 45 w 633"/>
                <a:gd name="T7" fmla="*/ 182 h 536"/>
                <a:gd name="T8" fmla="*/ 281 w 633"/>
                <a:gd name="T9" fmla="*/ 0 h 536"/>
                <a:gd name="T10" fmla="*/ 633 w 633"/>
                <a:gd name="T11" fmla="*/ 87 h 536"/>
                <a:gd name="T12" fmla="*/ 486 w 633"/>
                <a:gd name="T13" fmla="*/ 413 h 536"/>
                <a:gd name="T14" fmla="*/ 35 w 633"/>
                <a:gd name="T15" fmla="*/ 536 h 536"/>
                <a:gd name="T16" fmla="*/ 0 60000 65536"/>
                <a:gd name="T17" fmla="*/ 0 60000 65536"/>
                <a:gd name="T18" fmla="*/ 0 60000 65536"/>
                <a:gd name="T19" fmla="*/ 0 60000 65536"/>
                <a:gd name="T20" fmla="*/ 0 60000 65536"/>
                <a:gd name="T21" fmla="*/ 0 60000 65536"/>
                <a:gd name="T22" fmla="*/ 0 60000 65536"/>
                <a:gd name="T23" fmla="*/ 0 60000 65536"/>
                <a:gd name="T24" fmla="*/ 0 w 633"/>
                <a:gd name="T25" fmla="*/ 0 h 536"/>
                <a:gd name="T26" fmla="*/ 633 w 633"/>
                <a:gd name="T27" fmla="*/ 536 h 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3" h="536">
                  <a:moveTo>
                    <a:pt x="35" y="536"/>
                  </a:moveTo>
                  <a:lnTo>
                    <a:pt x="0" y="446"/>
                  </a:lnTo>
                  <a:lnTo>
                    <a:pt x="0" y="349"/>
                  </a:lnTo>
                  <a:lnTo>
                    <a:pt x="45" y="182"/>
                  </a:lnTo>
                  <a:lnTo>
                    <a:pt x="281" y="0"/>
                  </a:lnTo>
                  <a:lnTo>
                    <a:pt x="633" y="87"/>
                  </a:lnTo>
                  <a:lnTo>
                    <a:pt x="486" y="413"/>
                  </a:lnTo>
                  <a:lnTo>
                    <a:pt x="35" y="536"/>
                  </a:lnTo>
                  <a:close/>
                </a:path>
              </a:pathLst>
            </a:custGeom>
            <a:solidFill>
              <a:schemeClr val="bg1">
                <a:lumMod val="65000"/>
              </a:schemeClr>
            </a:solidFill>
            <a:ln w="6350">
              <a:noFill/>
              <a:miter lim="800000"/>
              <a:headEnd/>
              <a:tailEnd/>
            </a:ln>
          </p:spPr>
          <p:txBody>
            <a:bodyPr/>
            <a:lstStyle/>
            <a:p>
              <a:endParaRPr lang="en-US" dirty="0"/>
            </a:p>
          </p:txBody>
        </p:sp>
        <p:sp>
          <p:nvSpPr>
            <p:cNvPr id="2980" name="Freeform 3210"/>
            <p:cNvSpPr>
              <a:spLocks/>
            </p:cNvSpPr>
            <p:nvPr/>
          </p:nvSpPr>
          <p:spPr bwMode="gray">
            <a:xfrm flipH="1">
              <a:off x="3322089" y="5253291"/>
              <a:ext cx="44262" cy="48600"/>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2 w 303"/>
                <a:gd name="T17" fmla="*/ 315 h 333"/>
                <a:gd name="T18" fmla="*/ 222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2" y="315"/>
                    <a:pt x="222" y="315"/>
                    <a:pt x="222" y="315"/>
                  </a:cubicBezTo>
                  <a:cubicBezTo>
                    <a:pt x="222" y="315"/>
                    <a:pt x="222" y="315"/>
                    <a:pt x="222" y="315"/>
                  </a:cubicBezTo>
                  <a:cubicBezTo>
                    <a:pt x="233" y="313"/>
                    <a:pt x="243" y="308"/>
                    <a:pt x="252" y="301"/>
                  </a:cubicBezTo>
                  <a:cubicBezTo>
                    <a:pt x="303" y="262"/>
                    <a:pt x="298" y="171"/>
                    <a:pt x="242" y="97"/>
                  </a:cubicBezTo>
                  <a:close/>
                </a:path>
              </a:pathLst>
            </a:custGeom>
            <a:solidFill>
              <a:schemeClr val="tx1">
                <a:lumMod val="75000"/>
                <a:lumOff val="25000"/>
              </a:schemeClr>
            </a:solidFill>
            <a:ln w="6350">
              <a:noFill/>
              <a:miter lim="800000"/>
              <a:headEnd/>
              <a:tailEnd/>
            </a:ln>
          </p:spPr>
          <p:txBody>
            <a:bodyPr/>
            <a:lstStyle/>
            <a:p>
              <a:endParaRPr lang="en-US" dirty="0"/>
            </a:p>
          </p:txBody>
        </p:sp>
        <p:sp>
          <p:nvSpPr>
            <p:cNvPr id="2981" name="Freeform 3211"/>
            <p:cNvSpPr>
              <a:spLocks/>
            </p:cNvSpPr>
            <p:nvPr/>
          </p:nvSpPr>
          <p:spPr bwMode="gray">
            <a:xfrm flipH="1">
              <a:off x="3331324" y="5254561"/>
              <a:ext cx="44898" cy="50506"/>
            </a:xfrm>
            <a:custGeom>
              <a:avLst/>
              <a:gdLst>
                <a:gd name="T0" fmla="*/ 255 w 306"/>
                <a:gd name="T1" fmla="*/ 308 h 346"/>
                <a:gd name="T2" fmla="*/ 61 w 306"/>
                <a:gd name="T3" fmla="*/ 243 h 346"/>
                <a:gd name="T4" fmla="*/ 50 w 306"/>
                <a:gd name="T5" fmla="*/ 39 h 346"/>
                <a:gd name="T6" fmla="*/ 244 w 306"/>
                <a:gd name="T7" fmla="*/ 104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4" y="346"/>
                    <a:pt x="117" y="317"/>
                    <a:pt x="61" y="243"/>
                  </a:cubicBezTo>
                  <a:cubicBezTo>
                    <a:pt x="4" y="169"/>
                    <a:pt x="0" y="77"/>
                    <a:pt x="50" y="39"/>
                  </a:cubicBezTo>
                  <a:cubicBezTo>
                    <a:pt x="101" y="0"/>
                    <a:pt x="188" y="29"/>
                    <a:pt x="244" y="104"/>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2982" name="Freeform 3212"/>
            <p:cNvSpPr>
              <a:spLocks/>
            </p:cNvSpPr>
            <p:nvPr/>
          </p:nvSpPr>
          <p:spPr bwMode="gray">
            <a:xfrm flipH="1">
              <a:off x="3340239" y="5264408"/>
              <a:ext cx="27067" cy="30812"/>
            </a:xfrm>
            <a:custGeom>
              <a:avLst/>
              <a:gdLst>
                <a:gd name="T0" fmla="*/ 155 w 186"/>
                <a:gd name="T1" fmla="*/ 187 h 211"/>
                <a:gd name="T2" fmla="*/ 37 w 186"/>
                <a:gd name="T3" fmla="*/ 148 h 211"/>
                <a:gd name="T4" fmla="*/ 30 w 186"/>
                <a:gd name="T5" fmla="*/ 23 h 211"/>
                <a:gd name="T6" fmla="*/ 148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4" y="211"/>
                    <a:pt x="71" y="193"/>
                    <a:pt x="37" y="148"/>
                  </a:cubicBezTo>
                  <a:cubicBezTo>
                    <a:pt x="2" y="102"/>
                    <a:pt x="0" y="47"/>
                    <a:pt x="30" y="23"/>
                  </a:cubicBezTo>
                  <a:cubicBezTo>
                    <a:pt x="61" y="0"/>
                    <a:pt x="114" y="18"/>
                    <a:pt x="148" y="63"/>
                  </a:cubicBezTo>
                  <a:cubicBezTo>
                    <a:pt x="183" y="108"/>
                    <a:pt x="186" y="164"/>
                    <a:pt x="155" y="187"/>
                  </a:cubicBezTo>
                  <a:close/>
                </a:path>
              </a:pathLst>
            </a:custGeom>
            <a:solidFill>
              <a:schemeClr val="bg1">
                <a:lumMod val="85000"/>
              </a:schemeClr>
            </a:solidFill>
            <a:ln w="6350">
              <a:noFill/>
              <a:miter lim="800000"/>
              <a:headEnd/>
              <a:tailEnd/>
            </a:ln>
          </p:spPr>
          <p:txBody>
            <a:bodyPr/>
            <a:lstStyle/>
            <a:p>
              <a:endParaRPr lang="en-US" dirty="0"/>
            </a:p>
          </p:txBody>
        </p:sp>
        <p:sp>
          <p:nvSpPr>
            <p:cNvPr id="2983" name="Freeform 3213"/>
            <p:cNvSpPr>
              <a:spLocks/>
            </p:cNvSpPr>
            <p:nvPr/>
          </p:nvSpPr>
          <p:spPr bwMode="gray">
            <a:xfrm flipH="1">
              <a:off x="3303619" y="5164033"/>
              <a:ext cx="77060" cy="126741"/>
            </a:xfrm>
            <a:custGeom>
              <a:avLst/>
              <a:gdLst>
                <a:gd name="T0" fmla="*/ 55 w 526"/>
                <a:gd name="T1" fmla="*/ 0 h 870"/>
                <a:gd name="T2" fmla="*/ 55 w 526"/>
                <a:gd name="T3" fmla="*/ 613 h 870"/>
                <a:gd name="T4" fmla="*/ 2 w 526"/>
                <a:gd name="T5" fmla="*/ 716 h 870"/>
                <a:gd name="T6" fmla="*/ 23 w 526"/>
                <a:gd name="T7" fmla="*/ 799 h 870"/>
                <a:gd name="T8" fmla="*/ 13 w 526"/>
                <a:gd name="T9" fmla="*/ 738 h 870"/>
                <a:gd name="T10" fmla="*/ 59 w 526"/>
                <a:gd name="T11" fmla="*/ 628 h 870"/>
                <a:gd name="T12" fmla="*/ 314 w 526"/>
                <a:gd name="T13" fmla="*/ 713 h 870"/>
                <a:gd name="T14" fmla="*/ 369 w 526"/>
                <a:gd name="T15" fmla="*/ 829 h 870"/>
                <a:gd name="T16" fmla="*/ 526 w 526"/>
                <a:gd name="T17" fmla="*/ 870 h 870"/>
                <a:gd name="T18" fmla="*/ 526 w 526"/>
                <a:gd name="T19" fmla="*/ 124 h 870"/>
                <a:gd name="T20" fmla="*/ 55 w 526"/>
                <a:gd name="T21" fmla="*/ 0 h 8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6"/>
                <a:gd name="T34" fmla="*/ 0 h 870"/>
                <a:gd name="T35" fmla="*/ 526 w 526"/>
                <a:gd name="T36" fmla="*/ 870 h 8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6" h="870">
                  <a:moveTo>
                    <a:pt x="55" y="0"/>
                  </a:moveTo>
                  <a:cubicBezTo>
                    <a:pt x="55" y="613"/>
                    <a:pt x="55" y="613"/>
                    <a:pt x="55" y="613"/>
                  </a:cubicBezTo>
                  <a:cubicBezTo>
                    <a:pt x="55" y="613"/>
                    <a:pt x="4" y="645"/>
                    <a:pt x="2" y="716"/>
                  </a:cubicBezTo>
                  <a:cubicBezTo>
                    <a:pt x="0" y="786"/>
                    <a:pt x="23" y="799"/>
                    <a:pt x="23" y="799"/>
                  </a:cubicBezTo>
                  <a:cubicBezTo>
                    <a:pt x="16" y="778"/>
                    <a:pt x="13" y="758"/>
                    <a:pt x="13" y="738"/>
                  </a:cubicBezTo>
                  <a:cubicBezTo>
                    <a:pt x="12" y="692"/>
                    <a:pt x="27" y="652"/>
                    <a:pt x="59" y="628"/>
                  </a:cubicBezTo>
                  <a:cubicBezTo>
                    <a:pt x="125" y="577"/>
                    <a:pt x="240" y="615"/>
                    <a:pt x="314" y="713"/>
                  </a:cubicBezTo>
                  <a:cubicBezTo>
                    <a:pt x="342" y="750"/>
                    <a:pt x="361" y="791"/>
                    <a:pt x="369" y="829"/>
                  </a:cubicBezTo>
                  <a:cubicBezTo>
                    <a:pt x="526" y="870"/>
                    <a:pt x="526" y="870"/>
                    <a:pt x="526" y="870"/>
                  </a:cubicBezTo>
                  <a:cubicBezTo>
                    <a:pt x="526" y="124"/>
                    <a:pt x="526" y="124"/>
                    <a:pt x="526" y="124"/>
                  </a:cubicBezTo>
                  <a:cubicBezTo>
                    <a:pt x="526" y="124"/>
                    <a:pt x="79" y="6"/>
                    <a:pt x="55" y="0"/>
                  </a:cubicBezTo>
                  <a:close/>
                </a:path>
              </a:pathLst>
            </a:custGeom>
            <a:solidFill>
              <a:schemeClr val="bg1">
                <a:lumMod val="50000"/>
              </a:schemeClr>
            </a:solidFill>
            <a:ln w="6350">
              <a:noFill/>
              <a:miter lim="800000"/>
              <a:headEnd/>
              <a:tailEnd/>
            </a:ln>
          </p:spPr>
          <p:txBody>
            <a:bodyPr/>
            <a:lstStyle/>
            <a:p>
              <a:endParaRPr lang="en-US" dirty="0"/>
            </a:p>
          </p:txBody>
        </p:sp>
        <p:sp>
          <p:nvSpPr>
            <p:cNvPr id="2984" name="Freeform 3214"/>
            <p:cNvSpPr>
              <a:spLocks/>
            </p:cNvSpPr>
            <p:nvPr/>
          </p:nvSpPr>
          <p:spPr bwMode="gray">
            <a:xfrm flipH="1">
              <a:off x="3306485" y="5168479"/>
              <a:ext cx="47764" cy="119435"/>
            </a:xfrm>
            <a:custGeom>
              <a:avLst/>
              <a:gdLst>
                <a:gd name="T0" fmla="*/ 0 w 327"/>
                <a:gd name="T1" fmla="*/ 0 h 818"/>
                <a:gd name="T2" fmla="*/ 0 w 327"/>
                <a:gd name="T3" fmla="*/ 567 h 818"/>
                <a:gd name="T4" fmla="*/ 143 w 327"/>
                <a:gd name="T5" fmla="*/ 671 h 818"/>
                <a:gd name="T6" fmla="*/ 203 w 327"/>
                <a:gd name="T7" fmla="*/ 786 h 818"/>
                <a:gd name="T8" fmla="*/ 327 w 327"/>
                <a:gd name="T9" fmla="*/ 818 h 818"/>
                <a:gd name="T10" fmla="*/ 327 w 327"/>
                <a:gd name="T11" fmla="*/ 88 h 818"/>
                <a:gd name="T12" fmla="*/ 0 w 327"/>
                <a:gd name="T13" fmla="*/ 0 h 818"/>
                <a:gd name="T14" fmla="*/ 0 60000 65536"/>
                <a:gd name="T15" fmla="*/ 0 60000 65536"/>
                <a:gd name="T16" fmla="*/ 0 60000 65536"/>
                <a:gd name="T17" fmla="*/ 0 60000 65536"/>
                <a:gd name="T18" fmla="*/ 0 60000 65536"/>
                <a:gd name="T19" fmla="*/ 0 60000 65536"/>
                <a:gd name="T20" fmla="*/ 0 60000 65536"/>
                <a:gd name="T21" fmla="*/ 0 w 327"/>
                <a:gd name="T22" fmla="*/ 0 h 818"/>
                <a:gd name="T23" fmla="*/ 327 w 327"/>
                <a:gd name="T24" fmla="*/ 818 h 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818">
                  <a:moveTo>
                    <a:pt x="0" y="0"/>
                  </a:moveTo>
                  <a:cubicBezTo>
                    <a:pt x="0" y="567"/>
                    <a:pt x="0" y="567"/>
                    <a:pt x="0" y="567"/>
                  </a:cubicBezTo>
                  <a:cubicBezTo>
                    <a:pt x="47" y="582"/>
                    <a:pt x="106" y="621"/>
                    <a:pt x="143" y="671"/>
                  </a:cubicBezTo>
                  <a:cubicBezTo>
                    <a:pt x="172" y="708"/>
                    <a:pt x="195" y="747"/>
                    <a:pt x="203" y="786"/>
                  </a:cubicBezTo>
                  <a:cubicBezTo>
                    <a:pt x="327" y="818"/>
                    <a:pt x="327" y="818"/>
                    <a:pt x="327" y="818"/>
                  </a:cubicBezTo>
                  <a:cubicBezTo>
                    <a:pt x="327" y="88"/>
                    <a:pt x="327" y="88"/>
                    <a:pt x="327" y="88"/>
                  </a:cubicBez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2985" name="Freeform 3215"/>
            <p:cNvSpPr>
              <a:spLocks/>
            </p:cNvSpPr>
            <p:nvPr/>
          </p:nvSpPr>
          <p:spPr bwMode="gray">
            <a:xfrm flipH="1">
              <a:off x="3308715" y="5171338"/>
              <a:ext cx="42670" cy="47647"/>
            </a:xfrm>
            <a:custGeom>
              <a:avLst/>
              <a:gdLst>
                <a:gd name="T0" fmla="*/ 0 w 685"/>
                <a:gd name="T1" fmla="*/ 0 h 773"/>
                <a:gd name="T2" fmla="*/ 0 w 685"/>
                <a:gd name="T3" fmla="*/ 591 h 773"/>
                <a:gd name="T4" fmla="*/ 685 w 685"/>
                <a:gd name="T5" fmla="*/ 773 h 773"/>
                <a:gd name="T6" fmla="*/ 685 w 685"/>
                <a:gd name="T7" fmla="*/ 184 h 773"/>
                <a:gd name="T8" fmla="*/ 0 w 685"/>
                <a:gd name="T9" fmla="*/ 0 h 773"/>
                <a:gd name="T10" fmla="*/ 0 60000 65536"/>
                <a:gd name="T11" fmla="*/ 0 60000 65536"/>
                <a:gd name="T12" fmla="*/ 0 60000 65536"/>
                <a:gd name="T13" fmla="*/ 0 60000 65536"/>
                <a:gd name="T14" fmla="*/ 0 60000 65536"/>
                <a:gd name="T15" fmla="*/ 0 w 685"/>
                <a:gd name="T16" fmla="*/ 0 h 773"/>
                <a:gd name="T17" fmla="*/ 685 w 685"/>
                <a:gd name="T18" fmla="*/ 773 h 773"/>
              </a:gdLst>
              <a:ahLst/>
              <a:cxnLst>
                <a:cxn ang="T10">
                  <a:pos x="T0" y="T1"/>
                </a:cxn>
                <a:cxn ang="T11">
                  <a:pos x="T2" y="T3"/>
                </a:cxn>
                <a:cxn ang="T12">
                  <a:pos x="T4" y="T5"/>
                </a:cxn>
                <a:cxn ang="T13">
                  <a:pos x="T6" y="T7"/>
                </a:cxn>
                <a:cxn ang="T14">
                  <a:pos x="T8" y="T9"/>
                </a:cxn>
              </a:cxnLst>
              <a:rect l="T15" t="T16" r="T17" b="T18"/>
              <a:pathLst>
                <a:path w="685" h="773">
                  <a:moveTo>
                    <a:pt x="0" y="0"/>
                  </a:moveTo>
                  <a:lnTo>
                    <a:pt x="0" y="591"/>
                  </a:lnTo>
                  <a:lnTo>
                    <a:pt x="685" y="773"/>
                  </a:lnTo>
                  <a:lnTo>
                    <a:pt x="685" y="184"/>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986" name="Freeform 3216"/>
            <p:cNvSpPr>
              <a:spLocks/>
            </p:cNvSpPr>
            <p:nvPr/>
          </p:nvSpPr>
          <p:spPr bwMode="gray">
            <a:xfrm flipH="1">
              <a:off x="3219874" y="5198021"/>
              <a:ext cx="83747" cy="92752"/>
            </a:xfrm>
            <a:custGeom>
              <a:avLst/>
              <a:gdLst>
                <a:gd name="T0" fmla="*/ 1356 w 1356"/>
                <a:gd name="T1" fmla="*/ 0 h 1503"/>
                <a:gd name="T2" fmla="*/ 0 w 1356"/>
                <a:gd name="T3" fmla="*/ 366 h 1503"/>
                <a:gd name="T4" fmla="*/ 0 w 1356"/>
                <a:gd name="T5" fmla="*/ 1503 h 1503"/>
                <a:gd name="T6" fmla="*/ 1356 w 1356"/>
                <a:gd name="T7" fmla="*/ 1139 h 1503"/>
                <a:gd name="T8" fmla="*/ 1356 w 1356"/>
                <a:gd name="T9" fmla="*/ 0 h 1503"/>
                <a:gd name="T10" fmla="*/ 0 60000 65536"/>
                <a:gd name="T11" fmla="*/ 0 60000 65536"/>
                <a:gd name="T12" fmla="*/ 0 60000 65536"/>
                <a:gd name="T13" fmla="*/ 0 60000 65536"/>
                <a:gd name="T14" fmla="*/ 0 60000 65536"/>
                <a:gd name="T15" fmla="*/ 0 w 1356"/>
                <a:gd name="T16" fmla="*/ 0 h 1503"/>
                <a:gd name="T17" fmla="*/ 1356 w 1356"/>
                <a:gd name="T18" fmla="*/ 1503 h 1503"/>
              </a:gdLst>
              <a:ahLst/>
              <a:cxnLst>
                <a:cxn ang="T10">
                  <a:pos x="T0" y="T1"/>
                </a:cxn>
                <a:cxn ang="T11">
                  <a:pos x="T2" y="T3"/>
                </a:cxn>
                <a:cxn ang="T12">
                  <a:pos x="T4" y="T5"/>
                </a:cxn>
                <a:cxn ang="T13">
                  <a:pos x="T6" y="T7"/>
                </a:cxn>
                <a:cxn ang="T14">
                  <a:pos x="T8" y="T9"/>
                </a:cxn>
              </a:cxnLst>
              <a:rect l="T15" t="T16" r="T17" b="T18"/>
              <a:pathLst>
                <a:path w="1356" h="1503">
                  <a:moveTo>
                    <a:pt x="1356" y="0"/>
                  </a:moveTo>
                  <a:lnTo>
                    <a:pt x="0" y="366"/>
                  </a:lnTo>
                  <a:lnTo>
                    <a:pt x="0" y="1503"/>
                  </a:lnTo>
                  <a:lnTo>
                    <a:pt x="1356" y="1139"/>
                  </a:lnTo>
                  <a:lnTo>
                    <a:pt x="1356" y="0"/>
                  </a:lnTo>
                  <a:close/>
                </a:path>
              </a:pathLst>
            </a:custGeom>
            <a:solidFill>
              <a:schemeClr val="bg1">
                <a:lumMod val="65000"/>
              </a:schemeClr>
            </a:solidFill>
            <a:ln w="6350">
              <a:noFill/>
              <a:miter lim="800000"/>
              <a:headEnd/>
              <a:tailEnd/>
            </a:ln>
          </p:spPr>
          <p:txBody>
            <a:bodyPr/>
            <a:lstStyle/>
            <a:p>
              <a:endParaRPr lang="en-US" dirty="0"/>
            </a:p>
          </p:txBody>
        </p:sp>
        <p:sp>
          <p:nvSpPr>
            <p:cNvPr id="2987" name="Freeform 3217"/>
            <p:cNvSpPr>
              <a:spLocks/>
            </p:cNvSpPr>
            <p:nvPr/>
          </p:nvSpPr>
          <p:spPr bwMode="gray">
            <a:xfrm flipH="1">
              <a:off x="3219874" y="5159585"/>
              <a:ext cx="83747" cy="60988"/>
            </a:xfrm>
            <a:custGeom>
              <a:avLst/>
              <a:gdLst>
                <a:gd name="T0" fmla="*/ 0 w 1356"/>
                <a:gd name="T1" fmla="*/ 989 h 989"/>
                <a:gd name="T2" fmla="*/ 0 w 1356"/>
                <a:gd name="T3" fmla="*/ 363 h 989"/>
                <a:gd name="T4" fmla="*/ 711 w 1356"/>
                <a:gd name="T5" fmla="*/ 175 h 989"/>
                <a:gd name="T6" fmla="*/ 1356 w 1356"/>
                <a:gd name="T7" fmla="*/ 0 h 989"/>
                <a:gd name="T8" fmla="*/ 1356 w 1356"/>
                <a:gd name="T9" fmla="*/ 626 h 989"/>
                <a:gd name="T10" fmla="*/ 711 w 1356"/>
                <a:gd name="T11" fmla="*/ 798 h 989"/>
                <a:gd name="T12" fmla="*/ 0 w 1356"/>
                <a:gd name="T13" fmla="*/ 989 h 989"/>
                <a:gd name="T14" fmla="*/ 0 60000 65536"/>
                <a:gd name="T15" fmla="*/ 0 60000 65536"/>
                <a:gd name="T16" fmla="*/ 0 60000 65536"/>
                <a:gd name="T17" fmla="*/ 0 60000 65536"/>
                <a:gd name="T18" fmla="*/ 0 60000 65536"/>
                <a:gd name="T19" fmla="*/ 0 60000 65536"/>
                <a:gd name="T20" fmla="*/ 0 60000 65536"/>
                <a:gd name="T21" fmla="*/ 0 w 1356"/>
                <a:gd name="T22" fmla="*/ 0 h 989"/>
                <a:gd name="T23" fmla="*/ 1356 w 1356"/>
                <a:gd name="T24" fmla="*/ 989 h 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6" h="989">
                  <a:moveTo>
                    <a:pt x="0" y="989"/>
                  </a:moveTo>
                  <a:lnTo>
                    <a:pt x="0" y="363"/>
                  </a:lnTo>
                  <a:lnTo>
                    <a:pt x="711" y="175"/>
                  </a:lnTo>
                  <a:lnTo>
                    <a:pt x="1356" y="0"/>
                  </a:lnTo>
                  <a:lnTo>
                    <a:pt x="1356" y="626"/>
                  </a:lnTo>
                  <a:lnTo>
                    <a:pt x="711" y="798"/>
                  </a:lnTo>
                  <a:lnTo>
                    <a:pt x="0" y="989"/>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988" name="Freeform 3218"/>
            <p:cNvSpPr>
              <a:spLocks/>
            </p:cNvSpPr>
            <p:nvPr/>
          </p:nvSpPr>
          <p:spPr bwMode="gray">
            <a:xfrm flipH="1">
              <a:off x="3261587" y="5170702"/>
              <a:ext cx="0" cy="38435"/>
            </a:xfrm>
            <a:custGeom>
              <a:avLst/>
              <a:gdLst>
                <a:gd name="T0" fmla="*/ 623 h 623"/>
                <a:gd name="T1" fmla="*/ 0 h 623"/>
                <a:gd name="T2" fmla="*/ 623 h 623"/>
                <a:gd name="T3" fmla="*/ 0 60000 65536"/>
                <a:gd name="T4" fmla="*/ 0 60000 65536"/>
                <a:gd name="T5" fmla="*/ 0 60000 65536"/>
                <a:gd name="T6" fmla="*/ 0 h 623"/>
                <a:gd name="T7" fmla="*/ 623 h 623"/>
              </a:gdLst>
              <a:ahLst/>
              <a:cxnLst>
                <a:cxn ang="T3">
                  <a:pos x="0" y="T0"/>
                </a:cxn>
                <a:cxn ang="T4">
                  <a:pos x="0" y="T1"/>
                </a:cxn>
                <a:cxn ang="T5">
                  <a:pos x="0" y="T2"/>
                </a:cxn>
              </a:cxnLst>
              <a:rect l="0" t="T6" r="0" b="T7"/>
              <a:pathLst>
                <a:path h="623">
                  <a:moveTo>
                    <a:pt x="0" y="623"/>
                  </a:moveTo>
                  <a:lnTo>
                    <a:pt x="0" y="0"/>
                  </a:lnTo>
                  <a:lnTo>
                    <a:pt x="0" y="623"/>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89" name="Freeform 3219"/>
            <p:cNvSpPr>
              <a:spLocks/>
            </p:cNvSpPr>
            <p:nvPr/>
          </p:nvSpPr>
          <p:spPr bwMode="gray">
            <a:xfrm flipH="1">
              <a:off x="3303619" y="5181820"/>
              <a:ext cx="0" cy="38752"/>
            </a:xfrm>
            <a:custGeom>
              <a:avLst/>
              <a:gdLst>
                <a:gd name="T0" fmla="*/ 0 h 624"/>
                <a:gd name="T1" fmla="*/ 624 h 624"/>
                <a:gd name="T2" fmla="*/ 0 h 624"/>
                <a:gd name="T3" fmla="*/ 0 60000 65536"/>
                <a:gd name="T4" fmla="*/ 0 60000 65536"/>
                <a:gd name="T5" fmla="*/ 0 60000 65536"/>
                <a:gd name="T6" fmla="*/ 0 h 624"/>
                <a:gd name="T7" fmla="*/ 624 h 624"/>
              </a:gdLst>
              <a:ahLst/>
              <a:cxnLst>
                <a:cxn ang="T3">
                  <a:pos x="0" y="T0"/>
                </a:cxn>
                <a:cxn ang="T4">
                  <a:pos x="0" y="T1"/>
                </a:cxn>
                <a:cxn ang="T5">
                  <a:pos x="0" y="T2"/>
                </a:cxn>
              </a:cxnLst>
              <a:rect l="0" t="T6" r="0" b="T7"/>
              <a:pathLst>
                <a:path h="624">
                  <a:moveTo>
                    <a:pt x="0" y="0"/>
                  </a:moveTo>
                  <a:lnTo>
                    <a:pt x="0" y="624"/>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90" name="Freeform 3220"/>
            <p:cNvSpPr>
              <a:spLocks/>
            </p:cNvSpPr>
            <p:nvPr/>
          </p:nvSpPr>
          <p:spPr bwMode="gray">
            <a:xfrm flipH="1">
              <a:off x="3219874" y="5159585"/>
              <a:ext cx="0" cy="38435"/>
            </a:xfrm>
            <a:custGeom>
              <a:avLst/>
              <a:gdLst>
                <a:gd name="T0" fmla="*/ 623 h 623"/>
                <a:gd name="T1" fmla="*/ 0 h 623"/>
                <a:gd name="T2" fmla="*/ 623 h 623"/>
                <a:gd name="T3" fmla="*/ 0 60000 65536"/>
                <a:gd name="T4" fmla="*/ 0 60000 65536"/>
                <a:gd name="T5" fmla="*/ 0 60000 65536"/>
                <a:gd name="T6" fmla="*/ 0 h 623"/>
                <a:gd name="T7" fmla="*/ 623 h 623"/>
              </a:gdLst>
              <a:ahLst/>
              <a:cxnLst>
                <a:cxn ang="T3">
                  <a:pos x="0" y="T0"/>
                </a:cxn>
                <a:cxn ang="T4">
                  <a:pos x="0" y="T1"/>
                </a:cxn>
                <a:cxn ang="T5">
                  <a:pos x="0" y="T2"/>
                </a:cxn>
              </a:cxnLst>
              <a:rect l="0" t="T6" r="0" b="T7"/>
              <a:pathLst>
                <a:path h="623">
                  <a:moveTo>
                    <a:pt x="0" y="623"/>
                  </a:moveTo>
                  <a:lnTo>
                    <a:pt x="0" y="0"/>
                  </a:lnTo>
                  <a:lnTo>
                    <a:pt x="0" y="623"/>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91" name="Freeform 3221"/>
            <p:cNvSpPr>
              <a:spLocks/>
            </p:cNvSpPr>
            <p:nvPr/>
          </p:nvSpPr>
          <p:spPr bwMode="gray">
            <a:xfrm flipH="1">
              <a:off x="3224013" y="5135126"/>
              <a:ext cx="148706" cy="36211"/>
            </a:xfrm>
            <a:custGeom>
              <a:avLst/>
              <a:gdLst>
                <a:gd name="T0" fmla="*/ 1015 w 1015"/>
                <a:gd name="T1" fmla="*/ 127 h 250"/>
                <a:gd name="T2" fmla="*/ 636 w 1015"/>
                <a:gd name="T3" fmla="*/ 25 h 250"/>
                <a:gd name="T4" fmla="*/ 543 w 1015"/>
                <a:gd name="T5" fmla="*/ 2 h 250"/>
                <a:gd name="T6" fmla="*/ 636 w 1015"/>
                <a:gd name="T7" fmla="*/ 25 h 250"/>
                <a:gd name="T8" fmla="*/ 636 w 1015"/>
                <a:gd name="T9" fmla="*/ 25 h 250"/>
                <a:gd name="T10" fmla="*/ 517 w 1015"/>
                <a:gd name="T11" fmla="*/ 3 h 250"/>
                <a:gd name="T12" fmla="*/ 56 w 1015"/>
                <a:gd name="T13" fmla="*/ 124 h 250"/>
                <a:gd name="T14" fmla="*/ 0 w 1015"/>
                <a:gd name="T15" fmla="*/ 198 h 250"/>
                <a:gd name="T16" fmla="*/ 257 w 1015"/>
                <a:gd name="T17" fmla="*/ 176 h 250"/>
                <a:gd name="T18" fmla="*/ 531 w 1015"/>
                <a:gd name="T19" fmla="*/ 250 h 250"/>
                <a:gd name="T20" fmla="*/ 1015 w 1015"/>
                <a:gd name="T21" fmla="*/ 127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5"/>
                <a:gd name="T34" fmla="*/ 0 h 250"/>
                <a:gd name="T35" fmla="*/ 1015 w 1015"/>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5" h="250">
                  <a:moveTo>
                    <a:pt x="1015" y="127"/>
                  </a:moveTo>
                  <a:cubicBezTo>
                    <a:pt x="636" y="25"/>
                    <a:pt x="636" y="25"/>
                    <a:pt x="636" y="25"/>
                  </a:cubicBezTo>
                  <a:cubicBezTo>
                    <a:pt x="636" y="25"/>
                    <a:pt x="544" y="2"/>
                    <a:pt x="543" y="2"/>
                  </a:cubicBezTo>
                  <a:cubicBezTo>
                    <a:pt x="636" y="25"/>
                    <a:pt x="636" y="25"/>
                    <a:pt x="636" y="25"/>
                  </a:cubicBezTo>
                  <a:cubicBezTo>
                    <a:pt x="636" y="25"/>
                    <a:pt x="636" y="25"/>
                    <a:pt x="636" y="25"/>
                  </a:cubicBezTo>
                  <a:cubicBezTo>
                    <a:pt x="628" y="23"/>
                    <a:pt x="526" y="0"/>
                    <a:pt x="517" y="3"/>
                  </a:cubicBezTo>
                  <a:cubicBezTo>
                    <a:pt x="56" y="124"/>
                    <a:pt x="56" y="124"/>
                    <a:pt x="56" y="124"/>
                  </a:cubicBezTo>
                  <a:cubicBezTo>
                    <a:pt x="25" y="133"/>
                    <a:pt x="0" y="166"/>
                    <a:pt x="0" y="198"/>
                  </a:cubicBezTo>
                  <a:cubicBezTo>
                    <a:pt x="257" y="176"/>
                    <a:pt x="257" y="176"/>
                    <a:pt x="257" y="176"/>
                  </a:cubicBezTo>
                  <a:cubicBezTo>
                    <a:pt x="531" y="250"/>
                    <a:pt x="531" y="250"/>
                    <a:pt x="531" y="250"/>
                  </a:cubicBezTo>
                  <a:lnTo>
                    <a:pt x="1015" y="12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2992" name="Freeform 3222"/>
            <p:cNvSpPr>
              <a:spLocks/>
            </p:cNvSpPr>
            <p:nvPr/>
          </p:nvSpPr>
          <p:spPr bwMode="gray">
            <a:xfrm flipH="1">
              <a:off x="3295022" y="5153232"/>
              <a:ext cx="77696" cy="28588"/>
            </a:xfrm>
            <a:custGeom>
              <a:avLst/>
              <a:gdLst>
                <a:gd name="T0" fmla="*/ 149 w 531"/>
                <a:gd name="T1" fmla="*/ 23 h 198"/>
                <a:gd name="T2" fmla="*/ 56 w 531"/>
                <a:gd name="T3" fmla="*/ 0 h 198"/>
                <a:gd name="T4" fmla="*/ 0 w 531"/>
                <a:gd name="T5" fmla="*/ 74 h 198"/>
                <a:gd name="T6" fmla="*/ 471 w 531"/>
                <a:gd name="T7" fmla="*/ 198 h 198"/>
                <a:gd name="T8" fmla="*/ 531 w 531"/>
                <a:gd name="T9" fmla="*/ 126 h 198"/>
                <a:gd name="T10" fmla="*/ 149 w 531"/>
                <a:gd name="T11" fmla="*/ 23 h 198"/>
                <a:gd name="T12" fmla="*/ 0 60000 65536"/>
                <a:gd name="T13" fmla="*/ 0 60000 65536"/>
                <a:gd name="T14" fmla="*/ 0 60000 65536"/>
                <a:gd name="T15" fmla="*/ 0 60000 65536"/>
                <a:gd name="T16" fmla="*/ 0 60000 65536"/>
                <a:gd name="T17" fmla="*/ 0 60000 65536"/>
                <a:gd name="T18" fmla="*/ 0 w 531"/>
                <a:gd name="T19" fmla="*/ 0 h 198"/>
                <a:gd name="T20" fmla="*/ 531 w 53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531" h="198">
                  <a:moveTo>
                    <a:pt x="149" y="23"/>
                  </a:moveTo>
                  <a:cubicBezTo>
                    <a:pt x="56" y="0"/>
                    <a:pt x="56" y="0"/>
                    <a:pt x="56" y="0"/>
                  </a:cubicBezTo>
                  <a:cubicBezTo>
                    <a:pt x="25" y="9"/>
                    <a:pt x="0" y="42"/>
                    <a:pt x="0" y="74"/>
                  </a:cubicBezTo>
                  <a:cubicBezTo>
                    <a:pt x="471" y="198"/>
                    <a:pt x="471" y="198"/>
                    <a:pt x="471" y="198"/>
                  </a:cubicBezTo>
                  <a:cubicBezTo>
                    <a:pt x="531" y="126"/>
                    <a:pt x="531" y="126"/>
                    <a:pt x="531" y="126"/>
                  </a:cubicBezTo>
                  <a:lnTo>
                    <a:pt x="149" y="23"/>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2993" name="Freeform 3223"/>
            <p:cNvSpPr>
              <a:spLocks/>
            </p:cNvSpPr>
            <p:nvPr/>
          </p:nvSpPr>
          <p:spPr bwMode="gray">
            <a:xfrm flipH="1">
              <a:off x="3219555" y="5152278"/>
              <a:ext cx="8598" cy="13023"/>
            </a:xfrm>
            <a:custGeom>
              <a:avLst/>
              <a:gdLst>
                <a:gd name="T0" fmla="*/ 58 w 59"/>
                <a:gd name="T1" fmla="*/ 50 h 90"/>
                <a:gd name="T2" fmla="*/ 1 w 59"/>
                <a:gd name="T3" fmla="*/ 9 h 90"/>
                <a:gd name="T4" fmla="*/ 34 w 59"/>
                <a:gd name="T5" fmla="*/ 57 h 90"/>
                <a:gd name="T6" fmla="*/ 58 w 59"/>
                <a:gd name="T7" fmla="*/ 90 h 90"/>
                <a:gd name="T8" fmla="*/ 58 w 59"/>
                <a:gd name="T9" fmla="*/ 50 h 90"/>
                <a:gd name="T10" fmla="*/ 0 60000 65536"/>
                <a:gd name="T11" fmla="*/ 0 60000 65536"/>
                <a:gd name="T12" fmla="*/ 0 60000 65536"/>
                <a:gd name="T13" fmla="*/ 0 60000 65536"/>
                <a:gd name="T14" fmla="*/ 0 60000 65536"/>
                <a:gd name="T15" fmla="*/ 0 w 59"/>
                <a:gd name="T16" fmla="*/ 0 h 90"/>
                <a:gd name="T17" fmla="*/ 59 w 59"/>
                <a:gd name="T18" fmla="*/ 90 h 90"/>
              </a:gdLst>
              <a:ahLst/>
              <a:cxnLst>
                <a:cxn ang="T10">
                  <a:pos x="T0" y="T1"/>
                </a:cxn>
                <a:cxn ang="T11">
                  <a:pos x="T2" y="T3"/>
                </a:cxn>
                <a:cxn ang="T12">
                  <a:pos x="T4" y="T5"/>
                </a:cxn>
                <a:cxn ang="T13">
                  <a:pos x="T6" y="T7"/>
                </a:cxn>
                <a:cxn ang="T14">
                  <a:pos x="T8" y="T9"/>
                </a:cxn>
              </a:cxnLst>
              <a:rect l="T15" t="T16" r="T17" b="T18"/>
              <a:pathLst>
                <a:path w="59" h="90">
                  <a:moveTo>
                    <a:pt x="58" y="50"/>
                  </a:moveTo>
                  <a:cubicBezTo>
                    <a:pt x="58" y="19"/>
                    <a:pt x="32" y="0"/>
                    <a:pt x="1" y="9"/>
                  </a:cubicBezTo>
                  <a:cubicBezTo>
                    <a:pt x="0" y="9"/>
                    <a:pt x="18" y="34"/>
                    <a:pt x="34" y="57"/>
                  </a:cubicBezTo>
                  <a:cubicBezTo>
                    <a:pt x="47" y="74"/>
                    <a:pt x="58" y="90"/>
                    <a:pt x="58" y="90"/>
                  </a:cubicBezTo>
                  <a:cubicBezTo>
                    <a:pt x="59" y="77"/>
                    <a:pt x="59" y="62"/>
                    <a:pt x="58" y="50"/>
                  </a:cubicBezTo>
                  <a:close/>
                </a:path>
              </a:pathLst>
            </a:custGeom>
            <a:gradFill flip="none" rotWithShape="1">
              <a:gsLst>
                <a:gs pos="29000">
                  <a:srgbClr val="A6A6A6"/>
                </a:gs>
                <a:gs pos="0">
                  <a:srgbClr val="A6A6A6"/>
                </a:gs>
                <a:gs pos="70000">
                  <a:schemeClr val="bg1">
                    <a:lumMod val="95000"/>
                  </a:schemeClr>
                </a:gs>
              </a:gsLst>
              <a:lin ang="15600000" scaled="0"/>
              <a:tileRect/>
            </a:gradFill>
            <a:ln w="6350">
              <a:noFill/>
              <a:miter lim="800000"/>
              <a:headEnd/>
              <a:tailEnd/>
            </a:ln>
          </p:spPr>
          <p:txBody>
            <a:bodyPr/>
            <a:lstStyle/>
            <a:p>
              <a:endParaRPr lang="en-US" dirty="0"/>
            </a:p>
          </p:txBody>
        </p:sp>
        <p:sp>
          <p:nvSpPr>
            <p:cNvPr id="2994" name="Freeform 3224"/>
            <p:cNvSpPr>
              <a:spLocks/>
            </p:cNvSpPr>
            <p:nvPr/>
          </p:nvSpPr>
          <p:spPr bwMode="gray">
            <a:xfrm flipH="1">
              <a:off x="3219874" y="5153549"/>
              <a:ext cx="75467" cy="29541"/>
            </a:xfrm>
            <a:custGeom>
              <a:avLst/>
              <a:gdLst>
                <a:gd name="T0" fmla="*/ 461 w 517"/>
                <a:gd name="T1" fmla="*/ 1 h 202"/>
                <a:gd name="T2" fmla="*/ 460 w 517"/>
                <a:gd name="T3" fmla="*/ 0 h 202"/>
                <a:gd name="T4" fmla="*/ 0 w 517"/>
                <a:gd name="T5" fmla="*/ 122 h 202"/>
                <a:gd name="T6" fmla="*/ 56 w 517"/>
                <a:gd name="T7" fmla="*/ 202 h 202"/>
                <a:gd name="T8" fmla="*/ 517 w 517"/>
                <a:gd name="T9" fmla="*/ 81 h 202"/>
                <a:gd name="T10" fmla="*/ 461 w 517"/>
                <a:gd name="T11" fmla="*/ 1 h 202"/>
                <a:gd name="T12" fmla="*/ 0 60000 65536"/>
                <a:gd name="T13" fmla="*/ 0 60000 65536"/>
                <a:gd name="T14" fmla="*/ 0 60000 65536"/>
                <a:gd name="T15" fmla="*/ 0 60000 65536"/>
                <a:gd name="T16" fmla="*/ 0 60000 65536"/>
                <a:gd name="T17" fmla="*/ 0 60000 65536"/>
                <a:gd name="T18" fmla="*/ 0 w 517"/>
                <a:gd name="T19" fmla="*/ 0 h 202"/>
                <a:gd name="T20" fmla="*/ 517 w 51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517" h="202">
                  <a:moveTo>
                    <a:pt x="461" y="1"/>
                  </a:moveTo>
                  <a:cubicBezTo>
                    <a:pt x="460" y="0"/>
                    <a:pt x="460" y="0"/>
                    <a:pt x="460" y="0"/>
                  </a:cubicBezTo>
                  <a:cubicBezTo>
                    <a:pt x="0" y="122"/>
                    <a:pt x="0" y="122"/>
                    <a:pt x="0" y="122"/>
                  </a:cubicBezTo>
                  <a:cubicBezTo>
                    <a:pt x="56" y="202"/>
                    <a:pt x="56" y="202"/>
                    <a:pt x="56" y="202"/>
                  </a:cubicBezTo>
                  <a:cubicBezTo>
                    <a:pt x="517" y="81"/>
                    <a:pt x="517" y="81"/>
                    <a:pt x="517" y="81"/>
                  </a:cubicBezTo>
                  <a:cubicBezTo>
                    <a:pt x="517" y="49"/>
                    <a:pt x="492" y="10"/>
                    <a:pt x="461" y="1"/>
                  </a:cubicBezTo>
                  <a:close/>
                </a:path>
              </a:pathLst>
            </a:custGeom>
            <a:gradFill flip="none" rotWithShape="1">
              <a:gsLst>
                <a:gs pos="46000">
                  <a:schemeClr val="bg1">
                    <a:lumMod val="65000"/>
                  </a:schemeClr>
                </a:gs>
                <a:gs pos="58000">
                  <a:schemeClr val="bg1">
                    <a:lumMod val="95000"/>
                  </a:schemeClr>
                </a:gs>
              </a:gsLst>
              <a:lin ang="15300000" scaled="0"/>
              <a:tileRect/>
            </a:gradFill>
            <a:ln w="6350">
              <a:noFill/>
              <a:miter lim="800000"/>
              <a:headEnd/>
              <a:tailEnd/>
            </a:ln>
          </p:spPr>
          <p:txBody>
            <a:bodyPr/>
            <a:lstStyle/>
            <a:p>
              <a:endParaRPr lang="en-US" dirty="0"/>
            </a:p>
          </p:txBody>
        </p:sp>
        <p:sp>
          <p:nvSpPr>
            <p:cNvPr id="2995" name="Freeform 3225"/>
            <p:cNvSpPr>
              <a:spLocks/>
            </p:cNvSpPr>
            <p:nvPr/>
          </p:nvSpPr>
          <p:spPr bwMode="gray">
            <a:xfrm flipH="1">
              <a:off x="3287062" y="5171338"/>
              <a:ext cx="16559" cy="13342"/>
            </a:xfrm>
            <a:custGeom>
              <a:avLst/>
              <a:gdLst>
                <a:gd name="T0" fmla="*/ 105 w 113"/>
                <a:gd name="T1" fmla="*/ 45 h 91"/>
                <a:gd name="T2" fmla="*/ 57 w 113"/>
                <a:gd name="T3" fmla="*/ 0 h 91"/>
                <a:gd name="T4" fmla="*/ 57 w 113"/>
                <a:gd name="T5" fmla="*/ 0 h 91"/>
                <a:gd name="T6" fmla="*/ 57 w 113"/>
                <a:gd name="T7" fmla="*/ 0 h 91"/>
                <a:gd name="T8" fmla="*/ 0 w 113"/>
                <a:gd name="T9" fmla="*/ 73 h 91"/>
                <a:gd name="T10" fmla="*/ 113 w 113"/>
                <a:gd name="T11" fmla="*/ 80 h 91"/>
                <a:gd name="T12" fmla="*/ 105 w 113"/>
                <a:gd name="T13" fmla="*/ 45 h 91"/>
                <a:gd name="T14" fmla="*/ 0 60000 65536"/>
                <a:gd name="T15" fmla="*/ 0 60000 65536"/>
                <a:gd name="T16" fmla="*/ 0 60000 65536"/>
                <a:gd name="T17" fmla="*/ 0 60000 65536"/>
                <a:gd name="T18" fmla="*/ 0 60000 65536"/>
                <a:gd name="T19" fmla="*/ 0 60000 65536"/>
                <a:gd name="T20" fmla="*/ 0 60000 65536"/>
                <a:gd name="T21" fmla="*/ 0 w 113"/>
                <a:gd name="T22" fmla="*/ 0 h 91"/>
                <a:gd name="T23" fmla="*/ 113 w 11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91">
                  <a:moveTo>
                    <a:pt x="105" y="45"/>
                  </a:moveTo>
                  <a:cubicBezTo>
                    <a:pt x="95" y="24"/>
                    <a:pt x="77" y="6"/>
                    <a:pt x="57" y="0"/>
                  </a:cubicBezTo>
                  <a:cubicBezTo>
                    <a:pt x="57" y="0"/>
                    <a:pt x="57" y="0"/>
                    <a:pt x="57" y="0"/>
                  </a:cubicBezTo>
                  <a:cubicBezTo>
                    <a:pt x="57" y="0"/>
                    <a:pt x="57" y="0"/>
                    <a:pt x="57" y="0"/>
                  </a:cubicBezTo>
                  <a:cubicBezTo>
                    <a:pt x="25" y="9"/>
                    <a:pt x="0" y="42"/>
                    <a:pt x="0" y="73"/>
                  </a:cubicBezTo>
                  <a:cubicBezTo>
                    <a:pt x="26" y="91"/>
                    <a:pt x="82" y="87"/>
                    <a:pt x="113" y="80"/>
                  </a:cubicBezTo>
                  <a:cubicBezTo>
                    <a:pt x="113" y="69"/>
                    <a:pt x="110" y="57"/>
                    <a:pt x="105" y="45"/>
                  </a:cubicBezTo>
                  <a:close/>
                </a:path>
              </a:pathLst>
            </a:custGeom>
            <a:gradFill flip="none" rotWithShape="1">
              <a:gsLst>
                <a:gs pos="100000">
                  <a:schemeClr val="bg1">
                    <a:lumMod val="50000"/>
                  </a:schemeClr>
                </a:gs>
                <a:gs pos="49000">
                  <a:srgbClr val="A6A6A6"/>
                </a:gs>
                <a:gs pos="0">
                  <a:srgbClr val="A6A6A6"/>
                </a:gs>
                <a:gs pos="87000">
                  <a:schemeClr val="bg1">
                    <a:lumMod val="95000"/>
                  </a:schemeClr>
                </a:gs>
              </a:gsLst>
              <a:lin ang="16200000" scaled="1"/>
              <a:tileRect/>
            </a:gradFill>
            <a:ln w="6350">
              <a:noFill/>
              <a:miter lim="800000"/>
              <a:headEnd/>
              <a:tailEnd/>
            </a:ln>
          </p:spPr>
          <p:txBody>
            <a:bodyPr/>
            <a:lstStyle/>
            <a:p>
              <a:endParaRPr lang="en-US" dirty="0"/>
            </a:p>
          </p:txBody>
        </p:sp>
        <p:sp>
          <p:nvSpPr>
            <p:cNvPr id="2996" name="Freeform 3226"/>
            <p:cNvSpPr>
              <a:spLocks/>
            </p:cNvSpPr>
            <p:nvPr/>
          </p:nvSpPr>
          <p:spPr bwMode="gray">
            <a:xfrm flipH="1">
              <a:off x="3286425" y="5272032"/>
              <a:ext cx="15284" cy="14612"/>
            </a:xfrm>
            <a:custGeom>
              <a:avLst/>
              <a:gdLst>
                <a:gd name="T0" fmla="*/ 0 w 248"/>
                <a:gd name="T1" fmla="*/ 69 h 239"/>
                <a:gd name="T2" fmla="*/ 0 w 248"/>
                <a:gd name="T3" fmla="*/ 239 h 239"/>
                <a:gd name="T4" fmla="*/ 248 w 248"/>
                <a:gd name="T5" fmla="*/ 172 h 239"/>
                <a:gd name="T6" fmla="*/ 248 w 248"/>
                <a:gd name="T7" fmla="*/ 0 h 239"/>
                <a:gd name="T8" fmla="*/ 0 w 248"/>
                <a:gd name="T9" fmla="*/ 69 h 239"/>
                <a:gd name="T10" fmla="*/ 0 60000 65536"/>
                <a:gd name="T11" fmla="*/ 0 60000 65536"/>
                <a:gd name="T12" fmla="*/ 0 60000 65536"/>
                <a:gd name="T13" fmla="*/ 0 60000 65536"/>
                <a:gd name="T14" fmla="*/ 0 60000 65536"/>
                <a:gd name="T15" fmla="*/ 0 w 248"/>
                <a:gd name="T16" fmla="*/ 0 h 239"/>
                <a:gd name="T17" fmla="*/ 248 w 248"/>
                <a:gd name="T18" fmla="*/ 239 h 239"/>
              </a:gdLst>
              <a:ahLst/>
              <a:cxnLst>
                <a:cxn ang="T10">
                  <a:pos x="T0" y="T1"/>
                </a:cxn>
                <a:cxn ang="T11">
                  <a:pos x="T2" y="T3"/>
                </a:cxn>
                <a:cxn ang="T12">
                  <a:pos x="T4" y="T5"/>
                </a:cxn>
                <a:cxn ang="T13">
                  <a:pos x="T6" y="T7"/>
                </a:cxn>
                <a:cxn ang="T14">
                  <a:pos x="T8" y="T9"/>
                </a:cxn>
              </a:cxnLst>
              <a:rect l="T15" t="T16" r="T17" b="T18"/>
              <a:pathLst>
                <a:path w="248" h="239">
                  <a:moveTo>
                    <a:pt x="0" y="69"/>
                  </a:moveTo>
                  <a:lnTo>
                    <a:pt x="0" y="239"/>
                  </a:lnTo>
                  <a:lnTo>
                    <a:pt x="248" y="172"/>
                  </a:lnTo>
                  <a:lnTo>
                    <a:pt x="248" y="0"/>
                  </a:lnTo>
                  <a:lnTo>
                    <a:pt x="0" y="69"/>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997" name="Freeform 3227"/>
            <p:cNvSpPr>
              <a:spLocks/>
            </p:cNvSpPr>
            <p:nvPr/>
          </p:nvSpPr>
          <p:spPr bwMode="gray">
            <a:xfrm flipH="1">
              <a:off x="3221465" y="5254561"/>
              <a:ext cx="14329" cy="14612"/>
            </a:xfrm>
            <a:custGeom>
              <a:avLst/>
              <a:gdLst>
                <a:gd name="T0" fmla="*/ 0 w 234"/>
                <a:gd name="T1" fmla="*/ 61 h 234"/>
                <a:gd name="T2" fmla="*/ 0 w 234"/>
                <a:gd name="T3" fmla="*/ 234 h 234"/>
                <a:gd name="T4" fmla="*/ 234 w 234"/>
                <a:gd name="T5" fmla="*/ 172 h 234"/>
                <a:gd name="T6" fmla="*/ 234 w 234"/>
                <a:gd name="T7" fmla="*/ 0 h 234"/>
                <a:gd name="T8" fmla="*/ 0 w 234"/>
                <a:gd name="T9" fmla="*/ 61 h 234"/>
                <a:gd name="T10" fmla="*/ 0 60000 65536"/>
                <a:gd name="T11" fmla="*/ 0 60000 65536"/>
                <a:gd name="T12" fmla="*/ 0 60000 65536"/>
                <a:gd name="T13" fmla="*/ 0 60000 65536"/>
                <a:gd name="T14" fmla="*/ 0 60000 65536"/>
                <a:gd name="T15" fmla="*/ 0 w 234"/>
                <a:gd name="T16" fmla="*/ 0 h 234"/>
                <a:gd name="T17" fmla="*/ 234 w 234"/>
                <a:gd name="T18" fmla="*/ 234 h 234"/>
              </a:gdLst>
              <a:ahLst/>
              <a:cxnLst>
                <a:cxn ang="T10">
                  <a:pos x="T0" y="T1"/>
                </a:cxn>
                <a:cxn ang="T11">
                  <a:pos x="T2" y="T3"/>
                </a:cxn>
                <a:cxn ang="T12">
                  <a:pos x="T4" y="T5"/>
                </a:cxn>
                <a:cxn ang="T13">
                  <a:pos x="T6" y="T7"/>
                </a:cxn>
                <a:cxn ang="T14">
                  <a:pos x="T8" y="T9"/>
                </a:cxn>
              </a:cxnLst>
              <a:rect l="T15" t="T16" r="T17" b="T18"/>
              <a:pathLst>
                <a:path w="234" h="234">
                  <a:moveTo>
                    <a:pt x="0" y="61"/>
                  </a:moveTo>
                  <a:lnTo>
                    <a:pt x="0" y="234"/>
                  </a:lnTo>
                  <a:lnTo>
                    <a:pt x="234" y="172"/>
                  </a:lnTo>
                  <a:lnTo>
                    <a:pt x="234" y="0"/>
                  </a:lnTo>
                  <a:lnTo>
                    <a:pt x="0" y="61"/>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2998" name="Freeform 3228"/>
            <p:cNvSpPr>
              <a:spLocks/>
            </p:cNvSpPr>
            <p:nvPr/>
          </p:nvSpPr>
          <p:spPr bwMode="gray">
            <a:xfrm flipH="1">
              <a:off x="3237386" y="5214220"/>
              <a:ext cx="47446" cy="60035"/>
            </a:xfrm>
            <a:custGeom>
              <a:avLst/>
              <a:gdLst>
                <a:gd name="T0" fmla="*/ 325 w 325"/>
                <a:gd name="T1" fmla="*/ 275 h 411"/>
                <a:gd name="T2" fmla="*/ 277 w 325"/>
                <a:gd name="T3" fmla="*/ 338 h 411"/>
                <a:gd name="T4" fmla="*/ 48 w 325"/>
                <a:gd name="T5" fmla="*/ 404 h 411"/>
                <a:gd name="T6" fmla="*/ 0 w 325"/>
                <a:gd name="T7" fmla="*/ 369 h 411"/>
                <a:gd name="T8" fmla="*/ 0 w 325"/>
                <a:gd name="T9" fmla="*/ 137 h 411"/>
                <a:gd name="T10" fmla="*/ 48 w 325"/>
                <a:gd name="T11" fmla="*/ 74 h 411"/>
                <a:gd name="T12" fmla="*/ 277 w 325"/>
                <a:gd name="T13" fmla="*/ 8 h 411"/>
                <a:gd name="T14" fmla="*/ 325 w 325"/>
                <a:gd name="T15" fmla="*/ 43 h 411"/>
                <a:gd name="T16" fmla="*/ 325 w 325"/>
                <a:gd name="T17" fmla="*/ 275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411"/>
                <a:gd name="T29" fmla="*/ 325 w 325"/>
                <a:gd name="T30" fmla="*/ 411 h 4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411">
                  <a:moveTo>
                    <a:pt x="325" y="275"/>
                  </a:moveTo>
                  <a:cubicBezTo>
                    <a:pt x="325" y="302"/>
                    <a:pt x="304" y="330"/>
                    <a:pt x="277" y="338"/>
                  </a:cubicBezTo>
                  <a:cubicBezTo>
                    <a:pt x="48" y="404"/>
                    <a:pt x="48" y="404"/>
                    <a:pt x="48" y="404"/>
                  </a:cubicBezTo>
                  <a:cubicBezTo>
                    <a:pt x="22" y="411"/>
                    <a:pt x="0" y="396"/>
                    <a:pt x="0" y="369"/>
                  </a:cubicBezTo>
                  <a:cubicBezTo>
                    <a:pt x="0" y="137"/>
                    <a:pt x="0" y="137"/>
                    <a:pt x="0" y="137"/>
                  </a:cubicBezTo>
                  <a:cubicBezTo>
                    <a:pt x="0" y="110"/>
                    <a:pt x="22" y="82"/>
                    <a:pt x="48" y="74"/>
                  </a:cubicBezTo>
                  <a:cubicBezTo>
                    <a:pt x="277" y="8"/>
                    <a:pt x="277" y="8"/>
                    <a:pt x="277" y="8"/>
                  </a:cubicBezTo>
                  <a:cubicBezTo>
                    <a:pt x="304" y="0"/>
                    <a:pt x="325" y="16"/>
                    <a:pt x="325" y="43"/>
                  </a:cubicBezTo>
                  <a:lnTo>
                    <a:pt x="325" y="275"/>
                  </a:lnTo>
                  <a:close/>
                </a:path>
              </a:pathLst>
            </a:custGeom>
            <a:pattFill prst="ltVert">
              <a:fgClr>
                <a:schemeClr val="bg1">
                  <a:lumMod val="65000"/>
                </a:schemeClr>
              </a:fgClr>
              <a:bgClr>
                <a:schemeClr val="bg1">
                  <a:lumMod val="50000"/>
                </a:schemeClr>
              </a:bgClr>
            </a:pattFill>
            <a:ln w="6350">
              <a:noFill/>
              <a:miter lim="800000"/>
              <a:headEnd/>
              <a:tailEnd/>
            </a:ln>
          </p:spPr>
          <p:txBody>
            <a:bodyPr/>
            <a:lstStyle/>
            <a:p>
              <a:endParaRPr lang="en-US" dirty="0"/>
            </a:p>
          </p:txBody>
        </p:sp>
        <p:sp>
          <p:nvSpPr>
            <p:cNvPr id="2999" name="Freeform 3232"/>
            <p:cNvSpPr>
              <a:spLocks/>
            </p:cNvSpPr>
            <p:nvPr/>
          </p:nvSpPr>
          <p:spPr bwMode="gray">
            <a:xfrm flipH="1">
              <a:off x="3226242" y="5106538"/>
              <a:ext cx="139789" cy="65753"/>
            </a:xfrm>
            <a:custGeom>
              <a:avLst/>
              <a:gdLst>
                <a:gd name="T0" fmla="*/ 468 w 956"/>
                <a:gd name="T1" fmla="*/ 0 h 451"/>
                <a:gd name="T2" fmla="*/ 0 w 956"/>
                <a:gd name="T3" fmla="*/ 125 h 451"/>
                <a:gd name="T4" fmla="*/ 488 w 956"/>
                <a:gd name="T5" fmla="*/ 451 h 451"/>
                <a:gd name="T6" fmla="*/ 956 w 956"/>
                <a:gd name="T7" fmla="*/ 325 h 451"/>
                <a:gd name="T8" fmla="*/ 468 w 956"/>
                <a:gd name="T9" fmla="*/ 0 h 451"/>
                <a:gd name="T10" fmla="*/ 0 60000 65536"/>
                <a:gd name="T11" fmla="*/ 0 60000 65536"/>
                <a:gd name="T12" fmla="*/ 0 60000 65536"/>
                <a:gd name="T13" fmla="*/ 0 60000 65536"/>
                <a:gd name="T14" fmla="*/ 0 60000 65536"/>
                <a:gd name="T15" fmla="*/ 0 w 956"/>
                <a:gd name="T16" fmla="*/ 0 h 451"/>
                <a:gd name="T17" fmla="*/ 956 w 956"/>
                <a:gd name="T18" fmla="*/ 451 h 451"/>
              </a:gdLst>
              <a:ahLst/>
              <a:cxnLst>
                <a:cxn ang="T10">
                  <a:pos x="T0" y="T1"/>
                </a:cxn>
                <a:cxn ang="T11">
                  <a:pos x="T2" y="T3"/>
                </a:cxn>
                <a:cxn ang="T12">
                  <a:pos x="T4" y="T5"/>
                </a:cxn>
                <a:cxn ang="T13">
                  <a:pos x="T6" y="T7"/>
                </a:cxn>
                <a:cxn ang="T14">
                  <a:pos x="T8" y="T9"/>
                </a:cxn>
              </a:cxnLst>
              <a:rect l="T15" t="T16" r="T17" b="T18"/>
              <a:pathLst>
                <a:path w="956" h="451">
                  <a:moveTo>
                    <a:pt x="468" y="0"/>
                  </a:moveTo>
                  <a:cubicBezTo>
                    <a:pt x="0" y="125"/>
                    <a:pt x="0" y="125"/>
                    <a:pt x="0" y="125"/>
                  </a:cubicBezTo>
                  <a:cubicBezTo>
                    <a:pt x="488" y="451"/>
                    <a:pt x="488" y="451"/>
                    <a:pt x="488" y="451"/>
                  </a:cubicBezTo>
                  <a:cubicBezTo>
                    <a:pt x="956" y="325"/>
                    <a:pt x="956" y="325"/>
                    <a:pt x="956" y="325"/>
                  </a:cubicBezTo>
                  <a:cubicBezTo>
                    <a:pt x="956" y="325"/>
                    <a:pt x="549" y="0"/>
                    <a:pt x="468" y="0"/>
                  </a:cubicBezTo>
                  <a:close/>
                </a:path>
              </a:pathLst>
            </a:custGeom>
            <a:solidFill>
              <a:schemeClr val="bg1">
                <a:lumMod val="95000"/>
              </a:schemeClr>
            </a:solidFill>
            <a:ln w="6350">
              <a:noFill/>
              <a:miter lim="800000"/>
              <a:headEnd/>
              <a:tailEnd/>
            </a:ln>
          </p:spPr>
          <p:txBody>
            <a:bodyPr/>
            <a:lstStyle/>
            <a:p>
              <a:endParaRPr lang="en-US" dirty="0"/>
            </a:p>
          </p:txBody>
        </p:sp>
        <p:sp>
          <p:nvSpPr>
            <p:cNvPr id="3000" name="Freeform 3233"/>
            <p:cNvSpPr>
              <a:spLocks/>
            </p:cNvSpPr>
            <p:nvPr/>
          </p:nvSpPr>
          <p:spPr bwMode="gray">
            <a:xfrm flipH="1">
              <a:off x="3294704" y="5124644"/>
              <a:ext cx="71328" cy="47647"/>
            </a:xfrm>
            <a:custGeom>
              <a:avLst/>
              <a:gdLst>
                <a:gd name="T0" fmla="*/ 0 w 488"/>
                <a:gd name="T1" fmla="*/ 0 h 326"/>
                <a:gd name="T2" fmla="*/ 488 w 488"/>
                <a:gd name="T3" fmla="*/ 326 h 326"/>
                <a:gd name="T4" fmla="*/ 117 w 488"/>
                <a:gd name="T5" fmla="*/ 226 h 326"/>
                <a:gd name="T6" fmla="*/ 0 w 488"/>
                <a:gd name="T7" fmla="*/ 198 h 326"/>
                <a:gd name="T8" fmla="*/ 0 w 488"/>
                <a:gd name="T9" fmla="*/ 0 h 326"/>
                <a:gd name="T10" fmla="*/ 0 60000 65536"/>
                <a:gd name="T11" fmla="*/ 0 60000 65536"/>
                <a:gd name="T12" fmla="*/ 0 60000 65536"/>
                <a:gd name="T13" fmla="*/ 0 60000 65536"/>
                <a:gd name="T14" fmla="*/ 0 60000 65536"/>
                <a:gd name="T15" fmla="*/ 0 w 488"/>
                <a:gd name="T16" fmla="*/ 0 h 326"/>
                <a:gd name="T17" fmla="*/ 488 w 488"/>
                <a:gd name="T18" fmla="*/ 326 h 326"/>
              </a:gdLst>
              <a:ahLst/>
              <a:cxnLst>
                <a:cxn ang="T10">
                  <a:pos x="T0" y="T1"/>
                </a:cxn>
                <a:cxn ang="T11">
                  <a:pos x="T2" y="T3"/>
                </a:cxn>
                <a:cxn ang="T12">
                  <a:pos x="T4" y="T5"/>
                </a:cxn>
                <a:cxn ang="T13">
                  <a:pos x="T6" y="T7"/>
                </a:cxn>
                <a:cxn ang="T14">
                  <a:pos x="T8" y="T9"/>
                </a:cxn>
              </a:cxnLst>
              <a:rect l="T15" t="T16" r="T17" b="T18"/>
              <a:pathLst>
                <a:path w="488" h="326">
                  <a:moveTo>
                    <a:pt x="0" y="0"/>
                  </a:moveTo>
                  <a:cubicBezTo>
                    <a:pt x="82" y="0"/>
                    <a:pt x="488" y="326"/>
                    <a:pt x="488" y="326"/>
                  </a:cubicBezTo>
                  <a:cubicBezTo>
                    <a:pt x="117" y="226"/>
                    <a:pt x="117" y="226"/>
                    <a:pt x="117" y="226"/>
                  </a:cubicBezTo>
                  <a:cubicBezTo>
                    <a:pt x="0" y="198"/>
                    <a:pt x="0" y="198"/>
                    <a:pt x="0" y="198"/>
                  </a:cubicBezTo>
                  <a:lnTo>
                    <a:pt x="0" y="0"/>
                  </a:lnTo>
                  <a:close/>
                </a:path>
              </a:pathLst>
            </a:custGeom>
            <a:solidFill>
              <a:schemeClr val="bg1">
                <a:lumMod val="50000"/>
              </a:schemeClr>
            </a:solidFill>
            <a:ln w="6350">
              <a:noFill/>
              <a:miter lim="800000"/>
              <a:headEnd/>
              <a:tailEnd/>
            </a:ln>
          </p:spPr>
          <p:txBody>
            <a:bodyPr/>
            <a:lstStyle/>
            <a:p>
              <a:endParaRPr lang="en-US" dirty="0"/>
            </a:p>
          </p:txBody>
        </p:sp>
        <p:grpSp>
          <p:nvGrpSpPr>
            <p:cNvPr id="3001" name="Group 891"/>
            <p:cNvGrpSpPr>
              <a:grpSpLocks/>
            </p:cNvGrpSpPr>
            <p:nvPr/>
          </p:nvGrpSpPr>
          <p:grpSpPr bwMode="gray">
            <a:xfrm>
              <a:off x="3819872" y="4688463"/>
              <a:ext cx="282343" cy="185870"/>
              <a:chOff x="-4243" y="627"/>
              <a:chExt cx="4127" cy="2722"/>
            </a:xfrm>
          </p:grpSpPr>
          <p:sp>
            <p:nvSpPr>
              <p:cNvPr id="4322" name="Freeform 892"/>
              <p:cNvSpPr>
                <a:spLocks/>
              </p:cNvSpPr>
              <p:nvPr/>
            </p:nvSpPr>
            <p:spPr bwMode="gray">
              <a:xfrm>
                <a:off x="-4155" y="2038"/>
                <a:ext cx="504" cy="552"/>
              </a:xfrm>
              <a:custGeom>
                <a:avLst/>
                <a:gdLst/>
                <a:ahLst/>
                <a:cxnLst>
                  <a:cxn ang="0">
                    <a:pos x="146" y="449"/>
                  </a:cxn>
                  <a:cxn ang="0">
                    <a:pos x="0" y="296"/>
                  </a:cxn>
                  <a:cxn ang="0">
                    <a:pos x="420" y="0"/>
                  </a:cxn>
                  <a:cxn ang="0">
                    <a:pos x="340" y="397"/>
                  </a:cxn>
                  <a:cxn ang="0">
                    <a:pos x="146" y="449"/>
                  </a:cxn>
                </a:cxnLst>
                <a:rect l="0" t="0" r="r" b="b"/>
                <a:pathLst>
                  <a:path w="420" h="449">
                    <a:moveTo>
                      <a:pt x="146" y="449"/>
                    </a:moveTo>
                    <a:lnTo>
                      <a:pt x="0" y="296"/>
                    </a:lnTo>
                    <a:lnTo>
                      <a:pt x="420"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23" name="Freeform 893"/>
              <p:cNvSpPr>
                <a:spLocks/>
              </p:cNvSpPr>
              <p:nvPr/>
            </p:nvSpPr>
            <p:spPr bwMode="gray">
              <a:xfrm>
                <a:off x="-2350" y="2590"/>
                <a:ext cx="418" cy="449"/>
              </a:xfrm>
              <a:custGeom>
                <a:avLst/>
                <a:gdLst/>
                <a:ahLst/>
                <a:cxnLst>
                  <a:cxn ang="0">
                    <a:pos x="146" y="449"/>
                  </a:cxn>
                  <a:cxn ang="0">
                    <a:pos x="0" y="296"/>
                  </a:cxn>
                  <a:cxn ang="0">
                    <a:pos x="418" y="0"/>
                  </a:cxn>
                  <a:cxn ang="0">
                    <a:pos x="340" y="397"/>
                  </a:cxn>
                  <a:cxn ang="0">
                    <a:pos x="146" y="449"/>
                  </a:cxn>
                </a:cxnLst>
                <a:rect l="0" t="0" r="r" b="b"/>
                <a:pathLst>
                  <a:path w="418" h="449">
                    <a:moveTo>
                      <a:pt x="146" y="449"/>
                    </a:moveTo>
                    <a:lnTo>
                      <a:pt x="0" y="296"/>
                    </a:lnTo>
                    <a:lnTo>
                      <a:pt x="418"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24" name="Freeform 894"/>
              <p:cNvSpPr>
                <a:spLocks/>
              </p:cNvSpPr>
              <p:nvPr/>
            </p:nvSpPr>
            <p:spPr bwMode="gray">
              <a:xfrm>
                <a:off x="-4174" y="1641"/>
                <a:ext cx="905" cy="243"/>
              </a:xfrm>
              <a:custGeom>
                <a:avLst/>
                <a:gdLst/>
                <a:ahLst/>
                <a:cxnLst>
                  <a:cxn ang="0">
                    <a:pos x="0" y="123"/>
                  </a:cxn>
                  <a:cxn ang="0">
                    <a:pos x="453" y="0"/>
                  </a:cxn>
                  <a:cxn ang="0">
                    <a:pos x="905" y="123"/>
                  </a:cxn>
                  <a:cxn ang="0">
                    <a:pos x="453" y="243"/>
                  </a:cxn>
                  <a:cxn ang="0">
                    <a:pos x="0" y="123"/>
                  </a:cxn>
                </a:cxnLst>
                <a:rect l="0" t="0" r="r" b="b"/>
                <a:pathLst>
                  <a:path w="905" h="243">
                    <a:moveTo>
                      <a:pt x="0" y="123"/>
                    </a:moveTo>
                    <a:lnTo>
                      <a:pt x="453" y="0"/>
                    </a:lnTo>
                    <a:lnTo>
                      <a:pt x="905" y="123"/>
                    </a:lnTo>
                    <a:lnTo>
                      <a:pt x="453" y="243"/>
                    </a:lnTo>
                    <a:lnTo>
                      <a:pt x="0" y="123"/>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25" name="Freeform 895"/>
              <p:cNvSpPr>
                <a:spLocks/>
              </p:cNvSpPr>
              <p:nvPr/>
            </p:nvSpPr>
            <p:spPr bwMode="gray">
              <a:xfrm>
                <a:off x="-3565" y="627"/>
                <a:ext cx="3449" cy="929"/>
              </a:xfrm>
              <a:custGeom>
                <a:avLst/>
                <a:gdLst/>
                <a:ahLst/>
                <a:cxnLst>
                  <a:cxn ang="0">
                    <a:pos x="1352" y="0"/>
                  </a:cxn>
                  <a:cxn ang="0">
                    <a:pos x="0" y="366"/>
                  </a:cxn>
                  <a:cxn ang="0">
                    <a:pos x="2105" y="929"/>
                  </a:cxn>
                  <a:cxn ang="0">
                    <a:pos x="3449" y="565"/>
                  </a:cxn>
                  <a:cxn ang="0">
                    <a:pos x="1352" y="0"/>
                  </a:cxn>
                </a:cxnLst>
                <a:rect l="0" t="0" r="r" b="b"/>
                <a:pathLst>
                  <a:path w="3449" h="929">
                    <a:moveTo>
                      <a:pt x="1352" y="0"/>
                    </a:moveTo>
                    <a:lnTo>
                      <a:pt x="0" y="366"/>
                    </a:lnTo>
                    <a:lnTo>
                      <a:pt x="2105" y="929"/>
                    </a:lnTo>
                    <a:lnTo>
                      <a:pt x="3449" y="565"/>
                    </a:lnTo>
                    <a:lnTo>
                      <a:pt x="1352" y="0"/>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26" name="Freeform 896"/>
              <p:cNvSpPr>
                <a:spLocks/>
              </p:cNvSpPr>
              <p:nvPr/>
            </p:nvSpPr>
            <p:spPr bwMode="gray">
              <a:xfrm>
                <a:off x="-3900" y="2279"/>
                <a:ext cx="498" cy="545"/>
              </a:xfrm>
              <a:custGeom>
                <a:avLst/>
                <a:gdLst/>
                <a:ahLst/>
                <a:cxnLst>
                  <a:cxn ang="0">
                    <a:pos x="168" y="67"/>
                  </a:cxn>
                  <a:cxn ang="0">
                    <a:pos x="46" y="14"/>
                  </a:cxn>
                  <a:cxn ang="0">
                    <a:pos x="46" y="14"/>
                  </a:cxn>
                  <a:cxn ang="0">
                    <a:pos x="12" y="23"/>
                  </a:cxn>
                  <a:cxn ang="0">
                    <a:pos x="19" y="38"/>
                  </a:cxn>
                  <a:cxn ang="0">
                    <a:pos x="41" y="164"/>
                  </a:cxn>
                  <a:cxn ang="0">
                    <a:pos x="100" y="212"/>
                  </a:cxn>
                  <a:cxn ang="0">
                    <a:pos x="109" y="231"/>
                  </a:cxn>
                  <a:cxn ang="0">
                    <a:pos x="154" y="219"/>
                  </a:cxn>
                  <a:cxn ang="0">
                    <a:pos x="154" y="219"/>
                  </a:cxn>
                  <a:cxn ang="0">
                    <a:pos x="176" y="209"/>
                  </a:cxn>
                  <a:cxn ang="0">
                    <a:pos x="168" y="67"/>
                  </a:cxn>
                </a:cxnLst>
                <a:rect l="0" t="0" r="r" b="b"/>
                <a:pathLst>
                  <a:path w="211" h="231">
                    <a:moveTo>
                      <a:pt x="168" y="67"/>
                    </a:moveTo>
                    <a:cubicBezTo>
                      <a:pt x="133" y="21"/>
                      <a:pt x="82" y="0"/>
                      <a:pt x="46" y="14"/>
                    </a:cubicBezTo>
                    <a:cubicBezTo>
                      <a:pt x="46" y="14"/>
                      <a:pt x="46" y="14"/>
                      <a:pt x="46" y="14"/>
                    </a:cubicBezTo>
                    <a:cubicBezTo>
                      <a:pt x="12" y="23"/>
                      <a:pt x="12" y="23"/>
                      <a:pt x="12" y="23"/>
                    </a:cubicBezTo>
                    <a:cubicBezTo>
                      <a:pt x="19" y="38"/>
                      <a:pt x="19" y="38"/>
                      <a:pt x="19" y="38"/>
                    </a:cubicBezTo>
                    <a:cubicBezTo>
                      <a:pt x="0" y="69"/>
                      <a:pt x="8" y="121"/>
                      <a:pt x="41" y="164"/>
                    </a:cubicBezTo>
                    <a:cubicBezTo>
                      <a:pt x="58" y="186"/>
                      <a:pt x="79" y="203"/>
                      <a:pt x="100" y="212"/>
                    </a:cubicBezTo>
                    <a:cubicBezTo>
                      <a:pt x="109" y="231"/>
                      <a:pt x="109" y="231"/>
                      <a:pt x="109" y="231"/>
                    </a:cubicBezTo>
                    <a:cubicBezTo>
                      <a:pt x="154" y="219"/>
                      <a:pt x="154" y="219"/>
                      <a:pt x="154" y="219"/>
                    </a:cubicBezTo>
                    <a:cubicBezTo>
                      <a:pt x="154" y="219"/>
                      <a:pt x="154" y="219"/>
                      <a:pt x="154" y="219"/>
                    </a:cubicBezTo>
                    <a:cubicBezTo>
                      <a:pt x="162" y="217"/>
                      <a:pt x="169" y="214"/>
                      <a:pt x="176" y="209"/>
                    </a:cubicBezTo>
                    <a:cubicBezTo>
                      <a:pt x="211" y="182"/>
                      <a:pt x="208"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327" name="Freeform 897"/>
              <p:cNvSpPr>
                <a:spLocks/>
              </p:cNvSpPr>
              <p:nvPr/>
            </p:nvSpPr>
            <p:spPr bwMode="gray">
              <a:xfrm>
                <a:off x="-4009" y="2295"/>
                <a:ext cx="503" cy="569"/>
              </a:xfrm>
              <a:custGeom>
                <a:avLst/>
                <a:gdLst/>
                <a:ahLst/>
                <a:cxnLst>
                  <a:cxn ang="0">
                    <a:pos x="177" y="214"/>
                  </a:cxn>
                  <a:cxn ang="0">
                    <a:pos x="42" y="169"/>
                  </a:cxn>
                  <a:cxn ang="0">
                    <a:pos x="35" y="26"/>
                  </a:cxn>
                  <a:cxn ang="0">
                    <a:pos x="170" y="72"/>
                  </a:cxn>
                  <a:cxn ang="0">
                    <a:pos x="177" y="214"/>
                  </a:cxn>
                </a:cxnLst>
                <a:rect l="0" t="0" r="r" b="b"/>
                <a:pathLst>
                  <a:path w="213" h="241">
                    <a:moveTo>
                      <a:pt x="177" y="214"/>
                    </a:moveTo>
                    <a:cubicBezTo>
                      <a:pt x="142" y="241"/>
                      <a:pt x="82" y="220"/>
                      <a:pt x="42" y="169"/>
                    </a:cubicBezTo>
                    <a:cubicBezTo>
                      <a:pt x="3" y="117"/>
                      <a:pt x="0" y="53"/>
                      <a:pt x="35" y="26"/>
                    </a:cubicBezTo>
                    <a:cubicBezTo>
                      <a:pt x="70" y="0"/>
                      <a:pt x="131" y="20"/>
                      <a:pt x="170" y="72"/>
                    </a:cubicBezTo>
                    <a:cubicBezTo>
                      <a:pt x="209" y="123"/>
                      <a:pt x="213" y="187"/>
                      <a:pt x="177" y="214"/>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328" name="Freeform 898"/>
              <p:cNvSpPr>
                <a:spLocks/>
              </p:cNvSpPr>
              <p:nvPr/>
            </p:nvSpPr>
            <p:spPr bwMode="gray">
              <a:xfrm>
                <a:off x="-3912" y="2406"/>
                <a:ext cx="307" cy="345"/>
              </a:xfrm>
              <a:custGeom>
                <a:avLst/>
                <a:gdLst/>
                <a:ahLst/>
                <a:cxnLst>
                  <a:cxn ang="0">
                    <a:pos x="109" y="130"/>
                  </a:cxn>
                  <a:cxn ang="0">
                    <a:pos x="26" y="103"/>
                  </a:cxn>
                  <a:cxn ang="0">
                    <a:pos x="22" y="16"/>
                  </a:cxn>
                  <a:cxn ang="0">
                    <a:pos x="104" y="44"/>
                  </a:cxn>
                  <a:cxn ang="0">
                    <a:pos x="109" y="130"/>
                  </a:cxn>
                </a:cxnLst>
                <a:rect l="0" t="0" r="r" b="b"/>
                <a:pathLst>
                  <a:path w="130" h="146">
                    <a:moveTo>
                      <a:pt x="109" y="130"/>
                    </a:moveTo>
                    <a:cubicBezTo>
                      <a:pt x="87" y="146"/>
                      <a:pt x="50" y="134"/>
                      <a:pt x="26" y="103"/>
                    </a:cubicBezTo>
                    <a:cubicBezTo>
                      <a:pt x="2" y="71"/>
                      <a:pt x="0" y="32"/>
                      <a:pt x="22" y="16"/>
                    </a:cubicBezTo>
                    <a:cubicBezTo>
                      <a:pt x="43" y="0"/>
                      <a:pt x="80" y="12"/>
                      <a:pt x="104" y="44"/>
                    </a:cubicBezTo>
                    <a:cubicBezTo>
                      <a:pt x="128" y="75"/>
                      <a:pt x="130" y="114"/>
                      <a:pt x="109"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29" name="Freeform 899"/>
              <p:cNvSpPr>
                <a:spLocks/>
              </p:cNvSpPr>
              <p:nvPr/>
            </p:nvSpPr>
            <p:spPr bwMode="gray">
              <a:xfrm>
                <a:off x="-2093" y="2765"/>
                <a:ext cx="496" cy="546"/>
              </a:xfrm>
              <a:custGeom>
                <a:avLst/>
                <a:gdLst/>
                <a:ahLst/>
                <a:cxnLst>
                  <a:cxn ang="0">
                    <a:pos x="168" y="67"/>
                  </a:cxn>
                  <a:cxn ang="0">
                    <a:pos x="46" y="14"/>
                  </a:cxn>
                  <a:cxn ang="0">
                    <a:pos x="46" y="14"/>
                  </a:cxn>
                  <a:cxn ang="0">
                    <a:pos x="11" y="23"/>
                  </a:cxn>
                  <a:cxn ang="0">
                    <a:pos x="18" y="38"/>
                  </a:cxn>
                  <a:cxn ang="0">
                    <a:pos x="40" y="164"/>
                  </a:cxn>
                  <a:cxn ang="0">
                    <a:pos x="99" y="212"/>
                  </a:cxn>
                  <a:cxn ang="0">
                    <a:pos x="108" y="231"/>
                  </a:cxn>
                  <a:cxn ang="0">
                    <a:pos x="154" y="219"/>
                  </a:cxn>
                  <a:cxn ang="0">
                    <a:pos x="154" y="219"/>
                  </a:cxn>
                  <a:cxn ang="0">
                    <a:pos x="175" y="209"/>
                  </a:cxn>
                  <a:cxn ang="0">
                    <a:pos x="168" y="67"/>
                  </a:cxn>
                </a:cxnLst>
                <a:rect l="0" t="0" r="r" b="b"/>
                <a:pathLst>
                  <a:path w="210" h="231">
                    <a:moveTo>
                      <a:pt x="168" y="67"/>
                    </a:moveTo>
                    <a:cubicBezTo>
                      <a:pt x="133" y="21"/>
                      <a:pt x="81" y="0"/>
                      <a:pt x="46" y="14"/>
                    </a:cubicBezTo>
                    <a:cubicBezTo>
                      <a:pt x="46" y="14"/>
                      <a:pt x="46" y="14"/>
                      <a:pt x="46" y="14"/>
                    </a:cubicBezTo>
                    <a:cubicBezTo>
                      <a:pt x="11" y="23"/>
                      <a:pt x="11" y="23"/>
                      <a:pt x="11" y="23"/>
                    </a:cubicBezTo>
                    <a:cubicBezTo>
                      <a:pt x="18" y="38"/>
                      <a:pt x="18" y="38"/>
                      <a:pt x="18" y="38"/>
                    </a:cubicBezTo>
                    <a:cubicBezTo>
                      <a:pt x="0" y="69"/>
                      <a:pt x="7" y="120"/>
                      <a:pt x="40" y="164"/>
                    </a:cubicBezTo>
                    <a:cubicBezTo>
                      <a:pt x="57" y="186"/>
                      <a:pt x="78" y="202"/>
                      <a:pt x="99" y="212"/>
                    </a:cubicBezTo>
                    <a:cubicBezTo>
                      <a:pt x="108" y="231"/>
                      <a:pt x="108" y="231"/>
                      <a:pt x="108" y="231"/>
                    </a:cubicBezTo>
                    <a:cubicBezTo>
                      <a:pt x="154" y="219"/>
                      <a:pt x="154" y="219"/>
                      <a:pt x="154" y="219"/>
                    </a:cubicBezTo>
                    <a:cubicBezTo>
                      <a:pt x="154" y="219"/>
                      <a:pt x="154" y="219"/>
                      <a:pt x="154" y="219"/>
                    </a:cubicBezTo>
                    <a:cubicBezTo>
                      <a:pt x="161" y="217"/>
                      <a:pt x="169" y="214"/>
                      <a:pt x="175" y="209"/>
                    </a:cubicBezTo>
                    <a:cubicBezTo>
                      <a:pt x="210" y="182"/>
                      <a:pt x="207"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330" name="Freeform 900"/>
              <p:cNvSpPr>
                <a:spLocks/>
              </p:cNvSpPr>
              <p:nvPr/>
            </p:nvSpPr>
            <p:spPr bwMode="gray">
              <a:xfrm>
                <a:off x="-2204" y="2779"/>
                <a:ext cx="503" cy="570"/>
              </a:xfrm>
              <a:custGeom>
                <a:avLst/>
                <a:gdLst/>
                <a:ahLst/>
                <a:cxnLst>
                  <a:cxn ang="0">
                    <a:pos x="178" y="215"/>
                  </a:cxn>
                  <a:cxn ang="0">
                    <a:pos x="43" y="169"/>
                  </a:cxn>
                  <a:cxn ang="0">
                    <a:pos x="35" y="27"/>
                  </a:cxn>
                  <a:cxn ang="0">
                    <a:pos x="170" y="72"/>
                  </a:cxn>
                  <a:cxn ang="0">
                    <a:pos x="178" y="215"/>
                  </a:cxn>
                </a:cxnLst>
                <a:rect l="0" t="0" r="r" b="b"/>
                <a:pathLst>
                  <a:path w="213" h="241">
                    <a:moveTo>
                      <a:pt x="178" y="215"/>
                    </a:moveTo>
                    <a:cubicBezTo>
                      <a:pt x="143" y="241"/>
                      <a:pt x="82" y="221"/>
                      <a:pt x="43" y="169"/>
                    </a:cubicBezTo>
                    <a:cubicBezTo>
                      <a:pt x="3" y="118"/>
                      <a:pt x="0" y="54"/>
                      <a:pt x="35" y="27"/>
                    </a:cubicBezTo>
                    <a:cubicBezTo>
                      <a:pt x="71" y="0"/>
                      <a:pt x="131" y="21"/>
                      <a:pt x="170" y="72"/>
                    </a:cubicBezTo>
                    <a:cubicBezTo>
                      <a:pt x="210" y="124"/>
                      <a:pt x="213" y="188"/>
                      <a:pt x="178" y="215"/>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331" name="Freeform 901"/>
              <p:cNvSpPr>
                <a:spLocks/>
              </p:cNvSpPr>
              <p:nvPr/>
            </p:nvSpPr>
            <p:spPr bwMode="gray">
              <a:xfrm>
                <a:off x="-2105" y="2893"/>
                <a:ext cx="305" cy="345"/>
              </a:xfrm>
              <a:custGeom>
                <a:avLst/>
                <a:gdLst/>
                <a:ahLst/>
                <a:cxnLst>
                  <a:cxn ang="0">
                    <a:pos x="108" y="130"/>
                  </a:cxn>
                  <a:cxn ang="0">
                    <a:pos x="26" y="102"/>
                  </a:cxn>
                  <a:cxn ang="0">
                    <a:pos x="21" y="16"/>
                  </a:cxn>
                  <a:cxn ang="0">
                    <a:pos x="103" y="43"/>
                  </a:cxn>
                  <a:cxn ang="0">
                    <a:pos x="108" y="130"/>
                  </a:cxn>
                </a:cxnLst>
                <a:rect l="0" t="0" r="r" b="b"/>
                <a:pathLst>
                  <a:path w="129" h="146">
                    <a:moveTo>
                      <a:pt x="108" y="130"/>
                    </a:moveTo>
                    <a:cubicBezTo>
                      <a:pt x="86" y="146"/>
                      <a:pt x="50" y="134"/>
                      <a:pt x="26" y="102"/>
                    </a:cubicBezTo>
                    <a:cubicBezTo>
                      <a:pt x="2" y="71"/>
                      <a:pt x="0" y="32"/>
                      <a:pt x="21" y="16"/>
                    </a:cubicBezTo>
                    <a:cubicBezTo>
                      <a:pt x="43" y="0"/>
                      <a:pt x="79" y="12"/>
                      <a:pt x="103" y="43"/>
                    </a:cubicBezTo>
                    <a:cubicBezTo>
                      <a:pt x="127" y="75"/>
                      <a:pt x="129" y="114"/>
                      <a:pt x="108"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32" name="Freeform 902"/>
              <p:cNvSpPr>
                <a:spLocks/>
              </p:cNvSpPr>
              <p:nvPr/>
            </p:nvSpPr>
            <p:spPr bwMode="gray">
              <a:xfrm>
                <a:off x="-4236" y="965"/>
                <a:ext cx="2776" cy="2273"/>
              </a:xfrm>
              <a:custGeom>
                <a:avLst/>
                <a:gdLst/>
                <a:ahLst/>
                <a:cxnLst>
                  <a:cxn ang="0">
                    <a:pos x="301" y="14"/>
                  </a:cxn>
                  <a:cxn ang="0">
                    <a:pos x="218" y="72"/>
                  </a:cxn>
                  <a:cxn ang="0">
                    <a:pos x="128" y="365"/>
                  </a:cxn>
                  <a:cxn ang="0">
                    <a:pos x="26" y="338"/>
                  </a:cxn>
                  <a:cxn ang="0">
                    <a:pos x="26" y="656"/>
                  </a:cxn>
                  <a:cxn ang="0">
                    <a:pos x="96" y="674"/>
                  </a:cxn>
                  <a:cxn ang="0">
                    <a:pos x="120" y="574"/>
                  </a:cxn>
                  <a:cxn ang="0">
                    <a:pos x="276" y="627"/>
                  </a:cxn>
                  <a:cxn ang="0">
                    <a:pos x="313" y="732"/>
                  </a:cxn>
                  <a:cxn ang="0">
                    <a:pos x="860" y="878"/>
                  </a:cxn>
                  <a:cxn ang="0">
                    <a:pos x="884" y="780"/>
                  </a:cxn>
                  <a:cxn ang="0">
                    <a:pos x="1041" y="833"/>
                  </a:cxn>
                  <a:cxn ang="0">
                    <a:pos x="1078" y="936"/>
                  </a:cxn>
                  <a:cxn ang="0">
                    <a:pos x="1175" y="962"/>
                  </a:cxn>
                  <a:cxn ang="0">
                    <a:pos x="1175" y="250"/>
                  </a:cxn>
                  <a:cxn ang="0">
                    <a:pos x="301" y="14"/>
                  </a:cxn>
                </a:cxnLst>
                <a:rect l="0" t="0" r="r" b="b"/>
                <a:pathLst>
                  <a:path w="1175" h="962">
                    <a:moveTo>
                      <a:pt x="301" y="14"/>
                    </a:moveTo>
                    <a:cubicBezTo>
                      <a:pt x="242" y="0"/>
                      <a:pt x="218" y="72"/>
                      <a:pt x="218" y="72"/>
                    </a:cubicBezTo>
                    <a:cubicBezTo>
                      <a:pt x="128" y="365"/>
                      <a:pt x="128" y="365"/>
                      <a:pt x="128" y="365"/>
                    </a:cubicBezTo>
                    <a:cubicBezTo>
                      <a:pt x="128" y="365"/>
                      <a:pt x="52" y="326"/>
                      <a:pt x="26" y="338"/>
                    </a:cubicBezTo>
                    <a:cubicBezTo>
                      <a:pt x="0" y="350"/>
                      <a:pt x="26" y="656"/>
                      <a:pt x="26" y="656"/>
                    </a:cubicBezTo>
                    <a:cubicBezTo>
                      <a:pt x="96" y="674"/>
                      <a:pt x="96" y="674"/>
                      <a:pt x="96" y="674"/>
                    </a:cubicBezTo>
                    <a:cubicBezTo>
                      <a:pt x="85" y="633"/>
                      <a:pt x="93" y="595"/>
                      <a:pt x="120" y="574"/>
                    </a:cubicBezTo>
                    <a:cubicBezTo>
                      <a:pt x="160" y="543"/>
                      <a:pt x="231" y="567"/>
                      <a:pt x="276" y="627"/>
                    </a:cubicBezTo>
                    <a:cubicBezTo>
                      <a:pt x="302" y="661"/>
                      <a:pt x="314" y="700"/>
                      <a:pt x="313" y="732"/>
                    </a:cubicBezTo>
                    <a:cubicBezTo>
                      <a:pt x="860" y="878"/>
                      <a:pt x="860" y="878"/>
                      <a:pt x="860" y="878"/>
                    </a:cubicBezTo>
                    <a:cubicBezTo>
                      <a:pt x="850" y="838"/>
                      <a:pt x="857" y="800"/>
                      <a:pt x="884" y="780"/>
                    </a:cubicBezTo>
                    <a:cubicBezTo>
                      <a:pt x="925" y="749"/>
                      <a:pt x="995" y="772"/>
                      <a:pt x="1041" y="833"/>
                    </a:cubicBezTo>
                    <a:cubicBezTo>
                      <a:pt x="1066" y="866"/>
                      <a:pt x="1079" y="904"/>
                      <a:pt x="1078" y="936"/>
                    </a:cubicBezTo>
                    <a:cubicBezTo>
                      <a:pt x="1175" y="962"/>
                      <a:pt x="1175" y="962"/>
                      <a:pt x="1175" y="962"/>
                    </a:cubicBezTo>
                    <a:cubicBezTo>
                      <a:pt x="1175" y="250"/>
                      <a:pt x="1175" y="250"/>
                      <a:pt x="1175" y="250"/>
                    </a:cubicBezTo>
                    <a:lnTo>
                      <a:pt x="301" y="14"/>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33" name="Freeform 903"/>
              <p:cNvSpPr>
                <a:spLocks/>
              </p:cNvSpPr>
              <p:nvPr/>
            </p:nvSpPr>
            <p:spPr bwMode="gray">
              <a:xfrm>
                <a:off x="-3879" y="1263"/>
                <a:ext cx="165" cy="619"/>
              </a:xfrm>
              <a:custGeom>
                <a:avLst/>
                <a:gdLst/>
                <a:ahLst/>
                <a:cxnLst>
                  <a:cxn ang="0">
                    <a:pos x="0" y="581"/>
                  </a:cxn>
                  <a:cxn ang="0">
                    <a:pos x="165" y="619"/>
                  </a:cxn>
                  <a:cxn ang="0">
                    <a:pos x="165" y="0"/>
                  </a:cxn>
                  <a:cxn ang="0">
                    <a:pos x="0" y="581"/>
                  </a:cxn>
                </a:cxnLst>
                <a:rect l="0" t="0" r="r" b="b"/>
                <a:pathLst>
                  <a:path w="165" h="619">
                    <a:moveTo>
                      <a:pt x="0" y="581"/>
                    </a:moveTo>
                    <a:lnTo>
                      <a:pt x="165" y="619"/>
                    </a:lnTo>
                    <a:lnTo>
                      <a:pt x="165" y="0"/>
                    </a:lnTo>
                    <a:lnTo>
                      <a:pt x="0" y="58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34" name="Line 904"/>
              <p:cNvSpPr>
                <a:spLocks noChangeShapeType="1"/>
              </p:cNvSpPr>
              <p:nvPr/>
            </p:nvSpPr>
            <p:spPr bwMode="gray">
              <a:xfrm flipH="1" flipV="1">
                <a:off x="-3286" y="918"/>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335" name="Line 905"/>
              <p:cNvSpPr>
                <a:spLocks noChangeShapeType="1"/>
              </p:cNvSpPr>
              <p:nvPr/>
            </p:nvSpPr>
            <p:spPr bwMode="gray">
              <a:xfrm flipH="1" flipV="1">
                <a:off x="-3019" y="845"/>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336" name="Line 906"/>
              <p:cNvSpPr>
                <a:spLocks noChangeShapeType="1"/>
              </p:cNvSpPr>
              <p:nvPr/>
            </p:nvSpPr>
            <p:spPr bwMode="gray">
              <a:xfrm flipH="1" flipV="1">
                <a:off x="-2752" y="774"/>
                <a:ext cx="2107" cy="560"/>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337" name="Line 907"/>
              <p:cNvSpPr>
                <a:spLocks noChangeShapeType="1"/>
              </p:cNvSpPr>
              <p:nvPr/>
            </p:nvSpPr>
            <p:spPr bwMode="gray">
              <a:xfrm flipH="1" flipV="1">
                <a:off x="-2483" y="701"/>
                <a:ext cx="2108"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338" name="Freeform 908"/>
              <p:cNvSpPr>
                <a:spLocks/>
              </p:cNvSpPr>
              <p:nvPr/>
            </p:nvSpPr>
            <p:spPr bwMode="gray">
              <a:xfrm>
                <a:off x="-1460" y="1192"/>
                <a:ext cx="1344" cy="2046"/>
              </a:xfrm>
              <a:custGeom>
                <a:avLst/>
                <a:gdLst/>
                <a:ahLst/>
                <a:cxnLst>
                  <a:cxn ang="0">
                    <a:pos x="0" y="364"/>
                  </a:cxn>
                  <a:cxn ang="0">
                    <a:pos x="1344" y="0"/>
                  </a:cxn>
                  <a:cxn ang="0">
                    <a:pos x="1344" y="1682"/>
                  </a:cxn>
                  <a:cxn ang="0">
                    <a:pos x="0" y="2046"/>
                  </a:cxn>
                  <a:cxn ang="0">
                    <a:pos x="0" y="364"/>
                  </a:cxn>
                </a:cxnLst>
                <a:rect l="0" t="0" r="r" b="b"/>
                <a:pathLst>
                  <a:path w="1344" h="2046">
                    <a:moveTo>
                      <a:pt x="0" y="364"/>
                    </a:moveTo>
                    <a:lnTo>
                      <a:pt x="1344" y="0"/>
                    </a:lnTo>
                    <a:lnTo>
                      <a:pt x="1344" y="1682"/>
                    </a:lnTo>
                    <a:lnTo>
                      <a:pt x="0" y="2046"/>
                    </a:lnTo>
                    <a:lnTo>
                      <a:pt x="0" y="36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39" name="Freeform 909"/>
              <p:cNvSpPr>
                <a:spLocks/>
              </p:cNvSpPr>
              <p:nvPr/>
            </p:nvSpPr>
            <p:spPr bwMode="gray">
              <a:xfrm>
                <a:off x="-3012" y="1353"/>
                <a:ext cx="1444" cy="1107"/>
              </a:xfrm>
              <a:custGeom>
                <a:avLst/>
                <a:gdLst/>
                <a:ahLst/>
                <a:cxnLst>
                  <a:cxn ang="0">
                    <a:pos x="0" y="0"/>
                  </a:cxn>
                  <a:cxn ang="0">
                    <a:pos x="0" y="722"/>
                  </a:cxn>
                  <a:cxn ang="0">
                    <a:pos x="1444" y="1107"/>
                  </a:cxn>
                  <a:cxn ang="0">
                    <a:pos x="1444" y="385"/>
                  </a:cxn>
                  <a:cxn ang="0">
                    <a:pos x="0" y="0"/>
                  </a:cxn>
                </a:cxnLst>
                <a:rect l="0" t="0" r="r" b="b"/>
                <a:pathLst>
                  <a:path w="1444" h="1107">
                    <a:moveTo>
                      <a:pt x="0" y="0"/>
                    </a:moveTo>
                    <a:lnTo>
                      <a:pt x="0" y="722"/>
                    </a:lnTo>
                    <a:lnTo>
                      <a:pt x="1444" y="1107"/>
                    </a:lnTo>
                    <a:lnTo>
                      <a:pt x="1444"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40" name="Freeform 910"/>
              <p:cNvSpPr>
                <a:spLocks/>
              </p:cNvSpPr>
              <p:nvPr/>
            </p:nvSpPr>
            <p:spPr bwMode="gray">
              <a:xfrm>
                <a:off x="-3676" y="1175"/>
                <a:ext cx="593" cy="1630"/>
              </a:xfrm>
              <a:custGeom>
                <a:avLst/>
                <a:gdLst/>
                <a:ahLst/>
                <a:cxnLst>
                  <a:cxn ang="0">
                    <a:pos x="0" y="0"/>
                  </a:cxn>
                  <a:cxn ang="0">
                    <a:pos x="593" y="161"/>
                  </a:cxn>
                  <a:cxn ang="0">
                    <a:pos x="593" y="1630"/>
                  </a:cxn>
                  <a:cxn ang="0">
                    <a:pos x="279" y="1545"/>
                  </a:cxn>
                  <a:cxn ang="0">
                    <a:pos x="0" y="962"/>
                  </a:cxn>
                  <a:cxn ang="0">
                    <a:pos x="0" y="0"/>
                  </a:cxn>
                </a:cxnLst>
                <a:rect l="0" t="0" r="r" b="b"/>
                <a:pathLst>
                  <a:path w="593" h="1630">
                    <a:moveTo>
                      <a:pt x="0" y="0"/>
                    </a:moveTo>
                    <a:lnTo>
                      <a:pt x="593" y="161"/>
                    </a:lnTo>
                    <a:lnTo>
                      <a:pt x="593" y="1630"/>
                    </a:lnTo>
                    <a:lnTo>
                      <a:pt x="279" y="1545"/>
                    </a:lnTo>
                    <a:lnTo>
                      <a:pt x="0" y="962"/>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41" name="Freeform 911"/>
              <p:cNvSpPr>
                <a:spLocks/>
              </p:cNvSpPr>
              <p:nvPr/>
            </p:nvSpPr>
            <p:spPr bwMode="gray">
              <a:xfrm>
                <a:off x="-3603" y="1291"/>
                <a:ext cx="452" cy="747"/>
              </a:xfrm>
              <a:custGeom>
                <a:avLst/>
                <a:gdLst/>
                <a:ahLst/>
                <a:cxnLst>
                  <a:cxn ang="0">
                    <a:pos x="0" y="0"/>
                  </a:cxn>
                  <a:cxn ang="0">
                    <a:pos x="0" y="626"/>
                  </a:cxn>
                  <a:cxn ang="0">
                    <a:pos x="452" y="747"/>
                  </a:cxn>
                  <a:cxn ang="0">
                    <a:pos x="452" y="121"/>
                  </a:cxn>
                  <a:cxn ang="0">
                    <a:pos x="0" y="0"/>
                  </a:cxn>
                </a:cxnLst>
                <a:rect l="0" t="0" r="r" b="b"/>
                <a:pathLst>
                  <a:path w="452" h="747">
                    <a:moveTo>
                      <a:pt x="0" y="0"/>
                    </a:moveTo>
                    <a:lnTo>
                      <a:pt x="0" y="626"/>
                    </a:lnTo>
                    <a:lnTo>
                      <a:pt x="452" y="747"/>
                    </a:lnTo>
                    <a:lnTo>
                      <a:pt x="452" y="121"/>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42" name="Freeform 912"/>
              <p:cNvSpPr>
                <a:spLocks/>
              </p:cNvSpPr>
              <p:nvPr/>
            </p:nvSpPr>
            <p:spPr bwMode="gray">
              <a:xfrm>
                <a:off x="-3914" y="1376"/>
                <a:ext cx="167" cy="487"/>
              </a:xfrm>
              <a:custGeom>
                <a:avLst/>
                <a:gdLst/>
                <a:ahLst/>
                <a:cxnLst>
                  <a:cxn ang="0">
                    <a:pos x="0" y="487"/>
                  </a:cxn>
                  <a:cxn ang="0">
                    <a:pos x="0" y="45"/>
                  </a:cxn>
                  <a:cxn ang="0">
                    <a:pos x="167" y="0"/>
                  </a:cxn>
                  <a:cxn ang="0">
                    <a:pos x="167" y="442"/>
                  </a:cxn>
                  <a:cxn ang="0">
                    <a:pos x="0" y="487"/>
                  </a:cxn>
                </a:cxnLst>
                <a:rect l="0" t="0" r="r" b="b"/>
                <a:pathLst>
                  <a:path w="167" h="487">
                    <a:moveTo>
                      <a:pt x="0" y="487"/>
                    </a:moveTo>
                    <a:lnTo>
                      <a:pt x="0" y="45"/>
                    </a:lnTo>
                    <a:lnTo>
                      <a:pt x="167" y="0"/>
                    </a:lnTo>
                    <a:lnTo>
                      <a:pt x="167" y="442"/>
                    </a:lnTo>
                    <a:lnTo>
                      <a:pt x="0" y="48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43" name="Freeform 913"/>
              <p:cNvSpPr>
                <a:spLocks/>
              </p:cNvSpPr>
              <p:nvPr/>
            </p:nvSpPr>
            <p:spPr bwMode="gray">
              <a:xfrm>
                <a:off x="-3945" y="1414"/>
                <a:ext cx="31" cy="449"/>
              </a:xfrm>
              <a:custGeom>
                <a:avLst/>
                <a:gdLst/>
                <a:ahLst/>
                <a:cxnLst>
                  <a:cxn ang="0">
                    <a:pos x="31" y="7"/>
                  </a:cxn>
                  <a:cxn ang="0">
                    <a:pos x="0" y="0"/>
                  </a:cxn>
                  <a:cxn ang="0">
                    <a:pos x="0" y="439"/>
                  </a:cxn>
                  <a:cxn ang="0">
                    <a:pos x="31" y="449"/>
                  </a:cxn>
                  <a:cxn ang="0">
                    <a:pos x="31" y="7"/>
                  </a:cxn>
                </a:cxnLst>
                <a:rect l="0" t="0" r="r" b="b"/>
                <a:pathLst>
                  <a:path w="31" h="449">
                    <a:moveTo>
                      <a:pt x="31" y="7"/>
                    </a:moveTo>
                    <a:lnTo>
                      <a:pt x="0" y="0"/>
                    </a:lnTo>
                    <a:lnTo>
                      <a:pt x="0" y="439"/>
                    </a:lnTo>
                    <a:lnTo>
                      <a:pt x="31" y="449"/>
                    </a:lnTo>
                    <a:lnTo>
                      <a:pt x="31" y="7"/>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44" name="Freeform 914"/>
              <p:cNvSpPr>
                <a:spLocks/>
              </p:cNvSpPr>
              <p:nvPr/>
            </p:nvSpPr>
            <p:spPr bwMode="gray">
              <a:xfrm>
                <a:off x="-3945" y="1369"/>
                <a:ext cx="198" cy="52"/>
              </a:xfrm>
              <a:custGeom>
                <a:avLst/>
                <a:gdLst/>
                <a:ahLst/>
                <a:cxnLst>
                  <a:cxn ang="0">
                    <a:pos x="198" y="7"/>
                  </a:cxn>
                  <a:cxn ang="0">
                    <a:pos x="165" y="0"/>
                  </a:cxn>
                  <a:cxn ang="0">
                    <a:pos x="0" y="45"/>
                  </a:cxn>
                  <a:cxn ang="0">
                    <a:pos x="31" y="52"/>
                  </a:cxn>
                  <a:cxn ang="0">
                    <a:pos x="198" y="7"/>
                  </a:cxn>
                </a:cxnLst>
                <a:rect l="0" t="0" r="r" b="b"/>
                <a:pathLst>
                  <a:path w="198" h="52">
                    <a:moveTo>
                      <a:pt x="198" y="7"/>
                    </a:moveTo>
                    <a:lnTo>
                      <a:pt x="165" y="0"/>
                    </a:lnTo>
                    <a:lnTo>
                      <a:pt x="0" y="45"/>
                    </a:lnTo>
                    <a:lnTo>
                      <a:pt x="31" y="52"/>
                    </a:lnTo>
                    <a:lnTo>
                      <a:pt x="198" y="7"/>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45" name="Freeform 915"/>
              <p:cNvSpPr>
                <a:spLocks/>
              </p:cNvSpPr>
              <p:nvPr/>
            </p:nvSpPr>
            <p:spPr bwMode="gray">
              <a:xfrm>
                <a:off x="-3721" y="1894"/>
                <a:ext cx="26" cy="30"/>
              </a:xfrm>
              <a:custGeom>
                <a:avLst/>
                <a:gdLst/>
                <a:ahLst/>
                <a:cxnLst>
                  <a:cxn ang="0">
                    <a:pos x="9" y="11"/>
                  </a:cxn>
                  <a:cxn ang="0">
                    <a:pos x="2" y="9"/>
                  </a:cxn>
                  <a:cxn ang="0">
                    <a:pos x="2" y="1"/>
                  </a:cxn>
                  <a:cxn ang="0">
                    <a:pos x="9" y="4"/>
                  </a:cxn>
                  <a:cxn ang="0">
                    <a:pos x="9" y="11"/>
                  </a:cxn>
                </a:cxnLst>
                <a:rect l="0" t="0" r="r" b="b"/>
                <a:pathLst>
                  <a:path w="11" h="13">
                    <a:moveTo>
                      <a:pt x="9" y="11"/>
                    </a:moveTo>
                    <a:cubicBezTo>
                      <a:pt x="8" y="13"/>
                      <a:pt x="4" y="11"/>
                      <a:pt x="2" y="9"/>
                    </a:cubicBezTo>
                    <a:cubicBezTo>
                      <a:pt x="0" y="6"/>
                      <a:pt x="0" y="3"/>
                      <a:pt x="2" y="1"/>
                    </a:cubicBezTo>
                    <a:cubicBezTo>
                      <a:pt x="4" y="0"/>
                      <a:pt x="7" y="1"/>
                      <a:pt x="9" y="4"/>
                    </a:cubicBezTo>
                    <a:cubicBezTo>
                      <a:pt x="11" y="6"/>
                      <a:pt x="11" y="10"/>
                      <a:pt x="9" y="11"/>
                    </a:cubicBezTo>
                    <a:close/>
                  </a:path>
                </a:pathLst>
              </a:custGeom>
              <a:solidFill>
                <a:srgbClr val="000000"/>
              </a:solidFill>
              <a:ln w="3175">
                <a:solidFill>
                  <a:schemeClr val="tx1"/>
                </a:solidFill>
                <a:round/>
                <a:headEnd/>
                <a:tailEnd/>
              </a:ln>
            </p:spPr>
            <p:txBody>
              <a:bodyPr/>
              <a:lstStyle/>
              <a:p>
                <a:endParaRPr lang="en-US" dirty="0"/>
              </a:p>
            </p:txBody>
          </p:sp>
          <p:sp>
            <p:nvSpPr>
              <p:cNvPr id="4346" name="Freeform 916"/>
              <p:cNvSpPr>
                <a:spLocks/>
              </p:cNvSpPr>
              <p:nvPr/>
            </p:nvSpPr>
            <p:spPr bwMode="gray">
              <a:xfrm>
                <a:off x="-3721" y="1213"/>
                <a:ext cx="26" cy="31"/>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1"/>
                      <a:pt x="9" y="4"/>
                    </a:cubicBezTo>
                    <a:cubicBezTo>
                      <a:pt x="11" y="7"/>
                      <a:pt x="11" y="10"/>
                      <a:pt x="9" y="12"/>
                    </a:cubicBezTo>
                    <a:close/>
                  </a:path>
                </a:pathLst>
              </a:custGeom>
              <a:solidFill>
                <a:srgbClr val="000000"/>
              </a:solidFill>
              <a:ln w="3175">
                <a:solidFill>
                  <a:schemeClr val="tx1"/>
                </a:solidFill>
                <a:round/>
                <a:headEnd/>
                <a:tailEnd/>
              </a:ln>
            </p:spPr>
            <p:txBody>
              <a:bodyPr/>
              <a:lstStyle/>
              <a:p>
                <a:endParaRPr lang="en-US" dirty="0"/>
              </a:p>
            </p:txBody>
          </p:sp>
          <p:sp>
            <p:nvSpPr>
              <p:cNvPr id="4347" name="Freeform 917"/>
              <p:cNvSpPr>
                <a:spLocks/>
              </p:cNvSpPr>
              <p:nvPr/>
            </p:nvSpPr>
            <p:spPr bwMode="gray">
              <a:xfrm>
                <a:off x="-3924" y="1220"/>
                <a:ext cx="220" cy="756"/>
              </a:xfrm>
              <a:custGeom>
                <a:avLst/>
                <a:gdLst/>
                <a:ahLst/>
                <a:cxnLst>
                  <a:cxn ang="0">
                    <a:pos x="0" y="24"/>
                  </a:cxn>
                  <a:cxn ang="0">
                    <a:pos x="0" y="320"/>
                  </a:cxn>
                  <a:cxn ang="0">
                    <a:pos x="93" y="295"/>
                  </a:cxn>
                  <a:cxn ang="0">
                    <a:pos x="91" y="287"/>
                  </a:cxn>
                  <a:cxn ang="0">
                    <a:pos x="8" y="310"/>
                  </a:cxn>
                  <a:cxn ang="0">
                    <a:pos x="8" y="30"/>
                  </a:cxn>
                  <a:cxn ang="0">
                    <a:pos x="93" y="8"/>
                  </a:cxn>
                  <a:cxn ang="0">
                    <a:pos x="91" y="0"/>
                  </a:cxn>
                  <a:cxn ang="0">
                    <a:pos x="0" y="24"/>
                  </a:cxn>
                </a:cxnLst>
                <a:rect l="0" t="0" r="r" b="b"/>
                <a:pathLst>
                  <a:path w="93" h="320">
                    <a:moveTo>
                      <a:pt x="0" y="24"/>
                    </a:moveTo>
                    <a:cubicBezTo>
                      <a:pt x="0" y="320"/>
                      <a:pt x="0" y="320"/>
                      <a:pt x="0" y="320"/>
                    </a:cubicBezTo>
                    <a:cubicBezTo>
                      <a:pt x="93" y="295"/>
                      <a:pt x="93" y="295"/>
                      <a:pt x="93" y="295"/>
                    </a:cubicBezTo>
                    <a:cubicBezTo>
                      <a:pt x="91" y="287"/>
                      <a:pt x="91" y="287"/>
                      <a:pt x="91" y="287"/>
                    </a:cubicBezTo>
                    <a:cubicBezTo>
                      <a:pt x="91" y="287"/>
                      <a:pt x="17" y="307"/>
                      <a:pt x="8" y="310"/>
                    </a:cubicBezTo>
                    <a:cubicBezTo>
                      <a:pt x="8" y="300"/>
                      <a:pt x="8" y="36"/>
                      <a:pt x="8" y="30"/>
                    </a:cubicBezTo>
                    <a:cubicBezTo>
                      <a:pt x="14" y="29"/>
                      <a:pt x="93" y="8"/>
                      <a:pt x="93" y="8"/>
                    </a:cubicBezTo>
                    <a:cubicBezTo>
                      <a:pt x="91" y="0"/>
                      <a:pt x="91" y="0"/>
                      <a:pt x="91" y="0"/>
                    </a:cubicBezTo>
                    <a:lnTo>
                      <a:pt x="0" y="24"/>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48" name="Freeform 920"/>
              <p:cNvSpPr>
                <a:spLocks/>
              </p:cNvSpPr>
              <p:nvPr/>
            </p:nvSpPr>
            <p:spPr bwMode="gray">
              <a:xfrm>
                <a:off x="-217" y="2779"/>
                <a:ext cx="80"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1"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49" name="Freeform 921"/>
              <p:cNvSpPr>
                <a:spLocks/>
              </p:cNvSpPr>
              <p:nvPr/>
            </p:nvSpPr>
            <p:spPr bwMode="gray">
              <a:xfrm>
                <a:off x="-1427" y="3112"/>
                <a:ext cx="81"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2"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50" name="Freeform 922"/>
              <p:cNvSpPr>
                <a:spLocks/>
              </p:cNvSpPr>
              <p:nvPr/>
            </p:nvSpPr>
            <p:spPr bwMode="gray">
              <a:xfrm>
                <a:off x="-1420" y="3032"/>
                <a:ext cx="67" cy="76"/>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5"/>
                      <a:pt x="28" y="7"/>
                      <a:pt x="24"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51" name="Freeform 923"/>
              <p:cNvSpPr>
                <a:spLocks/>
              </p:cNvSpPr>
              <p:nvPr/>
            </p:nvSpPr>
            <p:spPr bwMode="gray">
              <a:xfrm>
                <a:off x="-210" y="2699"/>
                <a:ext cx="66" cy="76"/>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5"/>
                      <a:pt x="28" y="7"/>
                      <a:pt x="23"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52" name="Freeform 924"/>
              <p:cNvSpPr>
                <a:spLocks/>
              </p:cNvSpPr>
              <p:nvPr/>
            </p:nvSpPr>
            <p:spPr bwMode="gray">
              <a:xfrm>
                <a:off x="-1420" y="1556"/>
                <a:ext cx="67" cy="75"/>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6"/>
                      <a:pt x="28" y="7"/>
                      <a:pt x="24"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53" name="Freeform 925"/>
              <p:cNvSpPr>
                <a:spLocks/>
              </p:cNvSpPr>
              <p:nvPr/>
            </p:nvSpPr>
            <p:spPr bwMode="gray">
              <a:xfrm>
                <a:off x="-210" y="1223"/>
                <a:ext cx="66" cy="75"/>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6"/>
                      <a:pt x="28" y="7"/>
                      <a:pt x="23"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54" name="Freeform 926"/>
              <p:cNvSpPr>
                <a:spLocks/>
              </p:cNvSpPr>
              <p:nvPr/>
            </p:nvSpPr>
            <p:spPr bwMode="gray">
              <a:xfrm>
                <a:off x="-895" y="2137"/>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355" name="Freeform 927"/>
              <p:cNvSpPr>
                <a:spLocks/>
              </p:cNvSpPr>
              <p:nvPr/>
            </p:nvSpPr>
            <p:spPr bwMode="gray">
              <a:xfrm>
                <a:off x="-756" y="2106"/>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356" name="Freeform 928"/>
              <p:cNvSpPr>
                <a:spLocks/>
              </p:cNvSpPr>
              <p:nvPr/>
            </p:nvSpPr>
            <p:spPr bwMode="gray">
              <a:xfrm>
                <a:off x="-4243" y="2397"/>
                <a:ext cx="156" cy="160"/>
              </a:xfrm>
              <a:custGeom>
                <a:avLst/>
                <a:gdLst/>
                <a:ahLst/>
                <a:cxnLst>
                  <a:cxn ang="0">
                    <a:pos x="66" y="68"/>
                  </a:cxn>
                  <a:cxn ang="0">
                    <a:pos x="13" y="43"/>
                  </a:cxn>
                  <a:cxn ang="0">
                    <a:pos x="13" y="0"/>
                  </a:cxn>
                  <a:cxn ang="0">
                    <a:pos x="66" y="12"/>
                  </a:cxn>
                  <a:cxn ang="0">
                    <a:pos x="66" y="68"/>
                  </a:cxn>
                </a:cxnLst>
                <a:rect l="0" t="0" r="r" b="b"/>
                <a:pathLst>
                  <a:path w="66" h="68">
                    <a:moveTo>
                      <a:pt x="66" y="68"/>
                    </a:moveTo>
                    <a:cubicBezTo>
                      <a:pt x="6" y="58"/>
                      <a:pt x="13" y="56"/>
                      <a:pt x="13" y="43"/>
                    </a:cubicBezTo>
                    <a:cubicBezTo>
                      <a:pt x="13" y="31"/>
                      <a:pt x="0" y="0"/>
                      <a:pt x="13" y="0"/>
                    </a:cubicBezTo>
                    <a:cubicBezTo>
                      <a:pt x="26" y="0"/>
                      <a:pt x="54" y="12"/>
                      <a:pt x="66" y="12"/>
                    </a:cubicBezTo>
                    <a:lnTo>
                      <a:pt x="66" y="68"/>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nvGrpSpPr>
            <p:cNvPr id="3002" name="Group 929"/>
            <p:cNvGrpSpPr>
              <a:grpSpLocks/>
            </p:cNvGrpSpPr>
            <p:nvPr/>
          </p:nvGrpSpPr>
          <p:grpSpPr bwMode="gray">
            <a:xfrm>
              <a:off x="3977148" y="4725486"/>
              <a:ext cx="159159" cy="134376"/>
              <a:chOff x="4885" y="2792"/>
              <a:chExt cx="845" cy="715"/>
            </a:xfrm>
          </p:grpSpPr>
          <p:sp>
            <p:nvSpPr>
              <p:cNvPr id="4318" name="Freeform 931"/>
              <p:cNvSpPr>
                <a:spLocks/>
              </p:cNvSpPr>
              <p:nvPr/>
            </p:nvSpPr>
            <p:spPr bwMode="gray">
              <a:xfrm>
                <a:off x="5519" y="2792"/>
                <a:ext cx="211" cy="544"/>
              </a:xfrm>
              <a:custGeom>
                <a:avLst/>
                <a:gdLst/>
                <a:ahLst/>
                <a:cxnLst>
                  <a:cxn ang="0">
                    <a:pos x="584" y="0"/>
                  </a:cxn>
                  <a:cxn ang="0">
                    <a:pos x="0" y="156"/>
                  </a:cxn>
                  <a:cxn ang="0">
                    <a:pos x="0" y="1498"/>
                  </a:cxn>
                  <a:cxn ang="0">
                    <a:pos x="584" y="1339"/>
                  </a:cxn>
                  <a:cxn ang="0">
                    <a:pos x="584" y="0"/>
                  </a:cxn>
                </a:cxnLst>
                <a:rect l="0" t="0" r="r" b="b"/>
                <a:pathLst>
                  <a:path w="584" h="1498">
                    <a:moveTo>
                      <a:pt x="584" y="0"/>
                    </a:moveTo>
                    <a:lnTo>
                      <a:pt x="0" y="156"/>
                    </a:lnTo>
                    <a:lnTo>
                      <a:pt x="0" y="1498"/>
                    </a:lnTo>
                    <a:lnTo>
                      <a:pt x="584" y="1339"/>
                    </a:lnTo>
                    <a:lnTo>
                      <a:pt x="584" y="0"/>
                    </a:lnTo>
                    <a:close/>
                  </a:path>
                </a:pathLst>
              </a:custGeom>
              <a:solidFill>
                <a:schemeClr val="bg1">
                  <a:lumMod val="7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19" name="Freeform 932"/>
              <p:cNvSpPr>
                <a:spLocks/>
              </p:cNvSpPr>
              <p:nvPr/>
            </p:nvSpPr>
            <p:spPr bwMode="gray">
              <a:xfrm>
                <a:off x="5096" y="2849"/>
                <a:ext cx="423" cy="487"/>
              </a:xfrm>
              <a:custGeom>
                <a:avLst/>
                <a:gdLst/>
                <a:ahLst/>
                <a:cxnLst>
                  <a:cxn ang="0">
                    <a:pos x="1167" y="0"/>
                  </a:cxn>
                  <a:cxn ang="0">
                    <a:pos x="0" y="317"/>
                  </a:cxn>
                  <a:cxn ang="0">
                    <a:pos x="0" y="1027"/>
                  </a:cxn>
                  <a:cxn ang="0">
                    <a:pos x="1167" y="1342"/>
                  </a:cxn>
                  <a:cxn ang="0">
                    <a:pos x="1167" y="0"/>
                  </a:cxn>
                </a:cxnLst>
                <a:rect l="0" t="0" r="r" b="b"/>
                <a:pathLst>
                  <a:path w="1167" h="1342">
                    <a:moveTo>
                      <a:pt x="1167" y="0"/>
                    </a:moveTo>
                    <a:lnTo>
                      <a:pt x="0" y="317"/>
                    </a:lnTo>
                    <a:lnTo>
                      <a:pt x="0" y="1027"/>
                    </a:lnTo>
                    <a:lnTo>
                      <a:pt x="1167" y="1342"/>
                    </a:lnTo>
                    <a:lnTo>
                      <a:pt x="1167"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20" name="Freeform 933"/>
              <p:cNvSpPr>
                <a:spLocks/>
              </p:cNvSpPr>
              <p:nvPr/>
            </p:nvSpPr>
            <p:spPr bwMode="gray">
              <a:xfrm>
                <a:off x="5096" y="3219"/>
                <a:ext cx="423" cy="228"/>
              </a:xfrm>
              <a:custGeom>
                <a:avLst/>
                <a:gdLst/>
                <a:ahLst/>
                <a:cxnLst>
                  <a:cxn ang="0">
                    <a:pos x="0" y="0"/>
                  </a:cxn>
                  <a:cxn ang="0">
                    <a:pos x="0" y="629"/>
                  </a:cxn>
                  <a:cxn ang="0">
                    <a:pos x="1167" y="315"/>
                  </a:cxn>
                  <a:cxn ang="0">
                    <a:pos x="1167" y="315"/>
                  </a:cxn>
                  <a:cxn ang="0">
                    <a:pos x="0" y="0"/>
                  </a:cxn>
                </a:cxnLst>
                <a:rect l="0" t="0" r="r" b="b"/>
                <a:pathLst>
                  <a:path w="1167" h="629">
                    <a:moveTo>
                      <a:pt x="0" y="0"/>
                    </a:moveTo>
                    <a:lnTo>
                      <a:pt x="0" y="629"/>
                    </a:lnTo>
                    <a:lnTo>
                      <a:pt x="1167" y="315"/>
                    </a:lnTo>
                    <a:lnTo>
                      <a:pt x="1167" y="315"/>
                    </a:lnTo>
                    <a:lnTo>
                      <a:pt x="0" y="0"/>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21" name="Freeform 930"/>
              <p:cNvSpPr>
                <a:spLocks/>
              </p:cNvSpPr>
              <p:nvPr/>
            </p:nvSpPr>
            <p:spPr bwMode="gray">
              <a:xfrm>
                <a:off x="4885" y="2964"/>
                <a:ext cx="211" cy="543"/>
              </a:xfrm>
              <a:custGeom>
                <a:avLst/>
                <a:gdLst/>
                <a:ahLst/>
                <a:cxnLst>
                  <a:cxn ang="0">
                    <a:pos x="0" y="158"/>
                  </a:cxn>
                  <a:cxn ang="0">
                    <a:pos x="0" y="1497"/>
                  </a:cxn>
                  <a:cxn ang="0">
                    <a:pos x="583" y="1339"/>
                  </a:cxn>
                  <a:cxn ang="0">
                    <a:pos x="583" y="0"/>
                  </a:cxn>
                  <a:cxn ang="0">
                    <a:pos x="0" y="158"/>
                  </a:cxn>
                </a:cxnLst>
                <a:rect l="0" t="0" r="r" b="b"/>
                <a:pathLst>
                  <a:path w="583" h="1497">
                    <a:moveTo>
                      <a:pt x="0" y="158"/>
                    </a:moveTo>
                    <a:lnTo>
                      <a:pt x="0" y="1497"/>
                    </a:lnTo>
                    <a:lnTo>
                      <a:pt x="583" y="1339"/>
                    </a:lnTo>
                    <a:lnTo>
                      <a:pt x="583" y="0"/>
                    </a:lnTo>
                    <a:lnTo>
                      <a:pt x="0" y="158"/>
                    </a:lnTo>
                    <a:close/>
                  </a:path>
                </a:pathLst>
              </a:custGeom>
              <a:solidFill>
                <a:schemeClr val="bg1">
                  <a:lumMod val="7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sp>
          <p:nvSpPr>
            <p:cNvPr id="3003" name="Freeform 1327"/>
            <p:cNvSpPr>
              <a:spLocks/>
            </p:cNvSpPr>
            <p:nvPr/>
          </p:nvSpPr>
          <p:spPr bwMode="gray">
            <a:xfrm flipH="1">
              <a:off x="3805974" y="4293663"/>
              <a:ext cx="11307" cy="32644"/>
            </a:xfrm>
            <a:custGeom>
              <a:avLst/>
              <a:gdLst/>
              <a:ahLst/>
              <a:cxnLst>
                <a:cxn ang="0">
                  <a:pos x="0" y="484"/>
                </a:cxn>
                <a:cxn ang="0">
                  <a:pos x="0" y="45"/>
                </a:cxn>
                <a:cxn ang="0">
                  <a:pos x="168" y="0"/>
                </a:cxn>
                <a:cxn ang="0">
                  <a:pos x="168" y="442"/>
                </a:cxn>
                <a:cxn ang="0">
                  <a:pos x="0" y="484"/>
                </a:cxn>
              </a:cxnLst>
              <a:rect l="0" t="0" r="r" b="b"/>
              <a:pathLst>
                <a:path w="168" h="484">
                  <a:moveTo>
                    <a:pt x="0" y="484"/>
                  </a:moveTo>
                  <a:lnTo>
                    <a:pt x="0" y="45"/>
                  </a:lnTo>
                  <a:lnTo>
                    <a:pt x="168" y="0"/>
                  </a:lnTo>
                  <a:lnTo>
                    <a:pt x="168" y="442"/>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04" name="Freeform 1328"/>
            <p:cNvSpPr>
              <a:spLocks/>
            </p:cNvSpPr>
            <p:nvPr/>
          </p:nvSpPr>
          <p:spPr bwMode="gray">
            <a:xfrm flipH="1">
              <a:off x="3817281" y="4296225"/>
              <a:ext cx="2020" cy="30081"/>
            </a:xfrm>
            <a:custGeom>
              <a:avLst/>
              <a:gdLst/>
              <a:ahLst/>
              <a:cxnLst>
                <a:cxn ang="0">
                  <a:pos x="30" y="7"/>
                </a:cxn>
                <a:cxn ang="0">
                  <a:pos x="0" y="0"/>
                </a:cxn>
                <a:cxn ang="0">
                  <a:pos x="0" y="439"/>
                </a:cxn>
                <a:cxn ang="0">
                  <a:pos x="30" y="446"/>
                </a:cxn>
                <a:cxn ang="0">
                  <a:pos x="30" y="7"/>
                </a:cxn>
              </a:cxnLst>
              <a:rect l="0" t="0" r="r" b="b"/>
              <a:pathLst>
                <a:path w="30" h="446">
                  <a:moveTo>
                    <a:pt x="30" y="7"/>
                  </a:moveTo>
                  <a:lnTo>
                    <a:pt x="0" y="0"/>
                  </a:lnTo>
                  <a:lnTo>
                    <a:pt x="0" y="439"/>
                  </a:lnTo>
                  <a:lnTo>
                    <a:pt x="30" y="446"/>
                  </a:lnTo>
                  <a:lnTo>
                    <a:pt x="30" y="7"/>
                  </a:lnTo>
                  <a:close/>
                </a:path>
              </a:pathLst>
            </a:custGeom>
            <a:solidFill>
              <a:srgbClr val="FFFFFF"/>
            </a:solidFill>
            <a:ln w="6350" cap="flat" cmpd="sng">
              <a:solidFill>
                <a:srgbClr val="000000"/>
              </a:solidFill>
              <a:prstDash val="solid"/>
              <a:miter lim="800000"/>
              <a:headEnd/>
              <a:tailEnd/>
            </a:ln>
          </p:spPr>
          <p:txBody>
            <a:bodyPr/>
            <a:lstStyle/>
            <a:p>
              <a:endParaRPr lang="en-US" dirty="0"/>
            </a:p>
          </p:txBody>
        </p:sp>
        <p:sp>
          <p:nvSpPr>
            <p:cNvPr id="3005" name="Freeform 1329"/>
            <p:cNvSpPr>
              <a:spLocks/>
            </p:cNvSpPr>
            <p:nvPr/>
          </p:nvSpPr>
          <p:spPr bwMode="gray">
            <a:xfrm flipH="1">
              <a:off x="3805974" y="4293190"/>
              <a:ext cx="13326" cy="3508"/>
            </a:xfrm>
            <a:custGeom>
              <a:avLst/>
              <a:gdLst/>
              <a:ahLst/>
              <a:cxnLst>
                <a:cxn ang="0">
                  <a:pos x="198" y="7"/>
                </a:cxn>
                <a:cxn ang="0">
                  <a:pos x="165" y="0"/>
                </a:cxn>
                <a:cxn ang="0">
                  <a:pos x="0" y="45"/>
                </a:cxn>
                <a:cxn ang="0">
                  <a:pos x="30" y="52"/>
                </a:cxn>
                <a:cxn ang="0">
                  <a:pos x="198" y="7"/>
                </a:cxn>
              </a:cxnLst>
              <a:rect l="0" t="0" r="r" b="b"/>
              <a:pathLst>
                <a:path w="198" h="52">
                  <a:moveTo>
                    <a:pt x="198" y="7"/>
                  </a:moveTo>
                  <a:lnTo>
                    <a:pt x="165" y="0"/>
                  </a:lnTo>
                  <a:lnTo>
                    <a:pt x="0" y="45"/>
                  </a:lnTo>
                  <a:lnTo>
                    <a:pt x="30"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06" name="Freeform 1330"/>
            <p:cNvSpPr>
              <a:spLocks/>
            </p:cNvSpPr>
            <p:nvPr/>
          </p:nvSpPr>
          <p:spPr bwMode="gray">
            <a:xfrm flipH="1">
              <a:off x="3819166" y="4288401"/>
              <a:ext cx="1750" cy="2091"/>
            </a:xfrm>
            <a:custGeom>
              <a:avLst/>
              <a:gdLst/>
              <a:ahLst/>
              <a:cxnLst>
                <a:cxn ang="0">
                  <a:pos x="2" y="2"/>
                </a:cxn>
                <a:cxn ang="0">
                  <a:pos x="9" y="4"/>
                </a:cxn>
                <a:cxn ang="0">
                  <a:pos x="10" y="12"/>
                </a:cxn>
                <a:cxn ang="0">
                  <a:pos x="2" y="9"/>
                </a:cxn>
                <a:cxn ang="0">
                  <a:pos x="2" y="2"/>
                </a:cxn>
              </a:cxnLst>
              <a:rect l="0" t="0" r="r" b="b"/>
              <a:pathLst>
                <a:path w="11" h="13">
                  <a:moveTo>
                    <a:pt x="2" y="2"/>
                  </a:moveTo>
                  <a:cubicBezTo>
                    <a:pt x="4" y="0"/>
                    <a:pt x="7" y="1"/>
                    <a:pt x="9" y="4"/>
                  </a:cubicBezTo>
                  <a:cubicBezTo>
                    <a:pt x="11" y="7"/>
                    <a:pt x="11" y="10"/>
                    <a:pt x="10" y="12"/>
                  </a:cubicBezTo>
                  <a:cubicBezTo>
                    <a:pt x="8" y="13"/>
                    <a:pt x="5" y="12"/>
                    <a:pt x="2" y="9"/>
                  </a:cubicBezTo>
                  <a:cubicBezTo>
                    <a:pt x="0" y="6"/>
                    <a:pt x="0" y="3"/>
                    <a:pt x="2" y="2"/>
                  </a:cubicBezTo>
                  <a:close/>
                </a:path>
              </a:pathLst>
            </a:custGeom>
            <a:solidFill>
              <a:srgbClr val="000000"/>
            </a:solidFill>
            <a:ln w="6350" cmpd="sng">
              <a:solidFill>
                <a:srgbClr val="000000"/>
              </a:solidFill>
              <a:round/>
              <a:headEnd/>
              <a:tailEnd/>
            </a:ln>
          </p:spPr>
          <p:txBody>
            <a:bodyPr/>
            <a:lstStyle/>
            <a:p>
              <a:endParaRPr lang="en-US" dirty="0"/>
            </a:p>
          </p:txBody>
        </p:sp>
        <p:sp>
          <p:nvSpPr>
            <p:cNvPr id="3007" name="Freeform 1331"/>
            <p:cNvSpPr>
              <a:spLocks/>
            </p:cNvSpPr>
            <p:nvPr/>
          </p:nvSpPr>
          <p:spPr bwMode="gray">
            <a:xfrm flipH="1">
              <a:off x="3819166" y="4334264"/>
              <a:ext cx="1750" cy="1956"/>
            </a:xfrm>
            <a:custGeom>
              <a:avLst/>
              <a:gdLst/>
              <a:ahLst/>
              <a:cxnLst>
                <a:cxn ang="0">
                  <a:pos x="2" y="1"/>
                </a:cxn>
                <a:cxn ang="0">
                  <a:pos x="9" y="4"/>
                </a:cxn>
                <a:cxn ang="0">
                  <a:pos x="10" y="11"/>
                </a:cxn>
                <a:cxn ang="0">
                  <a:pos x="2" y="9"/>
                </a:cxn>
                <a:cxn ang="0">
                  <a:pos x="2" y="1"/>
                </a:cxn>
              </a:cxnLst>
              <a:rect l="0" t="0" r="r" b="b"/>
              <a:pathLst>
                <a:path w="11" h="12">
                  <a:moveTo>
                    <a:pt x="2" y="1"/>
                  </a:moveTo>
                  <a:cubicBezTo>
                    <a:pt x="4" y="0"/>
                    <a:pt x="7" y="1"/>
                    <a:pt x="9" y="4"/>
                  </a:cubicBezTo>
                  <a:cubicBezTo>
                    <a:pt x="11" y="6"/>
                    <a:pt x="11" y="10"/>
                    <a:pt x="10" y="11"/>
                  </a:cubicBezTo>
                  <a:cubicBezTo>
                    <a:pt x="8" y="12"/>
                    <a:pt x="5" y="11"/>
                    <a:pt x="2" y="9"/>
                  </a:cubicBezTo>
                  <a:cubicBezTo>
                    <a:pt x="0" y="6"/>
                    <a:pt x="0" y="3"/>
                    <a:pt x="2" y="1"/>
                  </a:cubicBezTo>
                  <a:close/>
                </a:path>
              </a:pathLst>
            </a:custGeom>
            <a:solidFill>
              <a:srgbClr val="000000"/>
            </a:solidFill>
            <a:ln w="6350" cmpd="sng">
              <a:solidFill>
                <a:srgbClr val="000000"/>
              </a:solidFill>
              <a:round/>
              <a:headEnd/>
              <a:tailEnd/>
            </a:ln>
          </p:spPr>
          <p:txBody>
            <a:bodyPr/>
            <a:lstStyle/>
            <a:p>
              <a:endParaRPr lang="en-US" dirty="0"/>
            </a:p>
          </p:txBody>
        </p:sp>
        <p:sp>
          <p:nvSpPr>
            <p:cNvPr id="3008" name="Freeform 1332"/>
            <p:cNvSpPr>
              <a:spLocks/>
            </p:cNvSpPr>
            <p:nvPr/>
          </p:nvSpPr>
          <p:spPr bwMode="gray">
            <a:xfrm flipH="1">
              <a:off x="3805301" y="4284895"/>
              <a:ext cx="14807" cy="50988"/>
            </a:xfrm>
            <a:custGeom>
              <a:avLst/>
              <a:gdLst/>
              <a:ahLst/>
              <a:cxnLst>
                <a:cxn ang="0">
                  <a:pos x="0" y="25"/>
                </a:cxn>
                <a:cxn ang="0">
                  <a:pos x="2" y="33"/>
                </a:cxn>
                <a:cxn ang="0">
                  <a:pos x="85" y="10"/>
                </a:cxn>
                <a:cxn ang="0">
                  <a:pos x="85" y="290"/>
                </a:cxn>
                <a:cxn ang="0">
                  <a:pos x="0" y="312"/>
                </a:cxn>
                <a:cxn ang="0">
                  <a:pos x="2" y="320"/>
                </a:cxn>
                <a:cxn ang="0">
                  <a:pos x="93" y="296"/>
                </a:cxn>
                <a:cxn ang="0">
                  <a:pos x="93" y="0"/>
                </a:cxn>
                <a:cxn ang="0">
                  <a:pos x="0" y="25"/>
                </a:cxn>
              </a:cxnLst>
              <a:rect l="0" t="0" r="r" b="b"/>
              <a:pathLst>
                <a:path w="93" h="320">
                  <a:moveTo>
                    <a:pt x="0" y="25"/>
                  </a:moveTo>
                  <a:cubicBezTo>
                    <a:pt x="2" y="33"/>
                    <a:pt x="2" y="33"/>
                    <a:pt x="2" y="33"/>
                  </a:cubicBezTo>
                  <a:cubicBezTo>
                    <a:pt x="2" y="33"/>
                    <a:pt x="76" y="13"/>
                    <a:pt x="85" y="10"/>
                  </a:cubicBezTo>
                  <a:cubicBezTo>
                    <a:pt x="85" y="20"/>
                    <a:pt x="85" y="284"/>
                    <a:pt x="85" y="290"/>
                  </a:cubicBezTo>
                  <a:cubicBezTo>
                    <a:pt x="79" y="291"/>
                    <a:pt x="0" y="312"/>
                    <a:pt x="0" y="312"/>
                  </a:cubicBezTo>
                  <a:cubicBezTo>
                    <a:pt x="2" y="320"/>
                    <a:pt x="2" y="320"/>
                    <a:pt x="2" y="320"/>
                  </a:cubicBezTo>
                  <a:cubicBezTo>
                    <a:pt x="93" y="296"/>
                    <a:pt x="93" y="296"/>
                    <a:pt x="93" y="296"/>
                  </a:cubicBezTo>
                  <a:cubicBezTo>
                    <a:pt x="93" y="0"/>
                    <a:pt x="93" y="0"/>
                    <a:pt x="93" y="0"/>
                  </a:cubicBezTo>
                  <a:lnTo>
                    <a:pt x="0" y="25"/>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09" name="Freeform 1333"/>
            <p:cNvSpPr>
              <a:spLocks/>
            </p:cNvSpPr>
            <p:nvPr/>
          </p:nvSpPr>
          <p:spPr bwMode="gray">
            <a:xfrm flipH="1">
              <a:off x="3905314" y="4373787"/>
              <a:ext cx="29277" cy="29338"/>
            </a:xfrm>
            <a:custGeom>
              <a:avLst/>
              <a:gdLst/>
              <a:ahLst/>
              <a:cxnLst>
                <a:cxn ang="0">
                  <a:pos x="187" y="435"/>
                </a:cxn>
                <a:cxn ang="0">
                  <a:pos x="0" y="241"/>
                </a:cxn>
                <a:cxn ang="0">
                  <a:pos x="435" y="0"/>
                </a:cxn>
                <a:cxn ang="0">
                  <a:pos x="380" y="383"/>
                </a:cxn>
                <a:cxn ang="0">
                  <a:pos x="187" y="435"/>
                </a:cxn>
              </a:cxnLst>
              <a:rect l="0" t="0" r="r" b="b"/>
              <a:pathLst>
                <a:path w="435" h="435">
                  <a:moveTo>
                    <a:pt x="187" y="435"/>
                  </a:moveTo>
                  <a:lnTo>
                    <a:pt x="0" y="241"/>
                  </a:lnTo>
                  <a:lnTo>
                    <a:pt x="435" y="0"/>
                  </a:lnTo>
                  <a:lnTo>
                    <a:pt x="380" y="383"/>
                  </a:lnTo>
                  <a:lnTo>
                    <a:pt x="187" y="435"/>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010" name="Freeform 1334"/>
            <p:cNvSpPr>
              <a:spLocks/>
            </p:cNvSpPr>
            <p:nvPr/>
          </p:nvSpPr>
          <p:spPr bwMode="gray">
            <a:xfrm flipH="1">
              <a:off x="4024443" y="4340334"/>
              <a:ext cx="30825" cy="30282"/>
            </a:xfrm>
            <a:custGeom>
              <a:avLst/>
              <a:gdLst/>
              <a:ahLst/>
              <a:cxnLst>
                <a:cxn ang="0">
                  <a:pos x="187" y="449"/>
                </a:cxn>
                <a:cxn ang="0">
                  <a:pos x="0" y="255"/>
                </a:cxn>
                <a:cxn ang="0">
                  <a:pos x="458" y="0"/>
                </a:cxn>
                <a:cxn ang="0">
                  <a:pos x="380" y="397"/>
                </a:cxn>
                <a:cxn ang="0">
                  <a:pos x="187" y="449"/>
                </a:cxn>
              </a:cxnLst>
              <a:rect l="0" t="0" r="r" b="b"/>
              <a:pathLst>
                <a:path w="458" h="449">
                  <a:moveTo>
                    <a:pt x="187" y="449"/>
                  </a:moveTo>
                  <a:lnTo>
                    <a:pt x="0" y="255"/>
                  </a:lnTo>
                  <a:lnTo>
                    <a:pt x="458" y="0"/>
                  </a:lnTo>
                  <a:lnTo>
                    <a:pt x="380" y="397"/>
                  </a:lnTo>
                  <a:lnTo>
                    <a:pt x="187" y="449"/>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011" name="Freeform 1335"/>
            <p:cNvSpPr>
              <a:spLocks/>
            </p:cNvSpPr>
            <p:nvPr/>
          </p:nvSpPr>
          <p:spPr bwMode="gray">
            <a:xfrm flipH="1">
              <a:off x="3883104" y="4381138"/>
              <a:ext cx="33518" cy="37027"/>
            </a:xfrm>
            <a:custGeom>
              <a:avLst/>
              <a:gdLst/>
              <a:ahLst/>
              <a:cxnLst>
                <a:cxn ang="0">
                  <a:pos x="168" y="67"/>
                </a:cxn>
                <a:cxn ang="0">
                  <a:pos x="46" y="15"/>
                </a:cxn>
                <a:cxn ang="0">
                  <a:pos x="46" y="15"/>
                </a:cxn>
                <a:cxn ang="0">
                  <a:pos x="12" y="23"/>
                </a:cxn>
                <a:cxn ang="0">
                  <a:pos x="19" y="38"/>
                </a:cxn>
                <a:cxn ang="0">
                  <a:pos x="41" y="164"/>
                </a:cxn>
                <a:cxn ang="0">
                  <a:pos x="100" y="212"/>
                </a:cxn>
                <a:cxn ang="0">
                  <a:pos x="109" y="232"/>
                </a:cxn>
                <a:cxn ang="0">
                  <a:pos x="154" y="220"/>
                </a:cxn>
                <a:cxn ang="0">
                  <a:pos x="154" y="220"/>
                </a:cxn>
                <a:cxn ang="0">
                  <a:pos x="176" y="209"/>
                </a:cxn>
                <a:cxn ang="0">
                  <a:pos x="168" y="67"/>
                </a:cxn>
              </a:cxnLst>
              <a:rect l="0" t="0" r="r" b="b"/>
              <a:pathLst>
                <a:path w="211" h="232">
                  <a:moveTo>
                    <a:pt x="168" y="67"/>
                  </a:moveTo>
                  <a:cubicBezTo>
                    <a:pt x="134" y="21"/>
                    <a:pt x="82" y="0"/>
                    <a:pt x="46" y="15"/>
                  </a:cubicBezTo>
                  <a:cubicBezTo>
                    <a:pt x="46" y="15"/>
                    <a:pt x="46" y="15"/>
                    <a:pt x="46" y="15"/>
                  </a:cubicBezTo>
                  <a:cubicBezTo>
                    <a:pt x="12" y="23"/>
                    <a:pt x="12" y="23"/>
                    <a:pt x="12" y="23"/>
                  </a:cubicBezTo>
                  <a:cubicBezTo>
                    <a:pt x="19" y="38"/>
                    <a:pt x="19" y="38"/>
                    <a:pt x="19" y="38"/>
                  </a:cubicBezTo>
                  <a:cubicBezTo>
                    <a:pt x="0" y="70"/>
                    <a:pt x="8" y="121"/>
                    <a:pt x="41" y="164"/>
                  </a:cubicBezTo>
                  <a:cubicBezTo>
                    <a:pt x="58" y="187"/>
                    <a:pt x="79" y="203"/>
                    <a:pt x="100" y="212"/>
                  </a:cubicBezTo>
                  <a:cubicBezTo>
                    <a:pt x="109" y="232"/>
                    <a:pt x="109" y="232"/>
                    <a:pt x="109" y="232"/>
                  </a:cubicBezTo>
                  <a:cubicBezTo>
                    <a:pt x="154" y="220"/>
                    <a:pt x="154" y="220"/>
                    <a:pt x="154" y="220"/>
                  </a:cubicBezTo>
                  <a:cubicBezTo>
                    <a:pt x="154" y="220"/>
                    <a:pt x="154" y="220"/>
                    <a:pt x="154" y="220"/>
                  </a:cubicBezTo>
                  <a:cubicBezTo>
                    <a:pt x="162" y="218"/>
                    <a:pt x="169" y="214"/>
                    <a:pt x="176" y="209"/>
                  </a:cubicBezTo>
                  <a:cubicBezTo>
                    <a:pt x="211" y="183"/>
                    <a:pt x="208"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012" name="Freeform 1336"/>
            <p:cNvSpPr>
              <a:spLocks/>
            </p:cNvSpPr>
            <p:nvPr/>
          </p:nvSpPr>
          <p:spPr bwMode="gray">
            <a:xfrm flipH="1">
              <a:off x="3890103" y="4381610"/>
              <a:ext cx="33854" cy="38376"/>
            </a:xfrm>
            <a:custGeom>
              <a:avLst/>
              <a:gdLst/>
              <a:ahLst/>
              <a:cxnLst>
                <a:cxn ang="0">
                  <a:pos x="178" y="214"/>
                </a:cxn>
                <a:cxn ang="0">
                  <a:pos x="43" y="169"/>
                </a:cxn>
                <a:cxn ang="0">
                  <a:pos x="35" y="27"/>
                </a:cxn>
                <a:cxn ang="0">
                  <a:pos x="170" y="72"/>
                </a:cxn>
                <a:cxn ang="0">
                  <a:pos x="178" y="214"/>
                </a:cxn>
              </a:cxnLst>
              <a:rect l="0" t="0" r="r" b="b"/>
              <a:pathLst>
                <a:path w="213" h="241">
                  <a:moveTo>
                    <a:pt x="178" y="214"/>
                  </a:moveTo>
                  <a:cubicBezTo>
                    <a:pt x="142" y="241"/>
                    <a:pt x="82" y="221"/>
                    <a:pt x="43" y="169"/>
                  </a:cubicBezTo>
                  <a:cubicBezTo>
                    <a:pt x="3" y="117"/>
                    <a:pt x="0" y="54"/>
                    <a:pt x="35" y="27"/>
                  </a:cubicBezTo>
                  <a:cubicBezTo>
                    <a:pt x="70" y="0"/>
                    <a:pt x="131" y="20"/>
                    <a:pt x="170" y="72"/>
                  </a:cubicBezTo>
                  <a:cubicBezTo>
                    <a:pt x="210" y="124"/>
                    <a:pt x="213" y="188"/>
                    <a:pt x="178"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013" name="Freeform 1337"/>
            <p:cNvSpPr>
              <a:spLocks/>
            </p:cNvSpPr>
            <p:nvPr/>
          </p:nvSpPr>
          <p:spPr bwMode="gray">
            <a:xfrm flipH="1">
              <a:off x="3896767" y="4389097"/>
              <a:ext cx="20461" cy="23403"/>
            </a:xfrm>
            <a:custGeom>
              <a:avLst/>
              <a:gdLst/>
              <a:ahLst/>
              <a:cxnLst>
                <a:cxn ang="0">
                  <a:pos x="108" y="131"/>
                </a:cxn>
                <a:cxn ang="0">
                  <a:pos x="26" y="103"/>
                </a:cxn>
                <a:cxn ang="0">
                  <a:pos x="21" y="17"/>
                </a:cxn>
                <a:cxn ang="0">
                  <a:pos x="103" y="44"/>
                </a:cxn>
                <a:cxn ang="0">
                  <a:pos x="108" y="131"/>
                </a:cxn>
              </a:cxnLst>
              <a:rect l="0" t="0" r="r" b="b"/>
              <a:pathLst>
                <a:path w="129" h="147">
                  <a:moveTo>
                    <a:pt x="108" y="131"/>
                  </a:moveTo>
                  <a:cubicBezTo>
                    <a:pt x="86" y="147"/>
                    <a:pt x="50" y="135"/>
                    <a:pt x="26" y="103"/>
                  </a:cubicBezTo>
                  <a:cubicBezTo>
                    <a:pt x="2" y="72"/>
                    <a:pt x="0" y="33"/>
                    <a:pt x="21" y="17"/>
                  </a:cubicBezTo>
                  <a:cubicBezTo>
                    <a:pt x="43" y="0"/>
                    <a:pt x="79" y="13"/>
                    <a:pt x="103" y="44"/>
                  </a:cubicBezTo>
                  <a:cubicBezTo>
                    <a:pt x="127" y="76"/>
                    <a:pt x="129" y="114"/>
                    <a:pt x="108" y="131"/>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14" name="Freeform 1338"/>
            <p:cNvSpPr>
              <a:spLocks/>
            </p:cNvSpPr>
            <p:nvPr/>
          </p:nvSpPr>
          <p:spPr bwMode="gray">
            <a:xfrm flipH="1">
              <a:off x="4004251" y="4347551"/>
              <a:ext cx="33518" cy="36960"/>
            </a:xfrm>
            <a:custGeom>
              <a:avLst/>
              <a:gdLst/>
              <a:ahLst/>
              <a:cxnLst>
                <a:cxn ang="0">
                  <a:pos x="168" y="67"/>
                </a:cxn>
                <a:cxn ang="0">
                  <a:pos x="46" y="15"/>
                </a:cxn>
                <a:cxn ang="0">
                  <a:pos x="46" y="14"/>
                </a:cxn>
                <a:cxn ang="0">
                  <a:pos x="12" y="23"/>
                </a:cxn>
                <a:cxn ang="0">
                  <a:pos x="19" y="38"/>
                </a:cxn>
                <a:cxn ang="0">
                  <a:pos x="41" y="164"/>
                </a:cxn>
                <a:cxn ang="0">
                  <a:pos x="100" y="212"/>
                </a:cxn>
                <a:cxn ang="0">
                  <a:pos x="109" y="232"/>
                </a:cxn>
                <a:cxn ang="0">
                  <a:pos x="154" y="219"/>
                </a:cxn>
                <a:cxn ang="0">
                  <a:pos x="154" y="219"/>
                </a:cxn>
                <a:cxn ang="0">
                  <a:pos x="176" y="209"/>
                </a:cxn>
                <a:cxn ang="0">
                  <a:pos x="168" y="67"/>
                </a:cxn>
              </a:cxnLst>
              <a:rect l="0" t="0" r="r" b="b"/>
              <a:pathLst>
                <a:path w="211" h="232">
                  <a:moveTo>
                    <a:pt x="168" y="67"/>
                  </a:moveTo>
                  <a:cubicBezTo>
                    <a:pt x="133" y="21"/>
                    <a:pt x="82" y="0"/>
                    <a:pt x="46" y="15"/>
                  </a:cubicBezTo>
                  <a:cubicBezTo>
                    <a:pt x="46" y="14"/>
                    <a:pt x="46" y="14"/>
                    <a:pt x="46" y="14"/>
                  </a:cubicBezTo>
                  <a:cubicBezTo>
                    <a:pt x="12" y="23"/>
                    <a:pt x="12" y="23"/>
                    <a:pt x="12" y="23"/>
                  </a:cubicBezTo>
                  <a:cubicBezTo>
                    <a:pt x="19" y="38"/>
                    <a:pt x="19" y="38"/>
                    <a:pt x="19" y="38"/>
                  </a:cubicBezTo>
                  <a:cubicBezTo>
                    <a:pt x="0" y="70"/>
                    <a:pt x="8" y="121"/>
                    <a:pt x="41" y="164"/>
                  </a:cubicBezTo>
                  <a:cubicBezTo>
                    <a:pt x="58" y="186"/>
                    <a:pt x="78" y="203"/>
                    <a:pt x="100" y="212"/>
                  </a:cubicBezTo>
                  <a:cubicBezTo>
                    <a:pt x="109" y="232"/>
                    <a:pt x="109" y="232"/>
                    <a:pt x="109" y="232"/>
                  </a:cubicBezTo>
                  <a:cubicBezTo>
                    <a:pt x="154" y="219"/>
                    <a:pt x="154" y="219"/>
                    <a:pt x="154" y="219"/>
                  </a:cubicBezTo>
                  <a:cubicBezTo>
                    <a:pt x="154" y="219"/>
                    <a:pt x="154" y="219"/>
                    <a:pt x="154" y="219"/>
                  </a:cubicBezTo>
                  <a:cubicBezTo>
                    <a:pt x="162" y="218"/>
                    <a:pt x="169" y="214"/>
                    <a:pt x="176" y="209"/>
                  </a:cubicBezTo>
                  <a:cubicBezTo>
                    <a:pt x="211" y="183"/>
                    <a:pt x="207"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015" name="Freeform 1339"/>
            <p:cNvSpPr>
              <a:spLocks/>
            </p:cNvSpPr>
            <p:nvPr/>
          </p:nvSpPr>
          <p:spPr bwMode="gray">
            <a:xfrm flipH="1">
              <a:off x="4011250" y="4347956"/>
              <a:ext cx="33854" cy="38444"/>
            </a:xfrm>
            <a:custGeom>
              <a:avLst/>
              <a:gdLst/>
              <a:ahLst/>
              <a:cxnLst>
                <a:cxn ang="0">
                  <a:pos x="177" y="214"/>
                </a:cxn>
                <a:cxn ang="0">
                  <a:pos x="42" y="169"/>
                </a:cxn>
                <a:cxn ang="0">
                  <a:pos x="35" y="27"/>
                </a:cxn>
                <a:cxn ang="0">
                  <a:pos x="170" y="72"/>
                </a:cxn>
                <a:cxn ang="0">
                  <a:pos x="177" y="214"/>
                </a:cxn>
              </a:cxnLst>
              <a:rect l="0" t="0" r="r" b="b"/>
              <a:pathLst>
                <a:path w="213" h="241">
                  <a:moveTo>
                    <a:pt x="177" y="214"/>
                  </a:moveTo>
                  <a:cubicBezTo>
                    <a:pt x="142" y="241"/>
                    <a:pt x="82" y="221"/>
                    <a:pt x="42" y="169"/>
                  </a:cubicBezTo>
                  <a:cubicBezTo>
                    <a:pt x="3" y="117"/>
                    <a:pt x="0" y="53"/>
                    <a:pt x="35" y="27"/>
                  </a:cubicBezTo>
                  <a:cubicBezTo>
                    <a:pt x="70" y="0"/>
                    <a:pt x="131" y="20"/>
                    <a:pt x="170" y="72"/>
                  </a:cubicBezTo>
                  <a:cubicBezTo>
                    <a:pt x="209" y="124"/>
                    <a:pt x="213" y="187"/>
                    <a:pt x="177"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016" name="Freeform 1340"/>
            <p:cNvSpPr>
              <a:spLocks/>
            </p:cNvSpPr>
            <p:nvPr/>
          </p:nvSpPr>
          <p:spPr bwMode="gray">
            <a:xfrm flipH="1">
              <a:off x="4017914" y="4355510"/>
              <a:ext cx="20662" cy="23403"/>
            </a:xfrm>
            <a:custGeom>
              <a:avLst/>
              <a:gdLst/>
              <a:ahLst/>
              <a:cxnLst>
                <a:cxn ang="0">
                  <a:pos x="108" y="130"/>
                </a:cxn>
                <a:cxn ang="0">
                  <a:pos x="26" y="103"/>
                </a:cxn>
                <a:cxn ang="0">
                  <a:pos x="22" y="16"/>
                </a:cxn>
                <a:cxn ang="0">
                  <a:pos x="104" y="44"/>
                </a:cxn>
                <a:cxn ang="0">
                  <a:pos x="108" y="130"/>
                </a:cxn>
              </a:cxnLst>
              <a:rect l="0" t="0" r="r" b="b"/>
              <a:pathLst>
                <a:path w="130" h="147">
                  <a:moveTo>
                    <a:pt x="108" y="130"/>
                  </a:moveTo>
                  <a:cubicBezTo>
                    <a:pt x="87" y="147"/>
                    <a:pt x="50" y="134"/>
                    <a:pt x="26" y="103"/>
                  </a:cubicBezTo>
                  <a:cubicBezTo>
                    <a:pt x="2" y="71"/>
                    <a:pt x="0" y="33"/>
                    <a:pt x="22" y="16"/>
                  </a:cubicBezTo>
                  <a:cubicBezTo>
                    <a:pt x="43" y="0"/>
                    <a:pt x="80" y="12"/>
                    <a:pt x="104" y="44"/>
                  </a:cubicBezTo>
                  <a:cubicBezTo>
                    <a:pt x="128" y="75"/>
                    <a:pt x="130" y="114"/>
                    <a:pt x="108" y="130"/>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17" name="Freeform 1341"/>
            <p:cNvSpPr>
              <a:spLocks/>
            </p:cNvSpPr>
            <p:nvPr/>
          </p:nvSpPr>
          <p:spPr bwMode="gray">
            <a:xfrm flipH="1">
              <a:off x="3874018" y="4252858"/>
              <a:ext cx="184412" cy="161396"/>
            </a:xfrm>
            <a:custGeom>
              <a:avLst/>
              <a:gdLst/>
              <a:ahLst/>
              <a:cxnLst>
                <a:cxn ang="0">
                  <a:pos x="1144" y="727"/>
                </a:cxn>
                <a:cxn ang="0">
                  <a:pos x="1054" y="679"/>
                </a:cxn>
                <a:cxn ang="0">
                  <a:pos x="954" y="346"/>
                </a:cxn>
                <a:cxn ang="0">
                  <a:pos x="876" y="233"/>
                </a:cxn>
                <a:cxn ang="0">
                  <a:pos x="0" y="0"/>
                </a:cxn>
                <a:cxn ang="0">
                  <a:pos x="0" y="713"/>
                </a:cxn>
                <a:cxn ang="0">
                  <a:pos x="99" y="739"/>
                </a:cxn>
                <a:cxn ang="0">
                  <a:pos x="110" y="613"/>
                </a:cxn>
                <a:cxn ang="0">
                  <a:pos x="261" y="663"/>
                </a:cxn>
                <a:cxn ang="0">
                  <a:pos x="292" y="791"/>
                </a:cxn>
                <a:cxn ang="0">
                  <a:pos x="858" y="943"/>
                </a:cxn>
                <a:cxn ang="0">
                  <a:pos x="873" y="824"/>
                </a:cxn>
                <a:cxn ang="0">
                  <a:pos x="1024" y="874"/>
                </a:cxn>
                <a:cxn ang="0">
                  <a:pos x="1056" y="996"/>
                </a:cxn>
                <a:cxn ang="0">
                  <a:pos x="1089" y="1005"/>
                </a:cxn>
                <a:cxn ang="0">
                  <a:pos x="1144" y="1013"/>
                </a:cxn>
                <a:cxn ang="0">
                  <a:pos x="1144" y="727"/>
                </a:cxn>
              </a:cxnLst>
              <a:rect l="0" t="0" r="r" b="b"/>
              <a:pathLst>
                <a:path w="1160" h="1013">
                  <a:moveTo>
                    <a:pt x="1144" y="727"/>
                  </a:moveTo>
                  <a:cubicBezTo>
                    <a:pt x="1127" y="704"/>
                    <a:pt x="1054" y="679"/>
                    <a:pt x="1054" y="679"/>
                  </a:cubicBezTo>
                  <a:cubicBezTo>
                    <a:pt x="954" y="346"/>
                    <a:pt x="954" y="346"/>
                    <a:pt x="954" y="346"/>
                  </a:cubicBezTo>
                  <a:cubicBezTo>
                    <a:pt x="954" y="346"/>
                    <a:pt x="934" y="250"/>
                    <a:pt x="876" y="233"/>
                  </a:cubicBezTo>
                  <a:cubicBezTo>
                    <a:pt x="0" y="0"/>
                    <a:pt x="0" y="0"/>
                    <a:pt x="0" y="0"/>
                  </a:cubicBezTo>
                  <a:cubicBezTo>
                    <a:pt x="0" y="713"/>
                    <a:pt x="0" y="713"/>
                    <a:pt x="0" y="713"/>
                  </a:cubicBezTo>
                  <a:cubicBezTo>
                    <a:pt x="99" y="739"/>
                    <a:pt x="99" y="739"/>
                    <a:pt x="99" y="739"/>
                  </a:cubicBezTo>
                  <a:cubicBezTo>
                    <a:pt x="75" y="689"/>
                    <a:pt x="78" y="637"/>
                    <a:pt x="110" y="613"/>
                  </a:cubicBezTo>
                  <a:cubicBezTo>
                    <a:pt x="150" y="583"/>
                    <a:pt x="217" y="605"/>
                    <a:pt x="261" y="663"/>
                  </a:cubicBezTo>
                  <a:cubicBezTo>
                    <a:pt x="294" y="706"/>
                    <a:pt x="304" y="756"/>
                    <a:pt x="292" y="791"/>
                  </a:cubicBezTo>
                  <a:cubicBezTo>
                    <a:pt x="858" y="943"/>
                    <a:pt x="858" y="943"/>
                    <a:pt x="858" y="943"/>
                  </a:cubicBezTo>
                  <a:cubicBezTo>
                    <a:pt x="837" y="895"/>
                    <a:pt x="842" y="847"/>
                    <a:pt x="873" y="824"/>
                  </a:cubicBezTo>
                  <a:cubicBezTo>
                    <a:pt x="912" y="794"/>
                    <a:pt x="980" y="816"/>
                    <a:pt x="1024" y="874"/>
                  </a:cubicBezTo>
                  <a:cubicBezTo>
                    <a:pt x="1054" y="915"/>
                    <a:pt x="1066" y="961"/>
                    <a:pt x="1056" y="996"/>
                  </a:cubicBezTo>
                  <a:cubicBezTo>
                    <a:pt x="1089" y="1005"/>
                    <a:pt x="1089" y="1005"/>
                    <a:pt x="1089" y="1005"/>
                  </a:cubicBezTo>
                  <a:cubicBezTo>
                    <a:pt x="1144" y="1013"/>
                    <a:pt x="1144" y="1013"/>
                    <a:pt x="1144" y="1013"/>
                  </a:cubicBezTo>
                  <a:cubicBezTo>
                    <a:pt x="1144" y="1013"/>
                    <a:pt x="1160" y="750"/>
                    <a:pt x="1144" y="727"/>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18" name="Freeform 1342"/>
            <p:cNvSpPr>
              <a:spLocks/>
            </p:cNvSpPr>
            <p:nvPr/>
          </p:nvSpPr>
          <p:spPr bwMode="gray">
            <a:xfrm flipH="1">
              <a:off x="3828723" y="4228308"/>
              <a:ext cx="229708" cy="61712"/>
            </a:xfrm>
            <a:custGeom>
              <a:avLst/>
              <a:gdLst/>
              <a:ahLst/>
              <a:cxnLst>
                <a:cxn ang="0">
                  <a:pos x="1344" y="0"/>
                </a:cxn>
                <a:cxn ang="0">
                  <a:pos x="0" y="364"/>
                </a:cxn>
                <a:cxn ang="0">
                  <a:pos x="1344" y="721"/>
                </a:cxn>
                <a:cxn ang="0">
                  <a:pos x="1564" y="780"/>
                </a:cxn>
                <a:cxn ang="0">
                  <a:pos x="2069" y="915"/>
                </a:cxn>
                <a:cxn ang="0">
                  <a:pos x="3413" y="551"/>
                </a:cxn>
                <a:cxn ang="0">
                  <a:pos x="1344" y="0"/>
                </a:cxn>
              </a:cxnLst>
              <a:rect l="0" t="0" r="r" b="b"/>
              <a:pathLst>
                <a:path w="3413" h="915">
                  <a:moveTo>
                    <a:pt x="1344" y="0"/>
                  </a:moveTo>
                  <a:lnTo>
                    <a:pt x="0" y="364"/>
                  </a:lnTo>
                  <a:lnTo>
                    <a:pt x="1344" y="721"/>
                  </a:lnTo>
                  <a:lnTo>
                    <a:pt x="1564" y="780"/>
                  </a:lnTo>
                  <a:lnTo>
                    <a:pt x="2069" y="915"/>
                  </a:lnTo>
                  <a:lnTo>
                    <a:pt x="3413" y="551"/>
                  </a:lnTo>
                  <a:lnTo>
                    <a:pt x="1344" y="0"/>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19" name="Freeform 1343"/>
            <p:cNvSpPr>
              <a:spLocks/>
            </p:cNvSpPr>
            <p:nvPr/>
          </p:nvSpPr>
          <p:spPr bwMode="gray">
            <a:xfrm flipH="1">
              <a:off x="3800253" y="4265470"/>
              <a:ext cx="118926" cy="95569"/>
            </a:xfrm>
            <a:custGeom>
              <a:avLst/>
              <a:gdLst/>
              <a:ahLst/>
              <a:cxnLst>
                <a:cxn ang="0">
                  <a:pos x="747" y="446"/>
                </a:cxn>
                <a:cxn ang="0">
                  <a:pos x="647" y="113"/>
                </a:cxn>
                <a:cxn ang="0">
                  <a:pos x="569" y="0"/>
                </a:cxn>
                <a:cxn ang="0">
                  <a:pos x="0" y="154"/>
                </a:cxn>
                <a:cxn ang="0">
                  <a:pos x="78" y="267"/>
                </a:cxn>
                <a:cxn ang="0">
                  <a:pos x="178" y="600"/>
                </a:cxn>
                <a:cxn ang="0">
                  <a:pos x="748" y="447"/>
                </a:cxn>
                <a:cxn ang="0">
                  <a:pos x="747" y="446"/>
                </a:cxn>
              </a:cxnLst>
              <a:rect l="0" t="0" r="r" b="b"/>
              <a:pathLst>
                <a:path w="748" h="600">
                  <a:moveTo>
                    <a:pt x="747" y="446"/>
                  </a:moveTo>
                  <a:cubicBezTo>
                    <a:pt x="647" y="113"/>
                    <a:pt x="647" y="113"/>
                    <a:pt x="647" y="113"/>
                  </a:cubicBezTo>
                  <a:cubicBezTo>
                    <a:pt x="647" y="113"/>
                    <a:pt x="626" y="18"/>
                    <a:pt x="569" y="0"/>
                  </a:cubicBezTo>
                  <a:cubicBezTo>
                    <a:pt x="0" y="154"/>
                    <a:pt x="0" y="154"/>
                    <a:pt x="0" y="154"/>
                  </a:cubicBezTo>
                  <a:cubicBezTo>
                    <a:pt x="58" y="171"/>
                    <a:pt x="78" y="267"/>
                    <a:pt x="78" y="267"/>
                  </a:cubicBezTo>
                  <a:cubicBezTo>
                    <a:pt x="178" y="600"/>
                    <a:pt x="178" y="600"/>
                    <a:pt x="178" y="600"/>
                  </a:cubicBezTo>
                  <a:cubicBezTo>
                    <a:pt x="748" y="447"/>
                    <a:pt x="748" y="447"/>
                    <a:pt x="748" y="447"/>
                  </a:cubicBezTo>
                  <a:cubicBezTo>
                    <a:pt x="747" y="447"/>
                    <a:pt x="747" y="446"/>
                    <a:pt x="747" y="446"/>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20" name="Line 1344"/>
            <p:cNvSpPr>
              <a:spLocks noChangeShapeType="1"/>
            </p:cNvSpPr>
            <p:nvPr/>
          </p:nvSpPr>
          <p:spPr bwMode="gray">
            <a:xfrm flipV="1">
              <a:off x="3901209" y="4247935"/>
              <a:ext cx="139117" cy="37297"/>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021" name="Line 1345"/>
            <p:cNvSpPr>
              <a:spLocks noChangeShapeType="1"/>
            </p:cNvSpPr>
            <p:nvPr/>
          </p:nvSpPr>
          <p:spPr bwMode="gray">
            <a:xfrm flipV="1">
              <a:off x="3883239" y="4243146"/>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022" name="Line 1346"/>
            <p:cNvSpPr>
              <a:spLocks noChangeShapeType="1"/>
            </p:cNvSpPr>
            <p:nvPr/>
          </p:nvSpPr>
          <p:spPr bwMode="gray">
            <a:xfrm flipV="1">
              <a:off x="3865268" y="4238222"/>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023" name="Line 1347"/>
            <p:cNvSpPr>
              <a:spLocks noChangeShapeType="1"/>
            </p:cNvSpPr>
            <p:nvPr/>
          </p:nvSpPr>
          <p:spPr bwMode="gray">
            <a:xfrm flipV="1">
              <a:off x="3847299" y="4233434"/>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024" name="Freeform 1348"/>
            <p:cNvSpPr>
              <a:spLocks/>
            </p:cNvSpPr>
            <p:nvPr/>
          </p:nvSpPr>
          <p:spPr bwMode="gray">
            <a:xfrm flipH="1">
              <a:off x="3954783" y="4269247"/>
              <a:ext cx="97120" cy="74594"/>
            </a:xfrm>
            <a:custGeom>
              <a:avLst/>
              <a:gdLst/>
              <a:ahLst/>
              <a:cxnLst>
                <a:cxn ang="0">
                  <a:pos x="0" y="0"/>
                </a:cxn>
                <a:cxn ang="0">
                  <a:pos x="0" y="721"/>
                </a:cxn>
                <a:cxn ang="0">
                  <a:pos x="1443" y="1106"/>
                </a:cxn>
                <a:cxn ang="0">
                  <a:pos x="1443" y="385"/>
                </a:cxn>
                <a:cxn ang="0">
                  <a:pos x="0" y="0"/>
                </a:cxn>
              </a:cxnLst>
              <a:rect l="0" t="0" r="r" b="b"/>
              <a:pathLst>
                <a:path w="1443" h="1106">
                  <a:moveTo>
                    <a:pt x="0" y="0"/>
                  </a:moveTo>
                  <a:lnTo>
                    <a:pt x="0" y="721"/>
                  </a:lnTo>
                  <a:lnTo>
                    <a:pt x="1443" y="1106"/>
                  </a:lnTo>
                  <a:lnTo>
                    <a:pt x="1443"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25" name="Freeform 1349"/>
            <p:cNvSpPr>
              <a:spLocks/>
            </p:cNvSpPr>
            <p:nvPr/>
          </p:nvSpPr>
          <p:spPr bwMode="gray">
            <a:xfrm flipH="1">
              <a:off x="3909151" y="4296967"/>
              <a:ext cx="39103" cy="103461"/>
            </a:xfrm>
            <a:custGeom>
              <a:avLst/>
              <a:gdLst/>
              <a:ahLst/>
              <a:cxnLst>
                <a:cxn ang="0">
                  <a:pos x="581" y="154"/>
                </a:cxn>
                <a:cxn ang="0">
                  <a:pos x="0" y="0"/>
                </a:cxn>
                <a:cxn ang="0">
                  <a:pos x="0" y="1470"/>
                </a:cxn>
                <a:cxn ang="0">
                  <a:pos x="236" y="1534"/>
                </a:cxn>
                <a:cxn ang="0">
                  <a:pos x="572" y="1035"/>
                </a:cxn>
                <a:cxn ang="0">
                  <a:pos x="581" y="154"/>
                </a:cxn>
              </a:cxnLst>
              <a:rect l="0" t="0" r="r" b="b"/>
              <a:pathLst>
                <a:path w="581" h="1534">
                  <a:moveTo>
                    <a:pt x="581" y="154"/>
                  </a:moveTo>
                  <a:lnTo>
                    <a:pt x="0" y="0"/>
                  </a:lnTo>
                  <a:lnTo>
                    <a:pt x="0" y="1470"/>
                  </a:lnTo>
                  <a:lnTo>
                    <a:pt x="236" y="1534"/>
                  </a:lnTo>
                  <a:lnTo>
                    <a:pt x="572" y="1035"/>
                  </a:lnTo>
                  <a:lnTo>
                    <a:pt x="581" y="154"/>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26" name="Freeform 1350"/>
            <p:cNvSpPr>
              <a:spLocks/>
            </p:cNvSpPr>
            <p:nvPr/>
          </p:nvSpPr>
          <p:spPr bwMode="gray">
            <a:xfrm flipH="1">
              <a:off x="3892931" y="4313896"/>
              <a:ext cx="14134" cy="46672"/>
            </a:xfrm>
            <a:custGeom>
              <a:avLst/>
              <a:gdLst/>
              <a:ahLst/>
              <a:cxnLst>
                <a:cxn ang="0">
                  <a:pos x="210" y="692"/>
                </a:cxn>
                <a:cxn ang="0">
                  <a:pos x="0" y="635"/>
                </a:cxn>
                <a:cxn ang="0">
                  <a:pos x="4" y="0"/>
                </a:cxn>
                <a:cxn ang="0">
                  <a:pos x="210" y="692"/>
                </a:cxn>
              </a:cxnLst>
              <a:rect l="0" t="0" r="r" b="b"/>
              <a:pathLst>
                <a:path w="210" h="692">
                  <a:moveTo>
                    <a:pt x="210" y="692"/>
                  </a:moveTo>
                  <a:lnTo>
                    <a:pt x="0" y="635"/>
                  </a:lnTo>
                  <a:lnTo>
                    <a:pt x="4" y="0"/>
                  </a:lnTo>
                  <a:lnTo>
                    <a:pt x="210" y="69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27" name="Freeform 1351"/>
            <p:cNvSpPr>
              <a:spLocks/>
            </p:cNvSpPr>
            <p:nvPr/>
          </p:nvSpPr>
          <p:spPr bwMode="gray">
            <a:xfrm flipH="1">
              <a:off x="3911843" y="4304993"/>
              <a:ext cx="30354" cy="50517"/>
            </a:xfrm>
            <a:custGeom>
              <a:avLst/>
              <a:gdLst/>
              <a:ahLst/>
              <a:cxnLst>
                <a:cxn ang="0">
                  <a:pos x="0" y="0"/>
                </a:cxn>
                <a:cxn ang="0">
                  <a:pos x="0" y="626"/>
                </a:cxn>
                <a:cxn ang="0">
                  <a:pos x="451" y="749"/>
                </a:cxn>
                <a:cxn ang="0">
                  <a:pos x="451" y="120"/>
                </a:cxn>
                <a:cxn ang="0">
                  <a:pos x="0" y="0"/>
                </a:cxn>
              </a:cxnLst>
              <a:rect l="0" t="0" r="r" b="b"/>
              <a:pathLst>
                <a:path w="451" h="749">
                  <a:moveTo>
                    <a:pt x="0" y="0"/>
                  </a:moveTo>
                  <a:lnTo>
                    <a:pt x="0" y="626"/>
                  </a:lnTo>
                  <a:lnTo>
                    <a:pt x="451" y="749"/>
                  </a:lnTo>
                  <a:lnTo>
                    <a:pt x="451" y="120"/>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28" name="Freeform 1352"/>
            <p:cNvSpPr>
              <a:spLocks/>
            </p:cNvSpPr>
            <p:nvPr/>
          </p:nvSpPr>
          <p:spPr bwMode="gray">
            <a:xfrm flipH="1">
              <a:off x="3802003" y="4284220"/>
              <a:ext cx="103176" cy="76483"/>
            </a:xfrm>
            <a:custGeom>
              <a:avLst/>
              <a:gdLst/>
              <a:ahLst/>
              <a:cxnLst>
                <a:cxn ang="0">
                  <a:pos x="234" y="1134"/>
                </a:cxn>
                <a:cxn ang="0">
                  <a:pos x="0" y="348"/>
                </a:cxn>
                <a:cxn ang="0">
                  <a:pos x="1302" y="0"/>
                </a:cxn>
                <a:cxn ang="0">
                  <a:pos x="1533" y="785"/>
                </a:cxn>
                <a:cxn ang="0">
                  <a:pos x="234" y="1134"/>
                </a:cxn>
              </a:cxnLst>
              <a:rect l="0" t="0" r="r" b="b"/>
              <a:pathLst>
                <a:path w="1533" h="1134">
                  <a:moveTo>
                    <a:pt x="234" y="1134"/>
                  </a:moveTo>
                  <a:lnTo>
                    <a:pt x="0" y="348"/>
                  </a:lnTo>
                  <a:lnTo>
                    <a:pt x="1302" y="0"/>
                  </a:lnTo>
                  <a:lnTo>
                    <a:pt x="1533" y="785"/>
                  </a:lnTo>
                  <a:lnTo>
                    <a:pt x="234" y="113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29" name="Freeform 1353"/>
            <p:cNvSpPr>
              <a:spLocks/>
            </p:cNvSpPr>
            <p:nvPr/>
          </p:nvSpPr>
          <p:spPr bwMode="gray">
            <a:xfrm flipH="1">
              <a:off x="3783562" y="4336692"/>
              <a:ext cx="107282" cy="77561"/>
            </a:xfrm>
            <a:custGeom>
              <a:avLst/>
              <a:gdLst/>
              <a:ahLst/>
              <a:cxnLst>
                <a:cxn ang="0">
                  <a:pos x="659" y="47"/>
                </a:cxn>
                <a:cxn ang="0">
                  <a:pos x="570" y="0"/>
                </a:cxn>
                <a:cxn ang="0">
                  <a:pos x="0" y="153"/>
                </a:cxn>
                <a:cxn ang="0">
                  <a:pos x="63" y="180"/>
                </a:cxn>
                <a:cxn ang="0">
                  <a:pos x="90" y="201"/>
                </a:cxn>
                <a:cxn ang="0">
                  <a:pos x="90" y="487"/>
                </a:cxn>
                <a:cxn ang="0">
                  <a:pos x="659" y="337"/>
                </a:cxn>
                <a:cxn ang="0">
                  <a:pos x="659" y="47"/>
                </a:cxn>
              </a:cxnLst>
              <a:rect l="0" t="0" r="r" b="b"/>
              <a:pathLst>
                <a:path w="675" h="487">
                  <a:moveTo>
                    <a:pt x="659" y="47"/>
                  </a:moveTo>
                  <a:cubicBezTo>
                    <a:pt x="644" y="26"/>
                    <a:pt x="581" y="4"/>
                    <a:pt x="570" y="0"/>
                  </a:cubicBezTo>
                  <a:cubicBezTo>
                    <a:pt x="0" y="153"/>
                    <a:pt x="0" y="153"/>
                    <a:pt x="0" y="153"/>
                  </a:cubicBezTo>
                  <a:cubicBezTo>
                    <a:pt x="0" y="153"/>
                    <a:pt x="35" y="165"/>
                    <a:pt x="63" y="180"/>
                  </a:cubicBezTo>
                  <a:cubicBezTo>
                    <a:pt x="75" y="187"/>
                    <a:pt x="85" y="194"/>
                    <a:pt x="90" y="201"/>
                  </a:cubicBezTo>
                  <a:cubicBezTo>
                    <a:pt x="106" y="224"/>
                    <a:pt x="90" y="487"/>
                    <a:pt x="90" y="487"/>
                  </a:cubicBezTo>
                  <a:cubicBezTo>
                    <a:pt x="659" y="337"/>
                    <a:pt x="659" y="337"/>
                    <a:pt x="659" y="337"/>
                  </a:cubicBezTo>
                  <a:cubicBezTo>
                    <a:pt x="659" y="337"/>
                    <a:pt x="675" y="71"/>
                    <a:pt x="659" y="47"/>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30" name="Freeform 1354"/>
            <p:cNvSpPr>
              <a:spLocks/>
            </p:cNvSpPr>
            <p:nvPr/>
          </p:nvSpPr>
          <p:spPr bwMode="gray">
            <a:xfrm flipH="1">
              <a:off x="3859683" y="4370145"/>
              <a:ext cx="11307" cy="14838"/>
            </a:xfrm>
            <a:custGeom>
              <a:avLst/>
              <a:gdLst/>
              <a:ahLst/>
              <a:cxnLst>
                <a:cxn ang="0">
                  <a:pos x="0" y="220"/>
                </a:cxn>
                <a:cxn ang="0">
                  <a:pos x="0" y="45"/>
                </a:cxn>
                <a:cxn ang="0">
                  <a:pos x="168" y="0"/>
                </a:cxn>
                <a:cxn ang="0">
                  <a:pos x="168" y="175"/>
                </a:cxn>
                <a:cxn ang="0">
                  <a:pos x="0" y="220"/>
                </a:cxn>
              </a:cxnLst>
              <a:rect l="0" t="0" r="r" b="b"/>
              <a:pathLst>
                <a:path w="168" h="220">
                  <a:moveTo>
                    <a:pt x="0" y="220"/>
                  </a:moveTo>
                  <a:lnTo>
                    <a:pt x="0" y="45"/>
                  </a:lnTo>
                  <a:lnTo>
                    <a:pt x="168" y="0"/>
                  </a:lnTo>
                  <a:lnTo>
                    <a:pt x="168" y="175"/>
                  </a:lnTo>
                  <a:lnTo>
                    <a:pt x="0" y="22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31" name="Freeform 1355"/>
            <p:cNvSpPr>
              <a:spLocks/>
            </p:cNvSpPr>
            <p:nvPr/>
          </p:nvSpPr>
          <p:spPr bwMode="gray">
            <a:xfrm flipH="1">
              <a:off x="3790225" y="4351462"/>
              <a:ext cx="11307" cy="14703"/>
            </a:xfrm>
            <a:custGeom>
              <a:avLst/>
              <a:gdLst/>
              <a:ahLst/>
              <a:cxnLst>
                <a:cxn ang="0">
                  <a:pos x="0" y="218"/>
                </a:cxn>
                <a:cxn ang="0">
                  <a:pos x="0" y="45"/>
                </a:cxn>
                <a:cxn ang="0">
                  <a:pos x="168" y="0"/>
                </a:cxn>
                <a:cxn ang="0">
                  <a:pos x="168" y="173"/>
                </a:cxn>
                <a:cxn ang="0">
                  <a:pos x="0" y="218"/>
                </a:cxn>
              </a:cxnLst>
              <a:rect l="0" t="0" r="r" b="b"/>
              <a:pathLst>
                <a:path w="168" h="218">
                  <a:moveTo>
                    <a:pt x="0" y="218"/>
                  </a:moveTo>
                  <a:lnTo>
                    <a:pt x="0" y="45"/>
                  </a:lnTo>
                  <a:lnTo>
                    <a:pt x="168" y="0"/>
                  </a:lnTo>
                  <a:lnTo>
                    <a:pt x="168" y="173"/>
                  </a:lnTo>
                  <a:lnTo>
                    <a:pt x="0" y="21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32" name="Freeform 1356"/>
            <p:cNvSpPr>
              <a:spLocks/>
            </p:cNvSpPr>
            <p:nvPr/>
          </p:nvSpPr>
          <p:spPr bwMode="gray">
            <a:xfrm flipH="1">
              <a:off x="3859683" y="4386399"/>
              <a:ext cx="11307" cy="8430"/>
            </a:xfrm>
            <a:custGeom>
              <a:avLst/>
              <a:gdLst/>
              <a:ahLst/>
              <a:cxnLst>
                <a:cxn ang="0">
                  <a:pos x="0" y="125"/>
                </a:cxn>
                <a:cxn ang="0">
                  <a:pos x="0" y="45"/>
                </a:cxn>
                <a:cxn ang="0">
                  <a:pos x="168" y="0"/>
                </a:cxn>
                <a:cxn ang="0">
                  <a:pos x="168" y="80"/>
                </a:cxn>
                <a:cxn ang="0">
                  <a:pos x="0" y="125"/>
                </a:cxn>
              </a:cxnLst>
              <a:rect l="0" t="0" r="r" b="b"/>
              <a:pathLst>
                <a:path w="168" h="125">
                  <a:moveTo>
                    <a:pt x="0" y="125"/>
                  </a:moveTo>
                  <a:lnTo>
                    <a:pt x="0" y="45"/>
                  </a:lnTo>
                  <a:lnTo>
                    <a:pt x="168" y="0"/>
                  </a:lnTo>
                  <a:lnTo>
                    <a:pt x="168" y="80"/>
                  </a:lnTo>
                  <a:lnTo>
                    <a:pt x="0" y="125"/>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33" name="Freeform 1357"/>
            <p:cNvSpPr>
              <a:spLocks/>
            </p:cNvSpPr>
            <p:nvPr/>
          </p:nvSpPr>
          <p:spPr bwMode="gray">
            <a:xfrm flipH="1">
              <a:off x="3790225" y="4367582"/>
              <a:ext cx="11307" cy="8633"/>
            </a:xfrm>
            <a:custGeom>
              <a:avLst/>
              <a:gdLst/>
              <a:ahLst/>
              <a:cxnLst>
                <a:cxn ang="0">
                  <a:pos x="0" y="128"/>
                </a:cxn>
                <a:cxn ang="0">
                  <a:pos x="0" y="45"/>
                </a:cxn>
                <a:cxn ang="0">
                  <a:pos x="168" y="0"/>
                </a:cxn>
                <a:cxn ang="0">
                  <a:pos x="168" y="83"/>
                </a:cxn>
                <a:cxn ang="0">
                  <a:pos x="0" y="128"/>
                </a:cxn>
              </a:cxnLst>
              <a:rect l="0" t="0" r="r" b="b"/>
              <a:pathLst>
                <a:path w="168" h="128">
                  <a:moveTo>
                    <a:pt x="0" y="128"/>
                  </a:moveTo>
                  <a:lnTo>
                    <a:pt x="0" y="45"/>
                  </a:lnTo>
                  <a:lnTo>
                    <a:pt x="168" y="0"/>
                  </a:lnTo>
                  <a:lnTo>
                    <a:pt x="168" y="83"/>
                  </a:lnTo>
                  <a:lnTo>
                    <a:pt x="0" y="128"/>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34" name="Freeform 1358"/>
            <p:cNvSpPr>
              <a:spLocks noEditPoints="1"/>
            </p:cNvSpPr>
            <p:nvPr/>
          </p:nvSpPr>
          <p:spPr bwMode="gray">
            <a:xfrm flipH="1">
              <a:off x="3808330" y="4353756"/>
              <a:ext cx="45632" cy="44244"/>
            </a:xfrm>
            <a:custGeom>
              <a:avLst/>
              <a:gdLst/>
              <a:ahLst/>
              <a:cxnLst>
                <a:cxn ang="0">
                  <a:pos x="0" y="186"/>
                </a:cxn>
                <a:cxn ang="0">
                  <a:pos x="0" y="394"/>
                </a:cxn>
                <a:cxn ang="0">
                  <a:pos x="678" y="212"/>
                </a:cxn>
                <a:cxn ang="0">
                  <a:pos x="678" y="0"/>
                </a:cxn>
                <a:cxn ang="0">
                  <a:pos x="0" y="186"/>
                </a:cxn>
                <a:cxn ang="0">
                  <a:pos x="0" y="656"/>
                </a:cxn>
                <a:cxn ang="0">
                  <a:pos x="678" y="470"/>
                </a:cxn>
                <a:cxn ang="0">
                  <a:pos x="678" y="278"/>
                </a:cxn>
                <a:cxn ang="0">
                  <a:pos x="0" y="460"/>
                </a:cxn>
                <a:cxn ang="0">
                  <a:pos x="0" y="656"/>
                </a:cxn>
              </a:cxnLst>
              <a:rect l="0" t="0" r="r" b="b"/>
              <a:pathLst>
                <a:path w="678" h="656">
                  <a:moveTo>
                    <a:pt x="0" y="186"/>
                  </a:moveTo>
                  <a:lnTo>
                    <a:pt x="0" y="394"/>
                  </a:lnTo>
                  <a:lnTo>
                    <a:pt x="678" y="212"/>
                  </a:lnTo>
                  <a:lnTo>
                    <a:pt x="678" y="0"/>
                  </a:lnTo>
                  <a:lnTo>
                    <a:pt x="0" y="186"/>
                  </a:lnTo>
                  <a:close/>
                  <a:moveTo>
                    <a:pt x="0" y="656"/>
                  </a:moveTo>
                  <a:lnTo>
                    <a:pt x="678" y="470"/>
                  </a:lnTo>
                  <a:lnTo>
                    <a:pt x="678" y="278"/>
                  </a:lnTo>
                  <a:lnTo>
                    <a:pt x="0" y="460"/>
                  </a:lnTo>
                  <a:lnTo>
                    <a:pt x="0" y="656"/>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035" name="Freeform 1359"/>
            <p:cNvSpPr>
              <a:spLocks/>
            </p:cNvSpPr>
            <p:nvPr/>
          </p:nvSpPr>
          <p:spPr bwMode="gray">
            <a:xfrm flipH="1">
              <a:off x="3784975" y="4381475"/>
              <a:ext cx="100350" cy="36016"/>
            </a:xfrm>
            <a:custGeom>
              <a:avLst/>
              <a:gdLst/>
              <a:ahLst/>
              <a:cxnLst>
                <a:cxn ang="0">
                  <a:pos x="630" y="2"/>
                </a:cxn>
                <a:cxn ang="0">
                  <a:pos x="627" y="0"/>
                </a:cxn>
                <a:cxn ang="0">
                  <a:pos x="627" y="5"/>
                </a:cxn>
                <a:cxn ang="0">
                  <a:pos x="434" y="58"/>
                </a:cxn>
                <a:cxn ang="0">
                  <a:pos x="234" y="115"/>
                </a:cxn>
                <a:cxn ang="0">
                  <a:pos x="0" y="149"/>
                </a:cxn>
                <a:cxn ang="0">
                  <a:pos x="0" y="198"/>
                </a:cxn>
                <a:cxn ang="0">
                  <a:pos x="234" y="165"/>
                </a:cxn>
                <a:cxn ang="0">
                  <a:pos x="434" y="108"/>
                </a:cxn>
                <a:cxn ang="0">
                  <a:pos x="610" y="61"/>
                </a:cxn>
                <a:cxn ang="0">
                  <a:pos x="610" y="61"/>
                </a:cxn>
                <a:cxn ang="0">
                  <a:pos x="610" y="61"/>
                </a:cxn>
                <a:cxn ang="0">
                  <a:pos x="627" y="55"/>
                </a:cxn>
                <a:cxn ang="0">
                  <a:pos x="630" y="51"/>
                </a:cxn>
                <a:cxn ang="0">
                  <a:pos x="630" y="2"/>
                </a:cxn>
              </a:cxnLst>
              <a:rect l="0" t="0" r="r" b="b"/>
              <a:pathLst>
                <a:path w="631" h="226">
                  <a:moveTo>
                    <a:pt x="630" y="2"/>
                  </a:moveTo>
                  <a:cubicBezTo>
                    <a:pt x="630" y="1"/>
                    <a:pt x="629" y="0"/>
                    <a:pt x="627" y="0"/>
                  </a:cubicBezTo>
                  <a:cubicBezTo>
                    <a:pt x="627" y="5"/>
                    <a:pt x="627" y="5"/>
                    <a:pt x="627" y="5"/>
                  </a:cubicBezTo>
                  <a:cubicBezTo>
                    <a:pt x="604" y="16"/>
                    <a:pt x="492" y="42"/>
                    <a:pt x="434" y="58"/>
                  </a:cubicBezTo>
                  <a:cubicBezTo>
                    <a:pt x="374" y="75"/>
                    <a:pt x="289" y="99"/>
                    <a:pt x="234" y="115"/>
                  </a:cubicBezTo>
                  <a:cubicBezTo>
                    <a:pt x="178" y="131"/>
                    <a:pt x="39" y="174"/>
                    <a:pt x="0" y="149"/>
                  </a:cubicBezTo>
                  <a:cubicBezTo>
                    <a:pt x="0" y="198"/>
                    <a:pt x="0" y="198"/>
                    <a:pt x="0" y="198"/>
                  </a:cubicBezTo>
                  <a:cubicBezTo>
                    <a:pt x="39" y="226"/>
                    <a:pt x="178" y="181"/>
                    <a:pt x="234" y="165"/>
                  </a:cubicBezTo>
                  <a:cubicBezTo>
                    <a:pt x="289" y="149"/>
                    <a:pt x="374" y="125"/>
                    <a:pt x="434" y="108"/>
                  </a:cubicBezTo>
                  <a:cubicBezTo>
                    <a:pt x="483" y="94"/>
                    <a:pt x="570" y="74"/>
                    <a:pt x="610" y="61"/>
                  </a:cubicBezTo>
                  <a:cubicBezTo>
                    <a:pt x="610" y="61"/>
                    <a:pt x="610" y="61"/>
                    <a:pt x="610" y="61"/>
                  </a:cubicBezTo>
                  <a:cubicBezTo>
                    <a:pt x="610" y="61"/>
                    <a:pt x="610" y="61"/>
                    <a:pt x="610" y="61"/>
                  </a:cubicBezTo>
                  <a:cubicBezTo>
                    <a:pt x="616" y="59"/>
                    <a:pt x="627" y="55"/>
                    <a:pt x="627" y="55"/>
                  </a:cubicBezTo>
                  <a:cubicBezTo>
                    <a:pt x="629" y="53"/>
                    <a:pt x="631" y="52"/>
                    <a:pt x="630" y="51"/>
                  </a:cubicBezTo>
                  <a:lnTo>
                    <a:pt x="630" y="2"/>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36" name="Freeform 1360"/>
            <p:cNvSpPr>
              <a:spLocks/>
            </p:cNvSpPr>
            <p:nvPr/>
          </p:nvSpPr>
          <p:spPr bwMode="gray">
            <a:xfrm flipH="1">
              <a:off x="3909487" y="4322326"/>
              <a:ext cx="11105" cy="32644"/>
            </a:xfrm>
            <a:custGeom>
              <a:avLst/>
              <a:gdLst/>
              <a:ahLst/>
              <a:cxnLst>
                <a:cxn ang="0">
                  <a:pos x="0" y="484"/>
                </a:cxn>
                <a:cxn ang="0">
                  <a:pos x="0" y="45"/>
                </a:cxn>
                <a:cxn ang="0">
                  <a:pos x="165" y="0"/>
                </a:cxn>
                <a:cxn ang="0">
                  <a:pos x="165" y="440"/>
                </a:cxn>
                <a:cxn ang="0">
                  <a:pos x="0" y="484"/>
                </a:cxn>
              </a:cxnLst>
              <a:rect l="0" t="0" r="r" b="b"/>
              <a:pathLst>
                <a:path w="165" h="484">
                  <a:moveTo>
                    <a:pt x="0" y="484"/>
                  </a:moveTo>
                  <a:lnTo>
                    <a:pt x="0" y="45"/>
                  </a:lnTo>
                  <a:lnTo>
                    <a:pt x="165" y="0"/>
                  </a:lnTo>
                  <a:lnTo>
                    <a:pt x="165" y="440"/>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37" name="Freeform 1361"/>
            <p:cNvSpPr>
              <a:spLocks/>
            </p:cNvSpPr>
            <p:nvPr/>
          </p:nvSpPr>
          <p:spPr bwMode="gray">
            <a:xfrm flipH="1">
              <a:off x="3920592" y="4324889"/>
              <a:ext cx="2221" cy="30081"/>
            </a:xfrm>
            <a:custGeom>
              <a:avLst/>
              <a:gdLst/>
              <a:ahLst/>
              <a:cxnLst>
                <a:cxn ang="0">
                  <a:pos x="33" y="7"/>
                </a:cxn>
                <a:cxn ang="0">
                  <a:pos x="0" y="0"/>
                </a:cxn>
                <a:cxn ang="0">
                  <a:pos x="0" y="439"/>
                </a:cxn>
                <a:cxn ang="0">
                  <a:pos x="33" y="446"/>
                </a:cxn>
                <a:cxn ang="0">
                  <a:pos x="33" y="7"/>
                </a:cxn>
              </a:cxnLst>
              <a:rect l="0" t="0" r="r" b="b"/>
              <a:pathLst>
                <a:path w="33" h="446">
                  <a:moveTo>
                    <a:pt x="33" y="7"/>
                  </a:moveTo>
                  <a:lnTo>
                    <a:pt x="0" y="0"/>
                  </a:lnTo>
                  <a:lnTo>
                    <a:pt x="0" y="439"/>
                  </a:lnTo>
                  <a:lnTo>
                    <a:pt x="33" y="446"/>
                  </a:lnTo>
                  <a:lnTo>
                    <a:pt x="33" y="7"/>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38" name="Freeform 1362"/>
            <p:cNvSpPr>
              <a:spLocks/>
            </p:cNvSpPr>
            <p:nvPr/>
          </p:nvSpPr>
          <p:spPr bwMode="gray">
            <a:xfrm flipH="1">
              <a:off x="3909487" y="4321855"/>
              <a:ext cx="13326" cy="3508"/>
            </a:xfrm>
            <a:custGeom>
              <a:avLst/>
              <a:gdLst/>
              <a:ahLst/>
              <a:cxnLst>
                <a:cxn ang="0">
                  <a:pos x="198" y="7"/>
                </a:cxn>
                <a:cxn ang="0">
                  <a:pos x="168" y="0"/>
                </a:cxn>
                <a:cxn ang="0">
                  <a:pos x="0" y="45"/>
                </a:cxn>
                <a:cxn ang="0">
                  <a:pos x="33" y="52"/>
                </a:cxn>
                <a:cxn ang="0">
                  <a:pos x="198" y="7"/>
                </a:cxn>
              </a:cxnLst>
              <a:rect l="0" t="0" r="r" b="b"/>
              <a:pathLst>
                <a:path w="198" h="52">
                  <a:moveTo>
                    <a:pt x="198" y="7"/>
                  </a:moveTo>
                  <a:lnTo>
                    <a:pt x="168" y="0"/>
                  </a:lnTo>
                  <a:lnTo>
                    <a:pt x="0" y="45"/>
                  </a:lnTo>
                  <a:lnTo>
                    <a:pt x="33"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39" name="Freeform 1363"/>
            <p:cNvSpPr>
              <a:spLocks/>
            </p:cNvSpPr>
            <p:nvPr/>
          </p:nvSpPr>
          <p:spPr bwMode="gray">
            <a:xfrm flipH="1">
              <a:off x="3905786" y="4357263"/>
              <a:ext cx="1750" cy="1889"/>
            </a:xfrm>
            <a:custGeom>
              <a:avLst/>
              <a:gdLst/>
              <a:ahLst/>
              <a:cxnLst>
                <a:cxn ang="0">
                  <a:pos x="9" y="11"/>
                </a:cxn>
                <a:cxn ang="0">
                  <a:pos x="2" y="8"/>
                </a:cxn>
                <a:cxn ang="0">
                  <a:pos x="2" y="1"/>
                </a:cxn>
                <a:cxn ang="0">
                  <a:pos x="9" y="3"/>
                </a:cxn>
                <a:cxn ang="0">
                  <a:pos x="9" y="11"/>
                </a:cxn>
              </a:cxnLst>
              <a:rect l="0" t="0" r="r" b="b"/>
              <a:pathLst>
                <a:path w="11" h="12">
                  <a:moveTo>
                    <a:pt x="9" y="11"/>
                  </a:moveTo>
                  <a:cubicBezTo>
                    <a:pt x="7" y="12"/>
                    <a:pt x="4" y="11"/>
                    <a:pt x="2" y="8"/>
                  </a:cubicBezTo>
                  <a:cubicBezTo>
                    <a:pt x="0" y="6"/>
                    <a:pt x="0" y="2"/>
                    <a:pt x="2" y="1"/>
                  </a:cubicBezTo>
                  <a:cubicBezTo>
                    <a:pt x="3" y="0"/>
                    <a:pt x="7" y="1"/>
                    <a:pt x="9" y="3"/>
                  </a:cubicBezTo>
                  <a:cubicBezTo>
                    <a:pt x="11" y="6"/>
                    <a:pt x="11" y="9"/>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40" name="Freeform 1364"/>
            <p:cNvSpPr>
              <a:spLocks/>
            </p:cNvSpPr>
            <p:nvPr/>
          </p:nvSpPr>
          <p:spPr bwMode="gray">
            <a:xfrm flipH="1">
              <a:off x="3905786" y="4311333"/>
              <a:ext cx="1750" cy="2091"/>
            </a:xfrm>
            <a:custGeom>
              <a:avLst/>
              <a:gdLst/>
              <a:ahLst/>
              <a:cxnLst>
                <a:cxn ang="0">
                  <a:pos x="9" y="11"/>
                </a:cxn>
                <a:cxn ang="0">
                  <a:pos x="2" y="9"/>
                </a:cxn>
                <a:cxn ang="0">
                  <a:pos x="2" y="1"/>
                </a:cxn>
                <a:cxn ang="0">
                  <a:pos x="9" y="4"/>
                </a:cxn>
                <a:cxn ang="0">
                  <a:pos x="9" y="11"/>
                </a:cxn>
              </a:cxnLst>
              <a:rect l="0" t="0" r="r" b="b"/>
              <a:pathLst>
                <a:path w="11" h="13">
                  <a:moveTo>
                    <a:pt x="9" y="11"/>
                  </a:moveTo>
                  <a:cubicBezTo>
                    <a:pt x="7" y="13"/>
                    <a:pt x="4" y="12"/>
                    <a:pt x="2" y="9"/>
                  </a:cubicBezTo>
                  <a:cubicBezTo>
                    <a:pt x="0" y="6"/>
                    <a:pt x="0" y="3"/>
                    <a:pt x="2" y="1"/>
                  </a:cubicBezTo>
                  <a:cubicBezTo>
                    <a:pt x="3" y="0"/>
                    <a:pt x="7" y="1"/>
                    <a:pt x="9" y="4"/>
                  </a:cubicBezTo>
                  <a:cubicBezTo>
                    <a:pt x="11" y="7"/>
                    <a:pt x="11" y="10"/>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41" name="Freeform 1365"/>
            <p:cNvSpPr>
              <a:spLocks/>
            </p:cNvSpPr>
            <p:nvPr/>
          </p:nvSpPr>
          <p:spPr bwMode="gray">
            <a:xfrm flipH="1">
              <a:off x="3906593" y="4311805"/>
              <a:ext cx="14672" cy="50988"/>
            </a:xfrm>
            <a:custGeom>
              <a:avLst/>
              <a:gdLst/>
              <a:ahLst/>
              <a:cxnLst>
                <a:cxn ang="0">
                  <a:pos x="0" y="24"/>
                </a:cxn>
                <a:cxn ang="0">
                  <a:pos x="0" y="320"/>
                </a:cxn>
                <a:cxn ang="0">
                  <a:pos x="92" y="295"/>
                </a:cxn>
                <a:cxn ang="0">
                  <a:pos x="90" y="287"/>
                </a:cxn>
                <a:cxn ang="0">
                  <a:pos x="8" y="309"/>
                </a:cxn>
                <a:cxn ang="0">
                  <a:pos x="8" y="30"/>
                </a:cxn>
                <a:cxn ang="0">
                  <a:pos x="92" y="7"/>
                </a:cxn>
                <a:cxn ang="0">
                  <a:pos x="90" y="0"/>
                </a:cxn>
                <a:cxn ang="0">
                  <a:pos x="0" y="24"/>
                </a:cxn>
              </a:cxnLst>
              <a:rect l="0" t="0" r="r" b="b"/>
              <a:pathLst>
                <a:path w="92" h="320">
                  <a:moveTo>
                    <a:pt x="0" y="24"/>
                  </a:moveTo>
                  <a:cubicBezTo>
                    <a:pt x="0" y="320"/>
                    <a:pt x="0" y="320"/>
                    <a:pt x="0" y="320"/>
                  </a:cubicBezTo>
                  <a:cubicBezTo>
                    <a:pt x="92" y="295"/>
                    <a:pt x="92" y="295"/>
                    <a:pt x="92" y="295"/>
                  </a:cubicBezTo>
                  <a:cubicBezTo>
                    <a:pt x="90" y="287"/>
                    <a:pt x="90" y="287"/>
                    <a:pt x="90" y="287"/>
                  </a:cubicBezTo>
                  <a:cubicBezTo>
                    <a:pt x="90" y="287"/>
                    <a:pt x="17" y="307"/>
                    <a:pt x="8" y="309"/>
                  </a:cubicBezTo>
                  <a:cubicBezTo>
                    <a:pt x="8" y="299"/>
                    <a:pt x="8" y="36"/>
                    <a:pt x="8" y="30"/>
                  </a:cubicBezTo>
                  <a:cubicBezTo>
                    <a:pt x="13" y="29"/>
                    <a:pt x="92" y="7"/>
                    <a:pt x="92" y="7"/>
                  </a:cubicBezTo>
                  <a:cubicBezTo>
                    <a:pt x="90" y="0"/>
                    <a:pt x="90" y="0"/>
                    <a:pt x="90" y="0"/>
                  </a:cubicBezTo>
                  <a:lnTo>
                    <a:pt x="0" y="2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42" name="Freeform 1366"/>
            <p:cNvSpPr>
              <a:spLocks/>
            </p:cNvSpPr>
            <p:nvPr/>
          </p:nvSpPr>
          <p:spPr bwMode="gray">
            <a:xfrm flipH="1">
              <a:off x="3842520" y="4295079"/>
              <a:ext cx="15884" cy="53079"/>
            </a:xfrm>
            <a:custGeom>
              <a:avLst/>
              <a:gdLst/>
              <a:ahLst/>
              <a:cxnLst>
                <a:cxn ang="0">
                  <a:pos x="236" y="787"/>
                </a:cxn>
                <a:cxn ang="0">
                  <a:pos x="0" y="0"/>
                </a:cxn>
                <a:cxn ang="0">
                  <a:pos x="236" y="787"/>
                </a:cxn>
              </a:cxnLst>
              <a:rect l="0" t="0" r="r" b="b"/>
              <a:pathLst>
                <a:path w="236" h="787">
                  <a:moveTo>
                    <a:pt x="236" y="787"/>
                  </a:moveTo>
                  <a:lnTo>
                    <a:pt x="0" y="0"/>
                  </a:lnTo>
                  <a:lnTo>
                    <a:pt x="236" y="787"/>
                  </a:lnTo>
                  <a:close/>
                </a:path>
              </a:pathLst>
            </a:cu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grpSp>
          <p:nvGrpSpPr>
            <p:cNvPr id="3043" name="Gruppieren 3042"/>
            <p:cNvGrpSpPr/>
            <p:nvPr/>
          </p:nvGrpSpPr>
          <p:grpSpPr bwMode="gray">
            <a:xfrm>
              <a:off x="4658275" y="1341997"/>
              <a:ext cx="1371677" cy="994044"/>
              <a:chOff x="-1631998" y="2252981"/>
              <a:chExt cx="1285873" cy="931863"/>
            </a:xfrm>
          </p:grpSpPr>
          <p:sp>
            <p:nvSpPr>
              <p:cNvPr id="4287" name="Freeform 4439"/>
              <p:cNvSpPr>
                <a:spLocks/>
              </p:cNvSpPr>
              <p:nvPr/>
            </p:nvSpPr>
            <p:spPr bwMode="gray">
              <a:xfrm flipH="1">
                <a:off x="-1631998" y="2306956"/>
                <a:ext cx="1285873" cy="344488"/>
              </a:xfrm>
              <a:custGeom>
                <a:avLst/>
                <a:gdLst>
                  <a:gd name="T0" fmla="*/ 0 w 5270"/>
                  <a:gd name="T1" fmla="*/ 395 h 1412"/>
                  <a:gd name="T2" fmla="*/ 1472 w 5270"/>
                  <a:gd name="T3" fmla="*/ 0 h 1412"/>
                  <a:gd name="T4" fmla="*/ 5270 w 5270"/>
                  <a:gd name="T5" fmla="*/ 1017 h 1412"/>
                  <a:gd name="T6" fmla="*/ 3799 w 5270"/>
                  <a:gd name="T7" fmla="*/ 1412 h 1412"/>
                  <a:gd name="T8" fmla="*/ 0 w 5270"/>
                  <a:gd name="T9" fmla="*/ 395 h 1412"/>
                  <a:gd name="T10" fmla="*/ 0 60000 65536"/>
                  <a:gd name="T11" fmla="*/ 0 60000 65536"/>
                  <a:gd name="T12" fmla="*/ 0 60000 65536"/>
                  <a:gd name="T13" fmla="*/ 0 60000 65536"/>
                  <a:gd name="T14" fmla="*/ 0 60000 65536"/>
                  <a:gd name="T15" fmla="*/ 0 w 5270"/>
                  <a:gd name="T16" fmla="*/ 0 h 1412"/>
                  <a:gd name="T17" fmla="*/ 5270 w 5270"/>
                  <a:gd name="T18" fmla="*/ 1412 h 1412"/>
                </a:gdLst>
                <a:ahLst/>
                <a:cxnLst>
                  <a:cxn ang="T10">
                    <a:pos x="T0" y="T1"/>
                  </a:cxn>
                  <a:cxn ang="T11">
                    <a:pos x="T2" y="T3"/>
                  </a:cxn>
                  <a:cxn ang="T12">
                    <a:pos x="T4" y="T5"/>
                  </a:cxn>
                  <a:cxn ang="T13">
                    <a:pos x="T6" y="T7"/>
                  </a:cxn>
                  <a:cxn ang="T14">
                    <a:pos x="T8" y="T9"/>
                  </a:cxn>
                </a:cxnLst>
                <a:rect l="T15" t="T16" r="T17" b="T18"/>
                <a:pathLst>
                  <a:path w="5270" h="1412">
                    <a:moveTo>
                      <a:pt x="0" y="395"/>
                    </a:moveTo>
                    <a:lnTo>
                      <a:pt x="1472" y="0"/>
                    </a:lnTo>
                    <a:lnTo>
                      <a:pt x="5270" y="1017"/>
                    </a:lnTo>
                    <a:lnTo>
                      <a:pt x="3799" y="1412"/>
                    </a:lnTo>
                    <a:lnTo>
                      <a:pt x="0" y="395"/>
                    </a:lnTo>
                    <a:close/>
                  </a:path>
                </a:pathLst>
              </a:custGeom>
              <a:gradFill rotWithShape="1">
                <a:gsLst>
                  <a:gs pos="0">
                    <a:srgbClr val="D07040"/>
                  </a:gs>
                  <a:gs pos="100000">
                    <a:srgbClr val="C04000"/>
                  </a:gs>
                </a:gsLst>
                <a:lin ang="5400000" scaled="1"/>
              </a:gradFill>
              <a:ln w="3175">
                <a:solidFill>
                  <a:schemeClr val="tx1">
                    <a:alpha val="20000"/>
                  </a:schemeClr>
                </a:solidFill>
                <a:miter lim="800000"/>
                <a:headEnd/>
                <a:tailEnd/>
              </a:ln>
            </p:spPr>
            <p:txBody>
              <a:bodyPr/>
              <a:lstStyle/>
              <a:p>
                <a:endParaRPr lang="en-US" dirty="0"/>
              </a:p>
            </p:txBody>
          </p:sp>
          <p:sp>
            <p:nvSpPr>
              <p:cNvPr id="4288" name="Freeform 4440"/>
              <p:cNvSpPr>
                <a:spLocks/>
              </p:cNvSpPr>
              <p:nvPr/>
            </p:nvSpPr>
            <p:spPr bwMode="gray">
              <a:xfrm flipH="1">
                <a:off x="-1273223" y="2402206"/>
                <a:ext cx="927098" cy="782638"/>
              </a:xfrm>
              <a:custGeom>
                <a:avLst/>
                <a:gdLst>
                  <a:gd name="T0" fmla="*/ 3799 w 3799"/>
                  <a:gd name="T1" fmla="*/ 3204 h 3204"/>
                  <a:gd name="T2" fmla="*/ 3799 w 3799"/>
                  <a:gd name="T3" fmla="*/ 1017 h 3204"/>
                  <a:gd name="T4" fmla="*/ 0 w 3799"/>
                  <a:gd name="T5" fmla="*/ 0 h 3204"/>
                  <a:gd name="T6" fmla="*/ 0 w 3799"/>
                  <a:gd name="T7" fmla="*/ 2189 h 3204"/>
                  <a:gd name="T8" fmla="*/ 3799 w 3799"/>
                  <a:gd name="T9" fmla="*/ 3204 h 3204"/>
                  <a:gd name="T10" fmla="*/ 0 60000 65536"/>
                  <a:gd name="T11" fmla="*/ 0 60000 65536"/>
                  <a:gd name="T12" fmla="*/ 0 60000 65536"/>
                  <a:gd name="T13" fmla="*/ 0 60000 65536"/>
                  <a:gd name="T14" fmla="*/ 0 60000 65536"/>
                  <a:gd name="T15" fmla="*/ 0 w 3799"/>
                  <a:gd name="T16" fmla="*/ 0 h 3204"/>
                  <a:gd name="T17" fmla="*/ 3799 w 3799"/>
                  <a:gd name="T18" fmla="*/ 3204 h 3204"/>
                </a:gdLst>
                <a:ahLst/>
                <a:cxnLst>
                  <a:cxn ang="T10">
                    <a:pos x="T0" y="T1"/>
                  </a:cxn>
                  <a:cxn ang="T11">
                    <a:pos x="T2" y="T3"/>
                  </a:cxn>
                  <a:cxn ang="T12">
                    <a:pos x="T4" y="T5"/>
                  </a:cxn>
                  <a:cxn ang="T13">
                    <a:pos x="T6" y="T7"/>
                  </a:cxn>
                  <a:cxn ang="T14">
                    <a:pos x="T8" y="T9"/>
                  </a:cxn>
                </a:cxnLst>
                <a:rect l="T15" t="T16" r="T17" b="T18"/>
                <a:pathLst>
                  <a:path w="3799" h="3204">
                    <a:moveTo>
                      <a:pt x="3799" y="3204"/>
                    </a:moveTo>
                    <a:lnTo>
                      <a:pt x="3799" y="1017"/>
                    </a:lnTo>
                    <a:lnTo>
                      <a:pt x="0" y="0"/>
                    </a:lnTo>
                    <a:lnTo>
                      <a:pt x="0" y="2189"/>
                    </a:lnTo>
                    <a:lnTo>
                      <a:pt x="3799" y="3204"/>
                    </a:lnTo>
                    <a:close/>
                  </a:path>
                </a:pathLst>
              </a:custGeom>
              <a:solidFill>
                <a:schemeClr val="accent1"/>
              </a:solidFill>
              <a:ln w="3175">
                <a:solidFill>
                  <a:schemeClr val="tx1">
                    <a:alpha val="20000"/>
                  </a:schemeClr>
                </a:solidFill>
                <a:miter lim="800000"/>
                <a:headEnd/>
                <a:tailEnd/>
              </a:ln>
            </p:spPr>
            <p:txBody>
              <a:bodyPr/>
              <a:lstStyle/>
              <a:p>
                <a:endParaRPr lang="en-US" dirty="0"/>
              </a:p>
            </p:txBody>
          </p:sp>
          <p:sp>
            <p:nvSpPr>
              <p:cNvPr id="4289" name="Freeform 4441"/>
              <p:cNvSpPr>
                <a:spLocks/>
              </p:cNvSpPr>
              <p:nvPr/>
            </p:nvSpPr>
            <p:spPr bwMode="gray">
              <a:xfrm flipH="1">
                <a:off x="-1631998" y="2554606"/>
                <a:ext cx="358774" cy="630238"/>
              </a:xfrm>
              <a:custGeom>
                <a:avLst/>
                <a:gdLst>
                  <a:gd name="T0" fmla="*/ 1471 w 1471"/>
                  <a:gd name="T1" fmla="*/ 2188 h 2582"/>
                  <a:gd name="T2" fmla="*/ 1471 w 1471"/>
                  <a:gd name="T3" fmla="*/ 0 h 2582"/>
                  <a:gd name="T4" fmla="*/ 0 w 1471"/>
                  <a:gd name="T5" fmla="*/ 395 h 2582"/>
                  <a:gd name="T6" fmla="*/ 0 w 1471"/>
                  <a:gd name="T7" fmla="*/ 2582 h 2582"/>
                  <a:gd name="T8" fmla="*/ 1471 w 1471"/>
                  <a:gd name="T9" fmla="*/ 2188 h 2582"/>
                  <a:gd name="T10" fmla="*/ 0 60000 65536"/>
                  <a:gd name="T11" fmla="*/ 0 60000 65536"/>
                  <a:gd name="T12" fmla="*/ 0 60000 65536"/>
                  <a:gd name="T13" fmla="*/ 0 60000 65536"/>
                  <a:gd name="T14" fmla="*/ 0 60000 65536"/>
                  <a:gd name="T15" fmla="*/ 0 w 1471"/>
                  <a:gd name="T16" fmla="*/ 0 h 2582"/>
                  <a:gd name="T17" fmla="*/ 1471 w 1471"/>
                  <a:gd name="T18" fmla="*/ 2582 h 2582"/>
                </a:gdLst>
                <a:ahLst/>
                <a:cxnLst>
                  <a:cxn ang="T10">
                    <a:pos x="T0" y="T1"/>
                  </a:cxn>
                  <a:cxn ang="T11">
                    <a:pos x="T2" y="T3"/>
                  </a:cxn>
                  <a:cxn ang="T12">
                    <a:pos x="T4" y="T5"/>
                  </a:cxn>
                  <a:cxn ang="T13">
                    <a:pos x="T6" y="T7"/>
                  </a:cxn>
                  <a:cxn ang="T14">
                    <a:pos x="T8" y="T9"/>
                  </a:cxn>
                </a:cxnLst>
                <a:rect l="T15" t="T16" r="T17" b="T18"/>
                <a:pathLst>
                  <a:path w="1471" h="2582">
                    <a:moveTo>
                      <a:pt x="1471" y="2188"/>
                    </a:moveTo>
                    <a:lnTo>
                      <a:pt x="1471" y="0"/>
                    </a:lnTo>
                    <a:lnTo>
                      <a:pt x="0" y="395"/>
                    </a:lnTo>
                    <a:lnTo>
                      <a:pt x="0" y="2582"/>
                    </a:lnTo>
                    <a:lnTo>
                      <a:pt x="1471" y="2188"/>
                    </a:lnTo>
                    <a:close/>
                  </a:path>
                </a:pathLst>
              </a:custGeom>
              <a:solidFill>
                <a:schemeClr val="accent1">
                  <a:lumMod val="75000"/>
                </a:schemeClr>
              </a:solidFill>
              <a:ln w="6350" cap="flat" cmpd="sng">
                <a:noFill/>
                <a:prstDash val="solid"/>
                <a:miter lim="800000"/>
                <a:headEnd type="none" w="med" len="med"/>
                <a:tailEnd type="none" w="med" len="med"/>
              </a:ln>
              <a:effectLst/>
            </p:spPr>
            <p:txBody>
              <a:bodyPr/>
              <a:lstStyle/>
              <a:p>
                <a:endParaRPr lang="en-US" dirty="0"/>
              </a:p>
            </p:txBody>
          </p:sp>
          <p:sp>
            <p:nvSpPr>
              <p:cNvPr id="4290" name="Freeform 4447"/>
              <p:cNvSpPr>
                <a:spLocks/>
              </p:cNvSpPr>
              <p:nvPr/>
            </p:nvSpPr>
            <p:spPr bwMode="gray">
              <a:xfrm flipH="1">
                <a:off x="-1555798" y="2252981"/>
                <a:ext cx="1209673" cy="398463"/>
              </a:xfrm>
              <a:custGeom>
                <a:avLst/>
                <a:gdLst>
                  <a:gd name="T0" fmla="*/ 1779 w 4431"/>
                  <a:gd name="T1" fmla="*/ 217 h 1456"/>
                  <a:gd name="T2" fmla="*/ 985 w 4431"/>
                  <a:gd name="T3" fmla="*/ 9 h 1456"/>
                  <a:gd name="T4" fmla="*/ 594 w 4431"/>
                  <a:gd name="T5" fmla="*/ 50 h 1456"/>
                  <a:gd name="T6" fmla="*/ 2 w 4431"/>
                  <a:gd name="T7" fmla="*/ 549 h 1456"/>
                  <a:gd name="T8" fmla="*/ 1277 w 4431"/>
                  <a:gd name="T9" fmla="*/ 888 h 1456"/>
                  <a:gd name="T10" fmla="*/ 3395 w 4431"/>
                  <a:gd name="T11" fmla="*/ 1456 h 1456"/>
                  <a:gd name="T12" fmla="*/ 3395 w 4431"/>
                  <a:gd name="T13" fmla="*/ 1456 h 1456"/>
                  <a:gd name="T14" fmla="*/ 3949 w 4431"/>
                  <a:gd name="T15" fmla="*/ 952 h 1456"/>
                  <a:gd name="T16" fmla="*/ 4431 w 4431"/>
                  <a:gd name="T17" fmla="*/ 922 h 1456"/>
                  <a:gd name="T18" fmla="*/ 1779 w 4431"/>
                  <a:gd name="T19" fmla="*/ 217 h 1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31"/>
                  <a:gd name="T31" fmla="*/ 0 h 1456"/>
                  <a:gd name="T32" fmla="*/ 4431 w 4431"/>
                  <a:gd name="T33" fmla="*/ 1456 h 1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31" h="1456">
                    <a:moveTo>
                      <a:pt x="1779" y="217"/>
                    </a:moveTo>
                    <a:cubicBezTo>
                      <a:pt x="985" y="9"/>
                      <a:pt x="985" y="9"/>
                      <a:pt x="985" y="9"/>
                    </a:cubicBezTo>
                    <a:cubicBezTo>
                      <a:pt x="868" y="0"/>
                      <a:pt x="733" y="12"/>
                      <a:pt x="594" y="50"/>
                    </a:cubicBezTo>
                    <a:cubicBezTo>
                      <a:pt x="239" y="145"/>
                      <a:pt x="0" y="360"/>
                      <a:pt x="2" y="549"/>
                    </a:cubicBezTo>
                    <a:cubicBezTo>
                      <a:pt x="2" y="551"/>
                      <a:pt x="1277" y="888"/>
                      <a:pt x="1277" y="888"/>
                    </a:cubicBezTo>
                    <a:cubicBezTo>
                      <a:pt x="3395" y="1456"/>
                      <a:pt x="3395" y="1456"/>
                      <a:pt x="3395" y="1456"/>
                    </a:cubicBezTo>
                    <a:cubicBezTo>
                      <a:pt x="3395" y="1456"/>
                      <a:pt x="3395" y="1456"/>
                      <a:pt x="3395" y="1456"/>
                    </a:cubicBezTo>
                    <a:cubicBezTo>
                      <a:pt x="3395" y="1269"/>
                      <a:pt x="3593" y="1047"/>
                      <a:pt x="3949" y="952"/>
                    </a:cubicBezTo>
                    <a:cubicBezTo>
                      <a:pt x="4126" y="904"/>
                      <a:pt x="4296" y="897"/>
                      <a:pt x="4431" y="922"/>
                    </a:cubicBezTo>
                    <a:lnTo>
                      <a:pt x="1779" y="217"/>
                    </a:lnTo>
                    <a:close/>
                  </a:path>
                </a:pathLst>
              </a:custGeom>
              <a:gradFill rotWithShape="1">
                <a:gsLst>
                  <a:gs pos="39000">
                    <a:schemeClr val="bg1">
                      <a:lumMod val="65000"/>
                    </a:schemeClr>
                  </a:gs>
                  <a:gs pos="65000">
                    <a:schemeClr val="bg1">
                      <a:lumMod val="85000"/>
                    </a:schemeClr>
                  </a:gs>
                </a:gsLst>
                <a:lin ang="16800000" scaled="0"/>
              </a:gradFill>
              <a:ln w="3175">
                <a:solidFill>
                  <a:schemeClr val="tx1">
                    <a:alpha val="20000"/>
                  </a:schemeClr>
                </a:solidFill>
                <a:miter lim="800000"/>
                <a:headEnd/>
                <a:tailEnd/>
              </a:ln>
            </p:spPr>
            <p:txBody>
              <a:bodyPr/>
              <a:lstStyle/>
              <a:p>
                <a:endParaRPr lang="en-US" dirty="0"/>
              </a:p>
            </p:txBody>
          </p:sp>
          <p:sp>
            <p:nvSpPr>
              <p:cNvPr id="4291" name="Freeform 4448"/>
              <p:cNvSpPr>
                <a:spLocks/>
              </p:cNvSpPr>
              <p:nvPr/>
            </p:nvSpPr>
            <p:spPr bwMode="gray">
              <a:xfrm flipH="1">
                <a:off x="-1631998" y="2486343"/>
                <a:ext cx="358774" cy="165100"/>
              </a:xfrm>
              <a:custGeom>
                <a:avLst/>
                <a:gdLst>
                  <a:gd name="T0" fmla="*/ 554 w 1314"/>
                  <a:gd name="T1" fmla="*/ 97 h 601"/>
                  <a:gd name="T2" fmla="*/ 0 w 1314"/>
                  <a:gd name="T3" fmla="*/ 601 h 601"/>
                  <a:gd name="T4" fmla="*/ 1314 w 1314"/>
                  <a:gd name="T5" fmla="*/ 249 h 601"/>
                  <a:gd name="T6" fmla="*/ 554 w 1314"/>
                  <a:gd name="T7" fmla="*/ 97 h 601"/>
                  <a:gd name="T8" fmla="*/ 0 60000 65536"/>
                  <a:gd name="T9" fmla="*/ 0 60000 65536"/>
                  <a:gd name="T10" fmla="*/ 0 60000 65536"/>
                  <a:gd name="T11" fmla="*/ 0 60000 65536"/>
                  <a:gd name="T12" fmla="*/ 0 w 1314"/>
                  <a:gd name="T13" fmla="*/ 0 h 601"/>
                  <a:gd name="T14" fmla="*/ 1314 w 1314"/>
                  <a:gd name="T15" fmla="*/ 601 h 601"/>
                </a:gdLst>
                <a:ahLst/>
                <a:cxnLst>
                  <a:cxn ang="T8">
                    <a:pos x="T0" y="T1"/>
                  </a:cxn>
                  <a:cxn ang="T9">
                    <a:pos x="T2" y="T3"/>
                  </a:cxn>
                  <a:cxn ang="T10">
                    <a:pos x="T4" y="T5"/>
                  </a:cxn>
                  <a:cxn ang="T11">
                    <a:pos x="T6" y="T7"/>
                  </a:cxn>
                </a:cxnLst>
                <a:rect l="T12" t="T13" r="T14" b="T15"/>
                <a:pathLst>
                  <a:path w="1314" h="601">
                    <a:moveTo>
                      <a:pt x="554" y="97"/>
                    </a:moveTo>
                    <a:cubicBezTo>
                      <a:pt x="198" y="192"/>
                      <a:pt x="0" y="405"/>
                      <a:pt x="0" y="601"/>
                    </a:cubicBezTo>
                    <a:cubicBezTo>
                      <a:pt x="1314" y="249"/>
                      <a:pt x="1314" y="249"/>
                      <a:pt x="1314" y="249"/>
                    </a:cubicBezTo>
                    <a:cubicBezTo>
                      <a:pt x="1248" y="68"/>
                      <a:pt x="915" y="0"/>
                      <a:pt x="554" y="97"/>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292" name="Freeform 4449"/>
              <p:cNvSpPr>
                <a:spLocks/>
              </p:cNvSpPr>
              <p:nvPr/>
            </p:nvSpPr>
            <p:spPr bwMode="gray">
              <a:xfrm flipH="1">
                <a:off x="-1165273" y="2395856"/>
                <a:ext cx="287337" cy="149225"/>
              </a:xfrm>
              <a:custGeom>
                <a:avLst/>
                <a:gdLst>
                  <a:gd name="T0" fmla="*/ 1055 w 1055"/>
                  <a:gd name="T1" fmla="*/ 21 h 547"/>
                  <a:gd name="T2" fmla="*/ 593 w 1055"/>
                  <a:gd name="T3" fmla="*/ 54 h 547"/>
                  <a:gd name="T4" fmla="*/ 0 w 1055"/>
                  <a:gd name="T5" fmla="*/ 547 h 547"/>
                  <a:gd name="T6" fmla="*/ 0 60000 65536"/>
                  <a:gd name="T7" fmla="*/ 0 60000 65536"/>
                  <a:gd name="T8" fmla="*/ 0 60000 65536"/>
                  <a:gd name="T9" fmla="*/ 0 w 1055"/>
                  <a:gd name="T10" fmla="*/ 0 h 547"/>
                  <a:gd name="T11" fmla="*/ 1055 w 1055"/>
                  <a:gd name="T12" fmla="*/ 547 h 547"/>
                </a:gdLst>
                <a:ahLst/>
                <a:cxnLst>
                  <a:cxn ang="T6">
                    <a:pos x="T0" y="T1"/>
                  </a:cxn>
                  <a:cxn ang="T7">
                    <a:pos x="T2" y="T3"/>
                  </a:cxn>
                  <a:cxn ang="T8">
                    <a:pos x="T4" y="T5"/>
                  </a:cxn>
                </a:cxnLst>
                <a:rect l="T9" t="T10" r="T11" b="T12"/>
                <a:pathLst>
                  <a:path w="1055" h="547">
                    <a:moveTo>
                      <a:pt x="1055" y="21"/>
                    </a:moveTo>
                    <a:cubicBezTo>
                      <a:pt x="923" y="0"/>
                      <a:pt x="761" y="9"/>
                      <a:pt x="593" y="54"/>
                    </a:cubicBezTo>
                    <a:cubicBezTo>
                      <a:pt x="237" y="149"/>
                      <a:pt x="6" y="348"/>
                      <a:pt x="0" y="547"/>
                    </a:cubicBezTo>
                  </a:path>
                </a:pathLst>
              </a:custGeom>
              <a:noFill/>
              <a:ln w="3175">
                <a:solidFill>
                  <a:schemeClr val="tx1">
                    <a:alpha val="20000"/>
                  </a:schemeClr>
                </a:solidFill>
                <a:miter lim="800000"/>
                <a:headEnd/>
                <a:tailEnd/>
              </a:ln>
            </p:spPr>
            <p:txBody>
              <a:bodyPr/>
              <a:lstStyle/>
              <a:p>
                <a:endParaRPr lang="en-US" dirty="0"/>
              </a:p>
            </p:txBody>
          </p:sp>
          <p:sp>
            <p:nvSpPr>
              <p:cNvPr id="4293" name="Freeform 4450"/>
              <p:cNvSpPr>
                <a:spLocks/>
              </p:cNvSpPr>
              <p:nvPr/>
            </p:nvSpPr>
            <p:spPr bwMode="gray">
              <a:xfrm flipH="1">
                <a:off x="-1031924" y="2359343"/>
                <a:ext cx="285750" cy="149225"/>
              </a:xfrm>
              <a:custGeom>
                <a:avLst/>
                <a:gdLst>
                  <a:gd name="T0" fmla="*/ 1049 w 1049"/>
                  <a:gd name="T1" fmla="*/ 20 h 545"/>
                  <a:gd name="T2" fmla="*/ 594 w 1049"/>
                  <a:gd name="T3" fmla="*/ 52 h 545"/>
                  <a:gd name="T4" fmla="*/ 2 w 1049"/>
                  <a:gd name="T5" fmla="*/ 545 h 545"/>
                  <a:gd name="T6" fmla="*/ 0 60000 65536"/>
                  <a:gd name="T7" fmla="*/ 0 60000 65536"/>
                  <a:gd name="T8" fmla="*/ 0 60000 65536"/>
                  <a:gd name="T9" fmla="*/ 0 w 1049"/>
                  <a:gd name="T10" fmla="*/ 0 h 545"/>
                  <a:gd name="T11" fmla="*/ 1049 w 1049"/>
                  <a:gd name="T12" fmla="*/ 545 h 545"/>
                </a:gdLst>
                <a:ahLst/>
                <a:cxnLst>
                  <a:cxn ang="T6">
                    <a:pos x="T0" y="T1"/>
                  </a:cxn>
                  <a:cxn ang="T7">
                    <a:pos x="T2" y="T3"/>
                  </a:cxn>
                  <a:cxn ang="T8">
                    <a:pos x="T4" y="T5"/>
                  </a:cxn>
                </a:cxnLst>
                <a:rect l="T9" t="T10" r="T11" b="T12"/>
                <a:pathLst>
                  <a:path w="1049" h="545">
                    <a:moveTo>
                      <a:pt x="1049" y="20"/>
                    </a:moveTo>
                    <a:cubicBezTo>
                      <a:pt x="918" y="0"/>
                      <a:pt x="760" y="8"/>
                      <a:pt x="594" y="52"/>
                    </a:cubicBezTo>
                    <a:cubicBezTo>
                      <a:pt x="238" y="147"/>
                      <a:pt x="0" y="351"/>
                      <a:pt x="2" y="545"/>
                    </a:cubicBezTo>
                  </a:path>
                </a:pathLst>
              </a:custGeom>
              <a:noFill/>
              <a:ln w="3175">
                <a:solidFill>
                  <a:schemeClr val="tx1">
                    <a:alpha val="20000"/>
                  </a:schemeClr>
                </a:solidFill>
                <a:miter lim="800000"/>
                <a:headEnd/>
                <a:tailEnd/>
              </a:ln>
            </p:spPr>
            <p:txBody>
              <a:bodyPr/>
              <a:lstStyle/>
              <a:p>
                <a:endParaRPr lang="en-US" dirty="0"/>
              </a:p>
            </p:txBody>
          </p:sp>
          <p:sp>
            <p:nvSpPr>
              <p:cNvPr id="4294" name="Freeform 4451"/>
              <p:cNvSpPr>
                <a:spLocks/>
              </p:cNvSpPr>
              <p:nvPr/>
            </p:nvSpPr>
            <p:spPr bwMode="gray">
              <a:xfrm flipH="1">
                <a:off x="-896986" y="2324418"/>
                <a:ext cx="282575" cy="150813"/>
              </a:xfrm>
              <a:custGeom>
                <a:avLst/>
                <a:gdLst>
                  <a:gd name="T0" fmla="*/ 1032 w 1032"/>
                  <a:gd name="T1" fmla="*/ 17 h 548"/>
                  <a:gd name="T2" fmla="*/ 595 w 1032"/>
                  <a:gd name="T3" fmla="*/ 55 h 548"/>
                  <a:gd name="T4" fmla="*/ 2 w 1032"/>
                  <a:gd name="T5" fmla="*/ 548 h 548"/>
                  <a:gd name="T6" fmla="*/ 0 60000 65536"/>
                  <a:gd name="T7" fmla="*/ 0 60000 65536"/>
                  <a:gd name="T8" fmla="*/ 0 60000 65536"/>
                  <a:gd name="T9" fmla="*/ 0 w 1032"/>
                  <a:gd name="T10" fmla="*/ 0 h 548"/>
                  <a:gd name="T11" fmla="*/ 1032 w 1032"/>
                  <a:gd name="T12" fmla="*/ 548 h 548"/>
                </a:gdLst>
                <a:ahLst/>
                <a:cxnLst>
                  <a:cxn ang="T6">
                    <a:pos x="T0" y="T1"/>
                  </a:cxn>
                  <a:cxn ang="T7">
                    <a:pos x="T2" y="T3"/>
                  </a:cxn>
                  <a:cxn ang="T8">
                    <a:pos x="T4" y="T5"/>
                  </a:cxn>
                </a:cxnLst>
                <a:rect l="T9" t="T10" r="T11" b="T12"/>
                <a:pathLst>
                  <a:path w="1032" h="548">
                    <a:moveTo>
                      <a:pt x="1032" y="17"/>
                    </a:moveTo>
                    <a:cubicBezTo>
                      <a:pt x="905" y="0"/>
                      <a:pt x="752" y="13"/>
                      <a:pt x="595" y="55"/>
                    </a:cubicBezTo>
                    <a:cubicBezTo>
                      <a:pt x="239" y="150"/>
                      <a:pt x="0" y="356"/>
                      <a:pt x="2" y="548"/>
                    </a:cubicBezTo>
                  </a:path>
                </a:pathLst>
              </a:custGeom>
              <a:noFill/>
              <a:ln w="3175">
                <a:solidFill>
                  <a:schemeClr val="tx1">
                    <a:alpha val="20000"/>
                  </a:schemeClr>
                </a:solidFill>
                <a:miter lim="800000"/>
                <a:headEnd/>
                <a:tailEnd/>
              </a:ln>
            </p:spPr>
            <p:txBody>
              <a:bodyPr/>
              <a:lstStyle/>
              <a:p>
                <a:endParaRPr lang="en-US" dirty="0"/>
              </a:p>
            </p:txBody>
          </p:sp>
          <p:sp>
            <p:nvSpPr>
              <p:cNvPr id="4295" name="Freeform 4452"/>
              <p:cNvSpPr>
                <a:spLocks/>
              </p:cNvSpPr>
              <p:nvPr/>
            </p:nvSpPr>
            <p:spPr bwMode="gray">
              <a:xfrm flipH="1">
                <a:off x="-1431973" y="2465706"/>
                <a:ext cx="288925" cy="150813"/>
              </a:xfrm>
              <a:custGeom>
                <a:avLst/>
                <a:gdLst>
                  <a:gd name="T0" fmla="*/ 1055 w 1055"/>
                  <a:gd name="T1" fmla="*/ 21 h 549"/>
                  <a:gd name="T2" fmla="*/ 593 w 1055"/>
                  <a:gd name="T3" fmla="*/ 56 h 549"/>
                  <a:gd name="T4" fmla="*/ 0 w 1055"/>
                  <a:gd name="T5" fmla="*/ 549 h 549"/>
                  <a:gd name="T6" fmla="*/ 0 60000 65536"/>
                  <a:gd name="T7" fmla="*/ 0 60000 65536"/>
                  <a:gd name="T8" fmla="*/ 0 60000 65536"/>
                  <a:gd name="T9" fmla="*/ 0 w 1055"/>
                  <a:gd name="T10" fmla="*/ 0 h 549"/>
                  <a:gd name="T11" fmla="*/ 1055 w 1055"/>
                  <a:gd name="T12" fmla="*/ 549 h 549"/>
                </a:gdLst>
                <a:ahLst/>
                <a:cxnLst>
                  <a:cxn ang="T6">
                    <a:pos x="T0" y="T1"/>
                  </a:cxn>
                  <a:cxn ang="T7">
                    <a:pos x="T2" y="T3"/>
                  </a:cxn>
                  <a:cxn ang="T8">
                    <a:pos x="T4" y="T5"/>
                  </a:cxn>
                </a:cxnLst>
                <a:rect l="T9" t="T10" r="T11" b="T12"/>
                <a:pathLst>
                  <a:path w="1055" h="549">
                    <a:moveTo>
                      <a:pt x="1055" y="21"/>
                    </a:moveTo>
                    <a:cubicBezTo>
                      <a:pt x="923" y="0"/>
                      <a:pt x="761" y="11"/>
                      <a:pt x="593" y="56"/>
                    </a:cubicBezTo>
                    <a:cubicBezTo>
                      <a:pt x="237" y="152"/>
                      <a:pt x="5" y="351"/>
                      <a:pt x="0" y="549"/>
                    </a:cubicBezTo>
                  </a:path>
                </a:pathLst>
              </a:custGeom>
              <a:noFill/>
              <a:ln w="3175">
                <a:solidFill>
                  <a:schemeClr val="tx1">
                    <a:alpha val="20000"/>
                  </a:schemeClr>
                </a:solidFill>
                <a:miter lim="800000"/>
                <a:headEnd/>
                <a:tailEnd/>
              </a:ln>
            </p:spPr>
            <p:txBody>
              <a:bodyPr/>
              <a:lstStyle/>
              <a:p>
                <a:endParaRPr lang="en-US" dirty="0"/>
              </a:p>
            </p:txBody>
          </p:sp>
          <p:sp>
            <p:nvSpPr>
              <p:cNvPr id="4296" name="Freeform 4453"/>
              <p:cNvSpPr>
                <a:spLocks/>
              </p:cNvSpPr>
              <p:nvPr/>
            </p:nvSpPr>
            <p:spPr bwMode="gray">
              <a:xfrm flipH="1">
                <a:off x="-1298623" y="2430781"/>
                <a:ext cx="287337" cy="149225"/>
              </a:xfrm>
              <a:custGeom>
                <a:avLst/>
                <a:gdLst>
                  <a:gd name="T0" fmla="*/ 1054 w 1054"/>
                  <a:gd name="T1" fmla="*/ 22 h 549"/>
                  <a:gd name="T2" fmla="*/ 592 w 1054"/>
                  <a:gd name="T3" fmla="*/ 56 h 549"/>
                  <a:gd name="T4" fmla="*/ 0 w 1054"/>
                  <a:gd name="T5" fmla="*/ 549 h 549"/>
                  <a:gd name="T6" fmla="*/ 0 60000 65536"/>
                  <a:gd name="T7" fmla="*/ 0 60000 65536"/>
                  <a:gd name="T8" fmla="*/ 0 60000 65536"/>
                  <a:gd name="T9" fmla="*/ 0 w 1054"/>
                  <a:gd name="T10" fmla="*/ 0 h 549"/>
                  <a:gd name="T11" fmla="*/ 1054 w 1054"/>
                  <a:gd name="T12" fmla="*/ 549 h 549"/>
                </a:gdLst>
                <a:ahLst/>
                <a:cxnLst>
                  <a:cxn ang="T6">
                    <a:pos x="T0" y="T1"/>
                  </a:cxn>
                  <a:cxn ang="T7">
                    <a:pos x="T2" y="T3"/>
                  </a:cxn>
                  <a:cxn ang="T8">
                    <a:pos x="T4" y="T5"/>
                  </a:cxn>
                </a:cxnLst>
                <a:rect l="T9" t="T10" r="T11" b="T12"/>
                <a:pathLst>
                  <a:path w="1054" h="549">
                    <a:moveTo>
                      <a:pt x="1054" y="22"/>
                    </a:moveTo>
                    <a:cubicBezTo>
                      <a:pt x="922" y="0"/>
                      <a:pt x="760" y="11"/>
                      <a:pt x="592" y="56"/>
                    </a:cubicBezTo>
                    <a:cubicBezTo>
                      <a:pt x="236" y="151"/>
                      <a:pt x="5" y="350"/>
                      <a:pt x="0" y="549"/>
                    </a:cubicBezTo>
                  </a:path>
                </a:pathLst>
              </a:custGeom>
              <a:noFill/>
              <a:ln w="3175">
                <a:solidFill>
                  <a:schemeClr val="tx1">
                    <a:alpha val="20000"/>
                  </a:schemeClr>
                </a:solidFill>
                <a:miter lim="800000"/>
                <a:headEnd/>
                <a:tailEnd/>
              </a:ln>
            </p:spPr>
            <p:txBody>
              <a:bodyPr/>
              <a:lstStyle/>
              <a:p>
                <a:endParaRPr lang="en-US" dirty="0"/>
              </a:p>
            </p:txBody>
          </p:sp>
          <p:sp>
            <p:nvSpPr>
              <p:cNvPr id="4297" name="Freeform 4454"/>
              <p:cNvSpPr>
                <a:spLocks/>
              </p:cNvSpPr>
              <p:nvPr/>
            </p:nvSpPr>
            <p:spPr bwMode="gray">
              <a:xfrm flipH="1">
                <a:off x="-766812" y="2289493"/>
                <a:ext cx="287337" cy="149225"/>
              </a:xfrm>
              <a:custGeom>
                <a:avLst/>
                <a:gdLst>
                  <a:gd name="T0" fmla="*/ 1055 w 1055"/>
                  <a:gd name="T1" fmla="*/ 22 h 545"/>
                  <a:gd name="T2" fmla="*/ 593 w 1055"/>
                  <a:gd name="T3" fmla="*/ 52 h 545"/>
                  <a:gd name="T4" fmla="*/ 0 w 1055"/>
                  <a:gd name="T5" fmla="*/ 545 h 545"/>
                  <a:gd name="T6" fmla="*/ 0 60000 65536"/>
                  <a:gd name="T7" fmla="*/ 0 60000 65536"/>
                  <a:gd name="T8" fmla="*/ 0 60000 65536"/>
                  <a:gd name="T9" fmla="*/ 0 w 1055"/>
                  <a:gd name="T10" fmla="*/ 0 h 545"/>
                  <a:gd name="T11" fmla="*/ 1055 w 1055"/>
                  <a:gd name="T12" fmla="*/ 545 h 545"/>
                </a:gdLst>
                <a:ahLst/>
                <a:cxnLst>
                  <a:cxn ang="T6">
                    <a:pos x="T0" y="T1"/>
                  </a:cxn>
                  <a:cxn ang="T7">
                    <a:pos x="T2" y="T3"/>
                  </a:cxn>
                  <a:cxn ang="T8">
                    <a:pos x="T4" y="T5"/>
                  </a:cxn>
                </a:cxnLst>
                <a:rect l="T9" t="T10" r="T11" b="T12"/>
                <a:pathLst>
                  <a:path w="1055" h="545">
                    <a:moveTo>
                      <a:pt x="1055" y="22"/>
                    </a:moveTo>
                    <a:cubicBezTo>
                      <a:pt x="923" y="0"/>
                      <a:pt x="761" y="7"/>
                      <a:pt x="593" y="52"/>
                    </a:cubicBezTo>
                    <a:cubicBezTo>
                      <a:pt x="237" y="147"/>
                      <a:pt x="6" y="346"/>
                      <a:pt x="0" y="545"/>
                    </a:cubicBezTo>
                  </a:path>
                </a:pathLst>
              </a:custGeom>
              <a:noFill/>
              <a:ln w="3175">
                <a:solidFill>
                  <a:schemeClr val="tx1">
                    <a:alpha val="20000"/>
                  </a:schemeClr>
                </a:solidFill>
                <a:miter lim="800000"/>
                <a:headEnd/>
                <a:tailEnd/>
              </a:ln>
            </p:spPr>
            <p:txBody>
              <a:bodyPr/>
              <a:lstStyle/>
              <a:p>
                <a:endParaRPr lang="en-US" dirty="0"/>
              </a:p>
            </p:txBody>
          </p:sp>
          <p:sp>
            <p:nvSpPr>
              <p:cNvPr id="4298" name="Line 4455"/>
              <p:cNvSpPr>
                <a:spLocks noChangeShapeType="1"/>
              </p:cNvSpPr>
              <p:nvPr/>
            </p:nvSpPr>
            <p:spPr bwMode="gray">
              <a:xfrm flipH="1">
                <a:off x="-479475" y="2438718"/>
                <a:ext cx="0" cy="533400"/>
              </a:xfrm>
              <a:prstGeom prst="line">
                <a:avLst/>
              </a:prstGeom>
              <a:noFill/>
              <a:ln w="3175">
                <a:solidFill>
                  <a:schemeClr val="tx1">
                    <a:alpha val="20000"/>
                  </a:schemeClr>
                </a:solidFill>
                <a:miter lim="800000"/>
                <a:headEnd/>
                <a:tailEnd/>
              </a:ln>
            </p:spPr>
            <p:txBody>
              <a:bodyPr/>
              <a:lstStyle/>
              <a:p>
                <a:endParaRPr lang="en-US" dirty="0"/>
              </a:p>
            </p:txBody>
          </p:sp>
          <p:sp>
            <p:nvSpPr>
              <p:cNvPr id="4299" name="Line 4456"/>
              <p:cNvSpPr>
                <a:spLocks noChangeShapeType="1"/>
              </p:cNvSpPr>
              <p:nvPr/>
            </p:nvSpPr>
            <p:spPr bwMode="gray">
              <a:xfrm flipH="1">
                <a:off x="-615999" y="2475231"/>
                <a:ext cx="0" cy="533400"/>
              </a:xfrm>
              <a:prstGeom prst="line">
                <a:avLst/>
              </a:prstGeom>
              <a:noFill/>
              <a:ln w="3175">
                <a:solidFill>
                  <a:schemeClr val="tx1">
                    <a:alpha val="20000"/>
                  </a:schemeClr>
                </a:solidFill>
                <a:miter lim="800000"/>
                <a:headEnd/>
                <a:tailEnd/>
              </a:ln>
            </p:spPr>
            <p:txBody>
              <a:bodyPr/>
              <a:lstStyle/>
              <a:p>
                <a:endParaRPr lang="en-US" dirty="0"/>
              </a:p>
            </p:txBody>
          </p:sp>
          <p:sp>
            <p:nvSpPr>
              <p:cNvPr id="4300" name="Line 4457"/>
              <p:cNvSpPr>
                <a:spLocks noChangeShapeType="1"/>
              </p:cNvSpPr>
              <p:nvPr/>
            </p:nvSpPr>
            <p:spPr bwMode="gray">
              <a:xfrm flipH="1">
                <a:off x="-746174" y="2508568"/>
                <a:ext cx="0" cy="534988"/>
              </a:xfrm>
              <a:prstGeom prst="line">
                <a:avLst/>
              </a:prstGeom>
              <a:noFill/>
              <a:ln w="3175">
                <a:solidFill>
                  <a:schemeClr val="tx1">
                    <a:alpha val="20000"/>
                  </a:schemeClr>
                </a:solidFill>
                <a:miter lim="800000"/>
                <a:headEnd/>
                <a:tailEnd/>
              </a:ln>
            </p:spPr>
            <p:txBody>
              <a:bodyPr/>
              <a:lstStyle/>
              <a:p>
                <a:endParaRPr lang="en-US" dirty="0"/>
              </a:p>
            </p:txBody>
          </p:sp>
          <p:sp>
            <p:nvSpPr>
              <p:cNvPr id="4301" name="Line 4458"/>
              <p:cNvSpPr>
                <a:spLocks noChangeShapeType="1"/>
              </p:cNvSpPr>
              <p:nvPr/>
            </p:nvSpPr>
            <p:spPr bwMode="gray">
              <a:xfrm flipH="1">
                <a:off x="-877936" y="2545081"/>
                <a:ext cx="0" cy="533400"/>
              </a:xfrm>
              <a:prstGeom prst="line">
                <a:avLst/>
              </a:prstGeom>
              <a:noFill/>
              <a:ln w="3175">
                <a:solidFill>
                  <a:schemeClr val="tx1">
                    <a:alpha val="20000"/>
                  </a:schemeClr>
                </a:solidFill>
                <a:miter lim="800000"/>
                <a:headEnd/>
                <a:tailEnd/>
              </a:ln>
            </p:spPr>
            <p:txBody>
              <a:bodyPr/>
              <a:lstStyle/>
              <a:p>
                <a:endParaRPr lang="en-US" dirty="0"/>
              </a:p>
            </p:txBody>
          </p:sp>
          <p:sp>
            <p:nvSpPr>
              <p:cNvPr id="4302" name="Line 4459"/>
              <p:cNvSpPr>
                <a:spLocks noChangeShapeType="1"/>
              </p:cNvSpPr>
              <p:nvPr/>
            </p:nvSpPr>
            <p:spPr bwMode="gray">
              <a:xfrm flipH="1">
                <a:off x="-1011286" y="2580006"/>
                <a:ext cx="0" cy="534988"/>
              </a:xfrm>
              <a:prstGeom prst="line">
                <a:avLst/>
              </a:prstGeom>
              <a:noFill/>
              <a:ln w="3175">
                <a:solidFill>
                  <a:schemeClr val="tx1">
                    <a:alpha val="20000"/>
                  </a:schemeClr>
                </a:solidFill>
                <a:miter lim="800000"/>
                <a:headEnd/>
                <a:tailEnd/>
              </a:ln>
            </p:spPr>
            <p:txBody>
              <a:bodyPr/>
              <a:lstStyle/>
              <a:p>
                <a:endParaRPr lang="en-US" dirty="0"/>
              </a:p>
            </p:txBody>
          </p:sp>
          <p:sp>
            <p:nvSpPr>
              <p:cNvPr id="4303" name="Line 4460"/>
              <p:cNvSpPr>
                <a:spLocks noChangeShapeType="1"/>
              </p:cNvSpPr>
              <p:nvPr/>
            </p:nvSpPr>
            <p:spPr bwMode="gray">
              <a:xfrm flipH="1">
                <a:off x="-1143048" y="2616518"/>
                <a:ext cx="0" cy="533400"/>
              </a:xfrm>
              <a:prstGeom prst="line">
                <a:avLst/>
              </a:prstGeom>
              <a:noFill/>
              <a:ln w="3175">
                <a:solidFill>
                  <a:schemeClr val="tx1">
                    <a:alpha val="20000"/>
                  </a:schemeClr>
                </a:solidFill>
                <a:miter lim="800000"/>
                <a:headEnd/>
                <a:tailEnd/>
              </a:ln>
            </p:spPr>
            <p:txBody>
              <a:bodyPr/>
              <a:lstStyle/>
              <a:p>
                <a:endParaRPr lang="en-US" dirty="0"/>
              </a:p>
            </p:txBody>
          </p:sp>
          <p:grpSp>
            <p:nvGrpSpPr>
              <p:cNvPr id="4304" name="Group 4461"/>
              <p:cNvGrpSpPr>
                <a:grpSpLocks/>
              </p:cNvGrpSpPr>
              <p:nvPr/>
            </p:nvGrpSpPr>
            <p:grpSpPr bwMode="gray">
              <a:xfrm>
                <a:off x="-1273223" y="2754631"/>
                <a:ext cx="395287" cy="158750"/>
                <a:chOff x="4943" y="2411"/>
                <a:chExt cx="249" cy="100"/>
              </a:xfrm>
            </p:grpSpPr>
            <p:sp>
              <p:nvSpPr>
                <p:cNvPr id="4313" name="Freeform 4462"/>
                <p:cNvSpPr>
                  <a:spLocks/>
                </p:cNvSpPr>
                <p:nvPr/>
              </p:nvSpPr>
              <p:spPr bwMode="gray">
                <a:xfrm>
                  <a:off x="4943" y="2465"/>
                  <a:ext cx="50" cy="46"/>
                </a:xfrm>
                <a:custGeom>
                  <a:avLst/>
                  <a:gdLst>
                    <a:gd name="T0" fmla="*/ 0 w 685"/>
                    <a:gd name="T1" fmla="*/ 182 h 631"/>
                    <a:gd name="T2" fmla="*/ 0 w 685"/>
                    <a:gd name="T3" fmla="*/ 631 h 631"/>
                    <a:gd name="T4" fmla="*/ 685 w 685"/>
                    <a:gd name="T5" fmla="*/ 447 h 631"/>
                    <a:gd name="T6" fmla="*/ 685 w 685"/>
                    <a:gd name="T7" fmla="*/ 0 h 631"/>
                    <a:gd name="T8" fmla="*/ 0 w 685"/>
                    <a:gd name="T9" fmla="*/ 182 h 631"/>
                    <a:gd name="T10" fmla="*/ 0 60000 65536"/>
                    <a:gd name="T11" fmla="*/ 0 60000 65536"/>
                    <a:gd name="T12" fmla="*/ 0 60000 65536"/>
                    <a:gd name="T13" fmla="*/ 0 60000 65536"/>
                    <a:gd name="T14" fmla="*/ 0 60000 65536"/>
                    <a:gd name="T15" fmla="*/ 0 w 685"/>
                    <a:gd name="T16" fmla="*/ 0 h 631"/>
                    <a:gd name="T17" fmla="*/ 685 w 685"/>
                    <a:gd name="T18" fmla="*/ 631 h 631"/>
                  </a:gdLst>
                  <a:ahLst/>
                  <a:cxnLst>
                    <a:cxn ang="T10">
                      <a:pos x="T0" y="T1"/>
                    </a:cxn>
                    <a:cxn ang="T11">
                      <a:pos x="T2" y="T3"/>
                    </a:cxn>
                    <a:cxn ang="T12">
                      <a:pos x="T4" y="T5"/>
                    </a:cxn>
                    <a:cxn ang="T13">
                      <a:pos x="T6" y="T7"/>
                    </a:cxn>
                    <a:cxn ang="T14">
                      <a:pos x="T8" y="T9"/>
                    </a:cxn>
                  </a:cxnLst>
                  <a:rect l="T15" t="T16" r="T17" b="T18"/>
                  <a:pathLst>
                    <a:path w="685" h="631">
                      <a:moveTo>
                        <a:pt x="0" y="182"/>
                      </a:moveTo>
                      <a:lnTo>
                        <a:pt x="0" y="631"/>
                      </a:lnTo>
                      <a:lnTo>
                        <a:pt x="685" y="447"/>
                      </a:lnTo>
                      <a:lnTo>
                        <a:pt x="685" y="0"/>
                      </a:lnTo>
                      <a:lnTo>
                        <a:pt x="0" y="18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14" name="Freeform 4463"/>
                <p:cNvSpPr>
                  <a:spLocks/>
                </p:cNvSpPr>
                <p:nvPr/>
              </p:nvSpPr>
              <p:spPr bwMode="gray">
                <a:xfrm>
                  <a:off x="4993" y="2451"/>
                  <a:ext cx="50" cy="46"/>
                </a:xfrm>
                <a:custGeom>
                  <a:avLst/>
                  <a:gdLst>
                    <a:gd name="T0" fmla="*/ 0 w 682"/>
                    <a:gd name="T1" fmla="*/ 184 h 631"/>
                    <a:gd name="T2" fmla="*/ 0 w 682"/>
                    <a:gd name="T3" fmla="*/ 631 h 631"/>
                    <a:gd name="T4" fmla="*/ 682 w 682"/>
                    <a:gd name="T5" fmla="*/ 446 h 631"/>
                    <a:gd name="T6" fmla="*/ 682 w 682"/>
                    <a:gd name="T7" fmla="*/ 0 h 631"/>
                    <a:gd name="T8" fmla="*/ 0 w 682"/>
                    <a:gd name="T9" fmla="*/ 184 h 631"/>
                    <a:gd name="T10" fmla="*/ 0 60000 65536"/>
                    <a:gd name="T11" fmla="*/ 0 60000 65536"/>
                    <a:gd name="T12" fmla="*/ 0 60000 65536"/>
                    <a:gd name="T13" fmla="*/ 0 60000 65536"/>
                    <a:gd name="T14" fmla="*/ 0 60000 65536"/>
                    <a:gd name="T15" fmla="*/ 0 w 682"/>
                    <a:gd name="T16" fmla="*/ 0 h 631"/>
                    <a:gd name="T17" fmla="*/ 682 w 682"/>
                    <a:gd name="T18" fmla="*/ 631 h 631"/>
                  </a:gdLst>
                  <a:ahLst/>
                  <a:cxnLst>
                    <a:cxn ang="T10">
                      <a:pos x="T0" y="T1"/>
                    </a:cxn>
                    <a:cxn ang="T11">
                      <a:pos x="T2" y="T3"/>
                    </a:cxn>
                    <a:cxn ang="T12">
                      <a:pos x="T4" y="T5"/>
                    </a:cxn>
                    <a:cxn ang="T13">
                      <a:pos x="T6" y="T7"/>
                    </a:cxn>
                    <a:cxn ang="T14">
                      <a:pos x="T8" y="T9"/>
                    </a:cxn>
                  </a:cxnLst>
                  <a:rect l="T15" t="T16" r="T17" b="T18"/>
                  <a:pathLst>
                    <a:path w="682" h="631">
                      <a:moveTo>
                        <a:pt x="0" y="184"/>
                      </a:moveTo>
                      <a:lnTo>
                        <a:pt x="0" y="631"/>
                      </a:lnTo>
                      <a:lnTo>
                        <a:pt x="682" y="446"/>
                      </a:lnTo>
                      <a:lnTo>
                        <a:pt x="682" y="0"/>
                      </a:lnTo>
                      <a:lnTo>
                        <a:pt x="0" y="18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15" name="Freeform 4464"/>
                <p:cNvSpPr>
                  <a:spLocks/>
                </p:cNvSpPr>
                <p:nvPr/>
              </p:nvSpPr>
              <p:spPr bwMode="gray">
                <a:xfrm>
                  <a:off x="5142" y="2411"/>
                  <a:ext cx="50" cy="46"/>
                </a:xfrm>
                <a:custGeom>
                  <a:avLst/>
                  <a:gdLst>
                    <a:gd name="T0" fmla="*/ 0 w 685"/>
                    <a:gd name="T1" fmla="*/ 631 h 631"/>
                    <a:gd name="T2" fmla="*/ 685 w 685"/>
                    <a:gd name="T3" fmla="*/ 447 h 631"/>
                    <a:gd name="T4" fmla="*/ 685 w 685"/>
                    <a:gd name="T5" fmla="*/ 0 h 631"/>
                    <a:gd name="T6" fmla="*/ 0 w 685"/>
                    <a:gd name="T7" fmla="*/ 185 h 631"/>
                    <a:gd name="T8" fmla="*/ 0 w 685"/>
                    <a:gd name="T9" fmla="*/ 631 h 631"/>
                    <a:gd name="T10" fmla="*/ 0 60000 65536"/>
                    <a:gd name="T11" fmla="*/ 0 60000 65536"/>
                    <a:gd name="T12" fmla="*/ 0 60000 65536"/>
                    <a:gd name="T13" fmla="*/ 0 60000 65536"/>
                    <a:gd name="T14" fmla="*/ 0 60000 65536"/>
                    <a:gd name="T15" fmla="*/ 0 w 685"/>
                    <a:gd name="T16" fmla="*/ 0 h 631"/>
                    <a:gd name="T17" fmla="*/ 685 w 685"/>
                    <a:gd name="T18" fmla="*/ 631 h 631"/>
                  </a:gdLst>
                  <a:ahLst/>
                  <a:cxnLst>
                    <a:cxn ang="T10">
                      <a:pos x="T0" y="T1"/>
                    </a:cxn>
                    <a:cxn ang="T11">
                      <a:pos x="T2" y="T3"/>
                    </a:cxn>
                    <a:cxn ang="T12">
                      <a:pos x="T4" y="T5"/>
                    </a:cxn>
                    <a:cxn ang="T13">
                      <a:pos x="T6" y="T7"/>
                    </a:cxn>
                    <a:cxn ang="T14">
                      <a:pos x="T8" y="T9"/>
                    </a:cxn>
                  </a:cxnLst>
                  <a:rect l="T15" t="T16" r="T17" b="T18"/>
                  <a:pathLst>
                    <a:path w="685" h="631">
                      <a:moveTo>
                        <a:pt x="0" y="631"/>
                      </a:moveTo>
                      <a:lnTo>
                        <a:pt x="685" y="447"/>
                      </a:lnTo>
                      <a:lnTo>
                        <a:pt x="685" y="0"/>
                      </a:lnTo>
                      <a:lnTo>
                        <a:pt x="0" y="185"/>
                      </a:lnTo>
                      <a:lnTo>
                        <a:pt x="0" y="63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16" name="Freeform 4465"/>
                <p:cNvSpPr>
                  <a:spLocks/>
                </p:cNvSpPr>
                <p:nvPr/>
              </p:nvSpPr>
              <p:spPr bwMode="gray">
                <a:xfrm>
                  <a:off x="5093" y="2425"/>
                  <a:ext cx="49" cy="45"/>
                </a:xfrm>
                <a:custGeom>
                  <a:avLst/>
                  <a:gdLst>
                    <a:gd name="T0" fmla="*/ 0 w 685"/>
                    <a:gd name="T1" fmla="*/ 182 h 628"/>
                    <a:gd name="T2" fmla="*/ 0 w 685"/>
                    <a:gd name="T3" fmla="*/ 628 h 628"/>
                    <a:gd name="T4" fmla="*/ 685 w 685"/>
                    <a:gd name="T5" fmla="*/ 446 h 628"/>
                    <a:gd name="T6" fmla="*/ 685 w 685"/>
                    <a:gd name="T7" fmla="*/ 0 h 628"/>
                    <a:gd name="T8" fmla="*/ 0 w 685"/>
                    <a:gd name="T9" fmla="*/ 182 h 628"/>
                    <a:gd name="T10" fmla="*/ 0 60000 65536"/>
                    <a:gd name="T11" fmla="*/ 0 60000 65536"/>
                    <a:gd name="T12" fmla="*/ 0 60000 65536"/>
                    <a:gd name="T13" fmla="*/ 0 60000 65536"/>
                    <a:gd name="T14" fmla="*/ 0 60000 65536"/>
                    <a:gd name="T15" fmla="*/ 0 w 685"/>
                    <a:gd name="T16" fmla="*/ 0 h 628"/>
                    <a:gd name="T17" fmla="*/ 685 w 685"/>
                    <a:gd name="T18" fmla="*/ 628 h 628"/>
                  </a:gdLst>
                  <a:ahLst/>
                  <a:cxnLst>
                    <a:cxn ang="T10">
                      <a:pos x="T0" y="T1"/>
                    </a:cxn>
                    <a:cxn ang="T11">
                      <a:pos x="T2" y="T3"/>
                    </a:cxn>
                    <a:cxn ang="T12">
                      <a:pos x="T4" y="T5"/>
                    </a:cxn>
                    <a:cxn ang="T13">
                      <a:pos x="T6" y="T7"/>
                    </a:cxn>
                    <a:cxn ang="T14">
                      <a:pos x="T8" y="T9"/>
                    </a:cxn>
                  </a:cxnLst>
                  <a:rect l="T15" t="T16" r="T17" b="T18"/>
                  <a:pathLst>
                    <a:path w="685" h="628">
                      <a:moveTo>
                        <a:pt x="0" y="182"/>
                      </a:moveTo>
                      <a:lnTo>
                        <a:pt x="0" y="628"/>
                      </a:lnTo>
                      <a:lnTo>
                        <a:pt x="685" y="446"/>
                      </a:lnTo>
                      <a:lnTo>
                        <a:pt x="685" y="0"/>
                      </a:lnTo>
                      <a:lnTo>
                        <a:pt x="0" y="18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17" name="Freeform 4466"/>
                <p:cNvSpPr>
                  <a:spLocks/>
                </p:cNvSpPr>
                <p:nvPr/>
              </p:nvSpPr>
              <p:spPr bwMode="gray">
                <a:xfrm>
                  <a:off x="5043" y="2438"/>
                  <a:ext cx="50" cy="46"/>
                </a:xfrm>
                <a:custGeom>
                  <a:avLst/>
                  <a:gdLst>
                    <a:gd name="T0" fmla="*/ 0 w 685"/>
                    <a:gd name="T1" fmla="*/ 184 h 630"/>
                    <a:gd name="T2" fmla="*/ 0 w 685"/>
                    <a:gd name="T3" fmla="*/ 630 h 630"/>
                    <a:gd name="T4" fmla="*/ 685 w 685"/>
                    <a:gd name="T5" fmla="*/ 446 h 630"/>
                    <a:gd name="T6" fmla="*/ 685 w 685"/>
                    <a:gd name="T7" fmla="*/ 0 h 630"/>
                    <a:gd name="T8" fmla="*/ 0 w 685"/>
                    <a:gd name="T9" fmla="*/ 184 h 630"/>
                    <a:gd name="T10" fmla="*/ 0 60000 65536"/>
                    <a:gd name="T11" fmla="*/ 0 60000 65536"/>
                    <a:gd name="T12" fmla="*/ 0 60000 65536"/>
                    <a:gd name="T13" fmla="*/ 0 60000 65536"/>
                    <a:gd name="T14" fmla="*/ 0 60000 65536"/>
                    <a:gd name="T15" fmla="*/ 0 w 685"/>
                    <a:gd name="T16" fmla="*/ 0 h 630"/>
                    <a:gd name="T17" fmla="*/ 685 w 685"/>
                    <a:gd name="T18" fmla="*/ 630 h 630"/>
                  </a:gdLst>
                  <a:ahLst/>
                  <a:cxnLst>
                    <a:cxn ang="T10">
                      <a:pos x="T0" y="T1"/>
                    </a:cxn>
                    <a:cxn ang="T11">
                      <a:pos x="T2" y="T3"/>
                    </a:cxn>
                    <a:cxn ang="T12">
                      <a:pos x="T4" y="T5"/>
                    </a:cxn>
                    <a:cxn ang="T13">
                      <a:pos x="T6" y="T7"/>
                    </a:cxn>
                    <a:cxn ang="T14">
                      <a:pos x="T8" y="T9"/>
                    </a:cxn>
                  </a:cxnLst>
                  <a:rect l="T15" t="T16" r="T17" b="T18"/>
                  <a:pathLst>
                    <a:path w="685" h="630">
                      <a:moveTo>
                        <a:pt x="0" y="184"/>
                      </a:moveTo>
                      <a:lnTo>
                        <a:pt x="0" y="630"/>
                      </a:lnTo>
                      <a:lnTo>
                        <a:pt x="685" y="446"/>
                      </a:lnTo>
                      <a:lnTo>
                        <a:pt x="685" y="0"/>
                      </a:lnTo>
                      <a:lnTo>
                        <a:pt x="0" y="18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grpSp>
            <p:nvGrpSpPr>
              <p:cNvPr id="4305" name="Group 4467"/>
              <p:cNvGrpSpPr>
                <a:grpSpLocks/>
              </p:cNvGrpSpPr>
              <p:nvPr/>
            </p:nvGrpSpPr>
            <p:grpSpPr bwMode="gray">
              <a:xfrm>
                <a:off x="-873174" y="2786381"/>
                <a:ext cx="395287" cy="158750"/>
                <a:chOff x="4943" y="2411"/>
                <a:chExt cx="249" cy="100"/>
              </a:xfrm>
            </p:grpSpPr>
            <p:sp>
              <p:nvSpPr>
                <p:cNvPr id="4308" name="Freeform 4468"/>
                <p:cNvSpPr>
                  <a:spLocks/>
                </p:cNvSpPr>
                <p:nvPr/>
              </p:nvSpPr>
              <p:spPr bwMode="gray">
                <a:xfrm>
                  <a:off x="4943" y="2465"/>
                  <a:ext cx="50" cy="46"/>
                </a:xfrm>
                <a:custGeom>
                  <a:avLst/>
                  <a:gdLst>
                    <a:gd name="T0" fmla="*/ 0 w 685"/>
                    <a:gd name="T1" fmla="*/ 182 h 631"/>
                    <a:gd name="T2" fmla="*/ 0 w 685"/>
                    <a:gd name="T3" fmla="*/ 631 h 631"/>
                    <a:gd name="T4" fmla="*/ 685 w 685"/>
                    <a:gd name="T5" fmla="*/ 447 h 631"/>
                    <a:gd name="T6" fmla="*/ 685 w 685"/>
                    <a:gd name="T7" fmla="*/ 0 h 631"/>
                    <a:gd name="T8" fmla="*/ 0 w 685"/>
                    <a:gd name="T9" fmla="*/ 182 h 631"/>
                    <a:gd name="T10" fmla="*/ 0 60000 65536"/>
                    <a:gd name="T11" fmla="*/ 0 60000 65536"/>
                    <a:gd name="T12" fmla="*/ 0 60000 65536"/>
                    <a:gd name="T13" fmla="*/ 0 60000 65536"/>
                    <a:gd name="T14" fmla="*/ 0 60000 65536"/>
                    <a:gd name="T15" fmla="*/ 0 w 685"/>
                    <a:gd name="T16" fmla="*/ 0 h 631"/>
                    <a:gd name="T17" fmla="*/ 685 w 685"/>
                    <a:gd name="T18" fmla="*/ 631 h 631"/>
                  </a:gdLst>
                  <a:ahLst/>
                  <a:cxnLst>
                    <a:cxn ang="T10">
                      <a:pos x="T0" y="T1"/>
                    </a:cxn>
                    <a:cxn ang="T11">
                      <a:pos x="T2" y="T3"/>
                    </a:cxn>
                    <a:cxn ang="T12">
                      <a:pos x="T4" y="T5"/>
                    </a:cxn>
                    <a:cxn ang="T13">
                      <a:pos x="T6" y="T7"/>
                    </a:cxn>
                    <a:cxn ang="T14">
                      <a:pos x="T8" y="T9"/>
                    </a:cxn>
                  </a:cxnLst>
                  <a:rect l="T15" t="T16" r="T17" b="T18"/>
                  <a:pathLst>
                    <a:path w="685" h="631">
                      <a:moveTo>
                        <a:pt x="0" y="182"/>
                      </a:moveTo>
                      <a:lnTo>
                        <a:pt x="0" y="631"/>
                      </a:lnTo>
                      <a:lnTo>
                        <a:pt x="685" y="447"/>
                      </a:lnTo>
                      <a:lnTo>
                        <a:pt x="685" y="0"/>
                      </a:lnTo>
                      <a:lnTo>
                        <a:pt x="0" y="18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09" name="Freeform 4469"/>
                <p:cNvSpPr>
                  <a:spLocks/>
                </p:cNvSpPr>
                <p:nvPr/>
              </p:nvSpPr>
              <p:spPr bwMode="gray">
                <a:xfrm>
                  <a:off x="4993" y="2451"/>
                  <a:ext cx="50" cy="46"/>
                </a:xfrm>
                <a:custGeom>
                  <a:avLst/>
                  <a:gdLst>
                    <a:gd name="T0" fmla="*/ 0 w 682"/>
                    <a:gd name="T1" fmla="*/ 184 h 631"/>
                    <a:gd name="T2" fmla="*/ 0 w 682"/>
                    <a:gd name="T3" fmla="*/ 631 h 631"/>
                    <a:gd name="T4" fmla="*/ 682 w 682"/>
                    <a:gd name="T5" fmla="*/ 446 h 631"/>
                    <a:gd name="T6" fmla="*/ 682 w 682"/>
                    <a:gd name="T7" fmla="*/ 0 h 631"/>
                    <a:gd name="T8" fmla="*/ 0 w 682"/>
                    <a:gd name="T9" fmla="*/ 184 h 631"/>
                    <a:gd name="T10" fmla="*/ 0 60000 65536"/>
                    <a:gd name="T11" fmla="*/ 0 60000 65536"/>
                    <a:gd name="T12" fmla="*/ 0 60000 65536"/>
                    <a:gd name="T13" fmla="*/ 0 60000 65536"/>
                    <a:gd name="T14" fmla="*/ 0 60000 65536"/>
                    <a:gd name="T15" fmla="*/ 0 w 682"/>
                    <a:gd name="T16" fmla="*/ 0 h 631"/>
                    <a:gd name="T17" fmla="*/ 682 w 682"/>
                    <a:gd name="T18" fmla="*/ 631 h 631"/>
                  </a:gdLst>
                  <a:ahLst/>
                  <a:cxnLst>
                    <a:cxn ang="T10">
                      <a:pos x="T0" y="T1"/>
                    </a:cxn>
                    <a:cxn ang="T11">
                      <a:pos x="T2" y="T3"/>
                    </a:cxn>
                    <a:cxn ang="T12">
                      <a:pos x="T4" y="T5"/>
                    </a:cxn>
                    <a:cxn ang="T13">
                      <a:pos x="T6" y="T7"/>
                    </a:cxn>
                    <a:cxn ang="T14">
                      <a:pos x="T8" y="T9"/>
                    </a:cxn>
                  </a:cxnLst>
                  <a:rect l="T15" t="T16" r="T17" b="T18"/>
                  <a:pathLst>
                    <a:path w="682" h="631">
                      <a:moveTo>
                        <a:pt x="0" y="184"/>
                      </a:moveTo>
                      <a:lnTo>
                        <a:pt x="0" y="631"/>
                      </a:lnTo>
                      <a:lnTo>
                        <a:pt x="682" y="446"/>
                      </a:lnTo>
                      <a:lnTo>
                        <a:pt x="682" y="0"/>
                      </a:lnTo>
                      <a:lnTo>
                        <a:pt x="0" y="18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10" name="Freeform 4470"/>
                <p:cNvSpPr>
                  <a:spLocks/>
                </p:cNvSpPr>
                <p:nvPr/>
              </p:nvSpPr>
              <p:spPr bwMode="gray">
                <a:xfrm>
                  <a:off x="5142" y="2411"/>
                  <a:ext cx="50" cy="46"/>
                </a:xfrm>
                <a:custGeom>
                  <a:avLst/>
                  <a:gdLst>
                    <a:gd name="T0" fmla="*/ 0 w 685"/>
                    <a:gd name="T1" fmla="*/ 631 h 631"/>
                    <a:gd name="T2" fmla="*/ 685 w 685"/>
                    <a:gd name="T3" fmla="*/ 447 h 631"/>
                    <a:gd name="T4" fmla="*/ 685 w 685"/>
                    <a:gd name="T5" fmla="*/ 0 h 631"/>
                    <a:gd name="T6" fmla="*/ 0 w 685"/>
                    <a:gd name="T7" fmla="*/ 185 h 631"/>
                    <a:gd name="T8" fmla="*/ 0 w 685"/>
                    <a:gd name="T9" fmla="*/ 631 h 631"/>
                    <a:gd name="T10" fmla="*/ 0 60000 65536"/>
                    <a:gd name="T11" fmla="*/ 0 60000 65536"/>
                    <a:gd name="T12" fmla="*/ 0 60000 65536"/>
                    <a:gd name="T13" fmla="*/ 0 60000 65536"/>
                    <a:gd name="T14" fmla="*/ 0 60000 65536"/>
                    <a:gd name="T15" fmla="*/ 0 w 685"/>
                    <a:gd name="T16" fmla="*/ 0 h 631"/>
                    <a:gd name="T17" fmla="*/ 685 w 685"/>
                    <a:gd name="T18" fmla="*/ 631 h 631"/>
                  </a:gdLst>
                  <a:ahLst/>
                  <a:cxnLst>
                    <a:cxn ang="T10">
                      <a:pos x="T0" y="T1"/>
                    </a:cxn>
                    <a:cxn ang="T11">
                      <a:pos x="T2" y="T3"/>
                    </a:cxn>
                    <a:cxn ang="T12">
                      <a:pos x="T4" y="T5"/>
                    </a:cxn>
                    <a:cxn ang="T13">
                      <a:pos x="T6" y="T7"/>
                    </a:cxn>
                    <a:cxn ang="T14">
                      <a:pos x="T8" y="T9"/>
                    </a:cxn>
                  </a:cxnLst>
                  <a:rect l="T15" t="T16" r="T17" b="T18"/>
                  <a:pathLst>
                    <a:path w="685" h="631">
                      <a:moveTo>
                        <a:pt x="0" y="631"/>
                      </a:moveTo>
                      <a:lnTo>
                        <a:pt x="685" y="447"/>
                      </a:lnTo>
                      <a:lnTo>
                        <a:pt x="685" y="0"/>
                      </a:lnTo>
                      <a:lnTo>
                        <a:pt x="0" y="185"/>
                      </a:lnTo>
                      <a:lnTo>
                        <a:pt x="0" y="63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11" name="Freeform 4471"/>
                <p:cNvSpPr>
                  <a:spLocks/>
                </p:cNvSpPr>
                <p:nvPr/>
              </p:nvSpPr>
              <p:spPr bwMode="gray">
                <a:xfrm>
                  <a:off x="5093" y="2425"/>
                  <a:ext cx="49" cy="45"/>
                </a:xfrm>
                <a:custGeom>
                  <a:avLst/>
                  <a:gdLst>
                    <a:gd name="T0" fmla="*/ 0 w 685"/>
                    <a:gd name="T1" fmla="*/ 182 h 628"/>
                    <a:gd name="T2" fmla="*/ 0 w 685"/>
                    <a:gd name="T3" fmla="*/ 628 h 628"/>
                    <a:gd name="T4" fmla="*/ 685 w 685"/>
                    <a:gd name="T5" fmla="*/ 446 h 628"/>
                    <a:gd name="T6" fmla="*/ 685 w 685"/>
                    <a:gd name="T7" fmla="*/ 0 h 628"/>
                    <a:gd name="T8" fmla="*/ 0 w 685"/>
                    <a:gd name="T9" fmla="*/ 182 h 628"/>
                    <a:gd name="T10" fmla="*/ 0 60000 65536"/>
                    <a:gd name="T11" fmla="*/ 0 60000 65536"/>
                    <a:gd name="T12" fmla="*/ 0 60000 65536"/>
                    <a:gd name="T13" fmla="*/ 0 60000 65536"/>
                    <a:gd name="T14" fmla="*/ 0 60000 65536"/>
                    <a:gd name="T15" fmla="*/ 0 w 685"/>
                    <a:gd name="T16" fmla="*/ 0 h 628"/>
                    <a:gd name="T17" fmla="*/ 685 w 685"/>
                    <a:gd name="T18" fmla="*/ 628 h 628"/>
                  </a:gdLst>
                  <a:ahLst/>
                  <a:cxnLst>
                    <a:cxn ang="T10">
                      <a:pos x="T0" y="T1"/>
                    </a:cxn>
                    <a:cxn ang="T11">
                      <a:pos x="T2" y="T3"/>
                    </a:cxn>
                    <a:cxn ang="T12">
                      <a:pos x="T4" y="T5"/>
                    </a:cxn>
                    <a:cxn ang="T13">
                      <a:pos x="T6" y="T7"/>
                    </a:cxn>
                    <a:cxn ang="T14">
                      <a:pos x="T8" y="T9"/>
                    </a:cxn>
                  </a:cxnLst>
                  <a:rect l="T15" t="T16" r="T17" b="T18"/>
                  <a:pathLst>
                    <a:path w="685" h="628">
                      <a:moveTo>
                        <a:pt x="0" y="182"/>
                      </a:moveTo>
                      <a:lnTo>
                        <a:pt x="0" y="628"/>
                      </a:lnTo>
                      <a:lnTo>
                        <a:pt x="685" y="446"/>
                      </a:lnTo>
                      <a:lnTo>
                        <a:pt x="685" y="0"/>
                      </a:lnTo>
                      <a:lnTo>
                        <a:pt x="0" y="18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12" name="Freeform 4472"/>
                <p:cNvSpPr>
                  <a:spLocks/>
                </p:cNvSpPr>
                <p:nvPr/>
              </p:nvSpPr>
              <p:spPr bwMode="gray">
                <a:xfrm>
                  <a:off x="5043" y="2438"/>
                  <a:ext cx="50" cy="46"/>
                </a:xfrm>
                <a:custGeom>
                  <a:avLst/>
                  <a:gdLst>
                    <a:gd name="T0" fmla="*/ 0 w 685"/>
                    <a:gd name="T1" fmla="*/ 184 h 630"/>
                    <a:gd name="T2" fmla="*/ 0 w 685"/>
                    <a:gd name="T3" fmla="*/ 630 h 630"/>
                    <a:gd name="T4" fmla="*/ 685 w 685"/>
                    <a:gd name="T5" fmla="*/ 446 h 630"/>
                    <a:gd name="T6" fmla="*/ 685 w 685"/>
                    <a:gd name="T7" fmla="*/ 0 h 630"/>
                    <a:gd name="T8" fmla="*/ 0 w 685"/>
                    <a:gd name="T9" fmla="*/ 184 h 630"/>
                    <a:gd name="T10" fmla="*/ 0 60000 65536"/>
                    <a:gd name="T11" fmla="*/ 0 60000 65536"/>
                    <a:gd name="T12" fmla="*/ 0 60000 65536"/>
                    <a:gd name="T13" fmla="*/ 0 60000 65536"/>
                    <a:gd name="T14" fmla="*/ 0 60000 65536"/>
                    <a:gd name="T15" fmla="*/ 0 w 685"/>
                    <a:gd name="T16" fmla="*/ 0 h 630"/>
                    <a:gd name="T17" fmla="*/ 685 w 685"/>
                    <a:gd name="T18" fmla="*/ 630 h 630"/>
                  </a:gdLst>
                  <a:ahLst/>
                  <a:cxnLst>
                    <a:cxn ang="T10">
                      <a:pos x="T0" y="T1"/>
                    </a:cxn>
                    <a:cxn ang="T11">
                      <a:pos x="T2" y="T3"/>
                    </a:cxn>
                    <a:cxn ang="T12">
                      <a:pos x="T4" y="T5"/>
                    </a:cxn>
                    <a:cxn ang="T13">
                      <a:pos x="T6" y="T7"/>
                    </a:cxn>
                    <a:cxn ang="T14">
                      <a:pos x="T8" y="T9"/>
                    </a:cxn>
                  </a:cxnLst>
                  <a:rect l="T15" t="T16" r="T17" b="T18"/>
                  <a:pathLst>
                    <a:path w="685" h="630">
                      <a:moveTo>
                        <a:pt x="0" y="184"/>
                      </a:moveTo>
                      <a:lnTo>
                        <a:pt x="0" y="630"/>
                      </a:lnTo>
                      <a:lnTo>
                        <a:pt x="685" y="446"/>
                      </a:lnTo>
                      <a:lnTo>
                        <a:pt x="685" y="0"/>
                      </a:lnTo>
                      <a:lnTo>
                        <a:pt x="0" y="18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sp>
            <p:nvSpPr>
              <p:cNvPr id="4306" name="Freeform 4473"/>
              <p:cNvSpPr>
                <a:spLocks/>
              </p:cNvSpPr>
              <p:nvPr/>
            </p:nvSpPr>
            <p:spPr bwMode="gray">
              <a:xfrm flipH="1">
                <a:off x="-1547860" y="2794318"/>
                <a:ext cx="36512" cy="142875"/>
              </a:xfrm>
              <a:custGeom>
                <a:avLst/>
                <a:gdLst>
                  <a:gd name="T0" fmla="*/ 0 w 151"/>
                  <a:gd name="T1" fmla="*/ 581 h 581"/>
                  <a:gd name="T2" fmla="*/ 0 w 151"/>
                  <a:gd name="T3" fmla="*/ 40 h 581"/>
                  <a:gd name="T4" fmla="*/ 151 w 151"/>
                  <a:gd name="T5" fmla="*/ 0 h 581"/>
                  <a:gd name="T6" fmla="*/ 151 w 151"/>
                  <a:gd name="T7" fmla="*/ 540 h 581"/>
                  <a:gd name="T8" fmla="*/ 0 w 151"/>
                  <a:gd name="T9" fmla="*/ 581 h 581"/>
                  <a:gd name="T10" fmla="*/ 0 60000 65536"/>
                  <a:gd name="T11" fmla="*/ 0 60000 65536"/>
                  <a:gd name="T12" fmla="*/ 0 60000 65536"/>
                  <a:gd name="T13" fmla="*/ 0 60000 65536"/>
                  <a:gd name="T14" fmla="*/ 0 60000 65536"/>
                  <a:gd name="T15" fmla="*/ 0 w 151"/>
                  <a:gd name="T16" fmla="*/ 0 h 581"/>
                  <a:gd name="T17" fmla="*/ 151 w 151"/>
                  <a:gd name="T18" fmla="*/ 581 h 581"/>
                </a:gdLst>
                <a:ahLst/>
                <a:cxnLst>
                  <a:cxn ang="T10">
                    <a:pos x="T0" y="T1"/>
                  </a:cxn>
                  <a:cxn ang="T11">
                    <a:pos x="T2" y="T3"/>
                  </a:cxn>
                  <a:cxn ang="T12">
                    <a:pos x="T4" y="T5"/>
                  </a:cxn>
                  <a:cxn ang="T13">
                    <a:pos x="T6" y="T7"/>
                  </a:cxn>
                  <a:cxn ang="T14">
                    <a:pos x="T8" y="T9"/>
                  </a:cxn>
                </a:cxnLst>
                <a:rect l="T15" t="T16" r="T17" b="T18"/>
                <a:pathLst>
                  <a:path w="151" h="581">
                    <a:moveTo>
                      <a:pt x="0" y="581"/>
                    </a:moveTo>
                    <a:lnTo>
                      <a:pt x="0" y="40"/>
                    </a:lnTo>
                    <a:lnTo>
                      <a:pt x="151" y="0"/>
                    </a:lnTo>
                    <a:lnTo>
                      <a:pt x="151" y="540"/>
                    </a:lnTo>
                    <a:lnTo>
                      <a:pt x="0" y="58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307" name="Freeform 4474"/>
              <p:cNvSpPr>
                <a:spLocks/>
              </p:cNvSpPr>
              <p:nvPr/>
            </p:nvSpPr>
            <p:spPr bwMode="gray">
              <a:xfrm flipH="1">
                <a:off x="-1414510" y="2832418"/>
                <a:ext cx="36512" cy="142875"/>
              </a:xfrm>
              <a:custGeom>
                <a:avLst/>
                <a:gdLst>
                  <a:gd name="T0" fmla="*/ 0 w 151"/>
                  <a:gd name="T1" fmla="*/ 581 h 581"/>
                  <a:gd name="T2" fmla="*/ 0 w 151"/>
                  <a:gd name="T3" fmla="*/ 40 h 581"/>
                  <a:gd name="T4" fmla="*/ 151 w 151"/>
                  <a:gd name="T5" fmla="*/ 0 h 581"/>
                  <a:gd name="T6" fmla="*/ 151 w 151"/>
                  <a:gd name="T7" fmla="*/ 540 h 581"/>
                  <a:gd name="T8" fmla="*/ 0 w 151"/>
                  <a:gd name="T9" fmla="*/ 581 h 581"/>
                  <a:gd name="T10" fmla="*/ 0 60000 65536"/>
                  <a:gd name="T11" fmla="*/ 0 60000 65536"/>
                  <a:gd name="T12" fmla="*/ 0 60000 65536"/>
                  <a:gd name="T13" fmla="*/ 0 60000 65536"/>
                  <a:gd name="T14" fmla="*/ 0 60000 65536"/>
                  <a:gd name="T15" fmla="*/ 0 w 151"/>
                  <a:gd name="T16" fmla="*/ 0 h 581"/>
                  <a:gd name="T17" fmla="*/ 151 w 151"/>
                  <a:gd name="T18" fmla="*/ 581 h 581"/>
                </a:gdLst>
                <a:ahLst/>
                <a:cxnLst>
                  <a:cxn ang="T10">
                    <a:pos x="T0" y="T1"/>
                  </a:cxn>
                  <a:cxn ang="T11">
                    <a:pos x="T2" y="T3"/>
                  </a:cxn>
                  <a:cxn ang="T12">
                    <a:pos x="T4" y="T5"/>
                  </a:cxn>
                  <a:cxn ang="T13">
                    <a:pos x="T6" y="T7"/>
                  </a:cxn>
                  <a:cxn ang="T14">
                    <a:pos x="T8" y="T9"/>
                  </a:cxn>
                </a:cxnLst>
                <a:rect l="T15" t="T16" r="T17" b="T18"/>
                <a:pathLst>
                  <a:path w="151" h="581">
                    <a:moveTo>
                      <a:pt x="0" y="581"/>
                    </a:moveTo>
                    <a:lnTo>
                      <a:pt x="0" y="40"/>
                    </a:lnTo>
                    <a:lnTo>
                      <a:pt x="151" y="0"/>
                    </a:lnTo>
                    <a:lnTo>
                      <a:pt x="151" y="540"/>
                    </a:lnTo>
                    <a:lnTo>
                      <a:pt x="0" y="58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C080C">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grpSp>
          <p:nvGrpSpPr>
            <p:cNvPr id="3044" name="Gruppieren 3043"/>
            <p:cNvGrpSpPr/>
            <p:nvPr/>
          </p:nvGrpSpPr>
          <p:grpSpPr bwMode="gray">
            <a:xfrm>
              <a:off x="5841982" y="757763"/>
              <a:ext cx="259094" cy="1473285"/>
              <a:chOff x="-522337" y="1705293"/>
              <a:chExt cx="242887" cy="1381125"/>
            </a:xfrm>
          </p:grpSpPr>
          <p:sp>
            <p:nvSpPr>
              <p:cNvPr id="4275" name="Freeform 4426"/>
              <p:cNvSpPr>
                <a:spLocks/>
              </p:cNvSpPr>
              <p:nvPr/>
            </p:nvSpPr>
            <p:spPr bwMode="gray">
              <a:xfrm>
                <a:off x="-522337" y="2937430"/>
                <a:ext cx="242887" cy="148988"/>
              </a:xfrm>
              <a:custGeom>
                <a:avLst/>
                <a:gdLst>
                  <a:gd name="T0" fmla="*/ 637 w 655"/>
                  <a:gd name="T1" fmla="*/ 0 h 401"/>
                  <a:gd name="T2" fmla="*/ 328 w 655"/>
                  <a:gd name="T3" fmla="*/ 68 h 401"/>
                  <a:gd name="T4" fmla="*/ 18 w 655"/>
                  <a:gd name="T5" fmla="*/ 0 h 401"/>
                  <a:gd name="T6" fmla="*/ 0 w 655"/>
                  <a:gd name="T7" fmla="*/ 313 h 401"/>
                  <a:gd name="T8" fmla="*/ 328 w 655"/>
                  <a:gd name="T9" fmla="*/ 401 h 401"/>
                  <a:gd name="T10" fmla="*/ 655 w 655"/>
                  <a:gd name="T11" fmla="*/ 313 h 401"/>
                  <a:gd name="T12" fmla="*/ 637 w 655"/>
                  <a:gd name="T13" fmla="*/ 0 h 401"/>
                  <a:gd name="T14" fmla="*/ 0 60000 65536"/>
                  <a:gd name="T15" fmla="*/ 0 60000 65536"/>
                  <a:gd name="T16" fmla="*/ 0 60000 65536"/>
                  <a:gd name="T17" fmla="*/ 0 60000 65536"/>
                  <a:gd name="T18" fmla="*/ 0 60000 65536"/>
                  <a:gd name="T19" fmla="*/ 0 60000 65536"/>
                  <a:gd name="T20" fmla="*/ 0 60000 65536"/>
                  <a:gd name="T21" fmla="*/ 0 w 655"/>
                  <a:gd name="T22" fmla="*/ 0 h 401"/>
                  <a:gd name="T23" fmla="*/ 655 w 65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01">
                    <a:moveTo>
                      <a:pt x="637" y="0"/>
                    </a:moveTo>
                    <a:cubicBezTo>
                      <a:pt x="611" y="39"/>
                      <a:pt x="482" y="68"/>
                      <a:pt x="328" y="68"/>
                    </a:cubicBezTo>
                    <a:cubicBezTo>
                      <a:pt x="173" y="68"/>
                      <a:pt x="44" y="39"/>
                      <a:pt x="18" y="0"/>
                    </a:cubicBezTo>
                    <a:cubicBezTo>
                      <a:pt x="0" y="313"/>
                      <a:pt x="0" y="313"/>
                      <a:pt x="0" y="313"/>
                    </a:cubicBezTo>
                    <a:cubicBezTo>
                      <a:pt x="0" y="361"/>
                      <a:pt x="147" y="401"/>
                      <a:pt x="328" y="401"/>
                    </a:cubicBezTo>
                    <a:cubicBezTo>
                      <a:pt x="508" y="401"/>
                      <a:pt x="655" y="361"/>
                      <a:pt x="655" y="313"/>
                    </a:cubicBezTo>
                    <a:lnTo>
                      <a:pt x="637" y="0"/>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76" name="Freeform 4427"/>
              <p:cNvSpPr>
                <a:spLocks/>
              </p:cNvSpPr>
              <p:nvPr/>
            </p:nvSpPr>
            <p:spPr bwMode="gray">
              <a:xfrm>
                <a:off x="-453299" y="1717552"/>
                <a:ext cx="104812" cy="135472"/>
              </a:xfrm>
              <a:custGeom>
                <a:avLst/>
                <a:gdLst>
                  <a:gd name="T0" fmla="*/ 282 w 283"/>
                  <a:gd name="T1" fmla="*/ 319 h 365"/>
                  <a:gd name="T2" fmla="*/ 264 w 283"/>
                  <a:gd name="T3" fmla="*/ 0 h 365"/>
                  <a:gd name="T4" fmla="*/ 19 w 283"/>
                  <a:gd name="T5" fmla="*/ 0 h 365"/>
                  <a:gd name="T6" fmla="*/ 1 w 283"/>
                  <a:gd name="T7" fmla="*/ 319 h 365"/>
                  <a:gd name="T8" fmla="*/ 0 w 283"/>
                  <a:gd name="T9" fmla="*/ 334 h 365"/>
                  <a:gd name="T10" fmla="*/ 142 w 283"/>
                  <a:gd name="T11" fmla="*/ 365 h 365"/>
                  <a:gd name="T12" fmla="*/ 283 w 283"/>
                  <a:gd name="T13" fmla="*/ 334 h 365"/>
                  <a:gd name="T14" fmla="*/ 282 w 283"/>
                  <a:gd name="T15" fmla="*/ 319 h 365"/>
                  <a:gd name="T16" fmla="*/ 0 60000 65536"/>
                  <a:gd name="T17" fmla="*/ 0 60000 65536"/>
                  <a:gd name="T18" fmla="*/ 0 60000 65536"/>
                  <a:gd name="T19" fmla="*/ 0 60000 65536"/>
                  <a:gd name="T20" fmla="*/ 0 60000 65536"/>
                  <a:gd name="T21" fmla="*/ 0 60000 65536"/>
                  <a:gd name="T22" fmla="*/ 0 60000 65536"/>
                  <a:gd name="T23" fmla="*/ 0 60000 65536"/>
                  <a:gd name="T24" fmla="*/ 0 w 283"/>
                  <a:gd name="T25" fmla="*/ 0 h 365"/>
                  <a:gd name="T26" fmla="*/ 283 w 283"/>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 h="365">
                    <a:moveTo>
                      <a:pt x="282" y="319"/>
                    </a:moveTo>
                    <a:cubicBezTo>
                      <a:pt x="264" y="0"/>
                      <a:pt x="264" y="0"/>
                      <a:pt x="264" y="0"/>
                    </a:cubicBezTo>
                    <a:cubicBezTo>
                      <a:pt x="19" y="0"/>
                      <a:pt x="19" y="0"/>
                      <a:pt x="19" y="0"/>
                    </a:cubicBezTo>
                    <a:cubicBezTo>
                      <a:pt x="1" y="319"/>
                      <a:pt x="1" y="319"/>
                      <a:pt x="1" y="319"/>
                    </a:cubicBezTo>
                    <a:cubicBezTo>
                      <a:pt x="0" y="334"/>
                      <a:pt x="0" y="334"/>
                      <a:pt x="0" y="334"/>
                    </a:cubicBezTo>
                    <a:cubicBezTo>
                      <a:pt x="12" y="351"/>
                      <a:pt x="71" y="365"/>
                      <a:pt x="142" y="365"/>
                    </a:cubicBezTo>
                    <a:cubicBezTo>
                      <a:pt x="212" y="365"/>
                      <a:pt x="271" y="351"/>
                      <a:pt x="283" y="334"/>
                    </a:cubicBezTo>
                    <a:lnTo>
                      <a:pt x="282" y="319"/>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77" name="Freeform 4428"/>
              <p:cNvSpPr>
                <a:spLocks/>
              </p:cNvSpPr>
              <p:nvPr/>
            </p:nvSpPr>
            <p:spPr bwMode="gray">
              <a:xfrm>
                <a:off x="-460360" y="1841551"/>
                <a:ext cx="118933" cy="134686"/>
              </a:xfrm>
              <a:custGeom>
                <a:avLst/>
                <a:gdLst>
                  <a:gd name="T0" fmla="*/ 320 w 321"/>
                  <a:gd name="T1" fmla="*/ 311 h 363"/>
                  <a:gd name="T2" fmla="*/ 302 w 321"/>
                  <a:gd name="T3" fmla="*/ 0 h 363"/>
                  <a:gd name="T4" fmla="*/ 161 w 321"/>
                  <a:gd name="T5" fmla="*/ 31 h 363"/>
                  <a:gd name="T6" fmla="*/ 19 w 321"/>
                  <a:gd name="T7" fmla="*/ 0 h 363"/>
                  <a:gd name="T8" fmla="*/ 1 w 321"/>
                  <a:gd name="T9" fmla="*/ 311 h 363"/>
                  <a:gd name="T10" fmla="*/ 0 w 321"/>
                  <a:gd name="T11" fmla="*/ 328 h 363"/>
                  <a:gd name="T12" fmla="*/ 161 w 321"/>
                  <a:gd name="T13" fmla="*/ 363 h 363"/>
                  <a:gd name="T14" fmla="*/ 321 w 321"/>
                  <a:gd name="T15" fmla="*/ 328 h 363"/>
                  <a:gd name="T16" fmla="*/ 320 w 321"/>
                  <a:gd name="T17" fmla="*/ 311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63"/>
                  <a:gd name="T29" fmla="*/ 321 w 321"/>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63">
                    <a:moveTo>
                      <a:pt x="320" y="311"/>
                    </a:moveTo>
                    <a:cubicBezTo>
                      <a:pt x="302" y="0"/>
                      <a:pt x="302" y="0"/>
                      <a:pt x="302" y="0"/>
                    </a:cubicBezTo>
                    <a:cubicBezTo>
                      <a:pt x="290" y="17"/>
                      <a:pt x="231" y="31"/>
                      <a:pt x="161" y="31"/>
                    </a:cubicBezTo>
                    <a:cubicBezTo>
                      <a:pt x="90" y="31"/>
                      <a:pt x="31" y="17"/>
                      <a:pt x="19" y="0"/>
                    </a:cubicBezTo>
                    <a:cubicBezTo>
                      <a:pt x="1" y="311"/>
                      <a:pt x="1" y="311"/>
                      <a:pt x="1" y="311"/>
                    </a:cubicBezTo>
                    <a:cubicBezTo>
                      <a:pt x="0" y="328"/>
                      <a:pt x="0" y="328"/>
                      <a:pt x="0" y="328"/>
                    </a:cubicBezTo>
                    <a:cubicBezTo>
                      <a:pt x="14" y="348"/>
                      <a:pt x="81" y="363"/>
                      <a:pt x="161" y="363"/>
                    </a:cubicBezTo>
                    <a:cubicBezTo>
                      <a:pt x="240" y="363"/>
                      <a:pt x="307" y="348"/>
                      <a:pt x="321" y="328"/>
                    </a:cubicBezTo>
                    <a:lnTo>
                      <a:pt x="320" y="311"/>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78" name="Freeform 4429"/>
              <p:cNvSpPr>
                <a:spLocks/>
              </p:cNvSpPr>
              <p:nvPr/>
            </p:nvSpPr>
            <p:spPr bwMode="gray">
              <a:xfrm>
                <a:off x="-467107" y="1963350"/>
                <a:ext cx="132427" cy="136258"/>
              </a:xfrm>
              <a:custGeom>
                <a:avLst/>
                <a:gdLst>
                  <a:gd name="T0" fmla="*/ 356 w 357"/>
                  <a:gd name="T1" fmla="*/ 309 h 367"/>
                  <a:gd name="T2" fmla="*/ 339 w 357"/>
                  <a:gd name="T3" fmla="*/ 0 h 367"/>
                  <a:gd name="T4" fmla="*/ 179 w 357"/>
                  <a:gd name="T5" fmla="*/ 35 h 367"/>
                  <a:gd name="T6" fmla="*/ 18 w 357"/>
                  <a:gd name="T7" fmla="*/ 0 h 367"/>
                  <a:gd name="T8" fmla="*/ 1 w 357"/>
                  <a:gd name="T9" fmla="*/ 309 h 367"/>
                  <a:gd name="T10" fmla="*/ 0 w 357"/>
                  <a:gd name="T11" fmla="*/ 328 h 367"/>
                  <a:gd name="T12" fmla="*/ 179 w 357"/>
                  <a:gd name="T13" fmla="*/ 367 h 367"/>
                  <a:gd name="T14" fmla="*/ 357 w 357"/>
                  <a:gd name="T15" fmla="*/ 328 h 367"/>
                  <a:gd name="T16" fmla="*/ 356 w 357"/>
                  <a:gd name="T17" fmla="*/ 309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367"/>
                  <a:gd name="T29" fmla="*/ 357 w 357"/>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367">
                    <a:moveTo>
                      <a:pt x="356" y="309"/>
                    </a:moveTo>
                    <a:cubicBezTo>
                      <a:pt x="339" y="0"/>
                      <a:pt x="339" y="0"/>
                      <a:pt x="339" y="0"/>
                    </a:cubicBezTo>
                    <a:cubicBezTo>
                      <a:pt x="325" y="20"/>
                      <a:pt x="258" y="35"/>
                      <a:pt x="179" y="35"/>
                    </a:cubicBezTo>
                    <a:cubicBezTo>
                      <a:pt x="99" y="35"/>
                      <a:pt x="32" y="20"/>
                      <a:pt x="18" y="0"/>
                    </a:cubicBezTo>
                    <a:cubicBezTo>
                      <a:pt x="1" y="309"/>
                      <a:pt x="1" y="309"/>
                      <a:pt x="1" y="309"/>
                    </a:cubicBezTo>
                    <a:cubicBezTo>
                      <a:pt x="0" y="328"/>
                      <a:pt x="0" y="328"/>
                      <a:pt x="0" y="328"/>
                    </a:cubicBezTo>
                    <a:cubicBezTo>
                      <a:pt x="15" y="350"/>
                      <a:pt x="89" y="367"/>
                      <a:pt x="179" y="367"/>
                    </a:cubicBezTo>
                    <a:cubicBezTo>
                      <a:pt x="268" y="367"/>
                      <a:pt x="342" y="350"/>
                      <a:pt x="357" y="328"/>
                    </a:cubicBezTo>
                    <a:lnTo>
                      <a:pt x="356" y="309"/>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79" name="Freeform 4430"/>
              <p:cNvSpPr>
                <a:spLocks/>
              </p:cNvSpPr>
              <p:nvPr/>
            </p:nvSpPr>
            <p:spPr bwMode="gray">
              <a:xfrm>
                <a:off x="-474011" y="2084992"/>
                <a:ext cx="146391" cy="137830"/>
              </a:xfrm>
              <a:custGeom>
                <a:avLst/>
                <a:gdLst>
                  <a:gd name="T0" fmla="*/ 394 w 395"/>
                  <a:gd name="T1" fmla="*/ 307 h 371"/>
                  <a:gd name="T2" fmla="*/ 376 w 395"/>
                  <a:gd name="T3" fmla="*/ 0 h 371"/>
                  <a:gd name="T4" fmla="*/ 198 w 395"/>
                  <a:gd name="T5" fmla="*/ 39 h 371"/>
                  <a:gd name="T6" fmla="*/ 19 w 395"/>
                  <a:gd name="T7" fmla="*/ 0 h 371"/>
                  <a:gd name="T8" fmla="*/ 1 w 395"/>
                  <a:gd name="T9" fmla="*/ 307 h 371"/>
                  <a:gd name="T10" fmla="*/ 0 w 395"/>
                  <a:gd name="T11" fmla="*/ 328 h 371"/>
                  <a:gd name="T12" fmla="*/ 198 w 395"/>
                  <a:gd name="T13" fmla="*/ 371 h 371"/>
                  <a:gd name="T14" fmla="*/ 395 w 395"/>
                  <a:gd name="T15" fmla="*/ 328 h 371"/>
                  <a:gd name="T16" fmla="*/ 394 w 395"/>
                  <a:gd name="T17" fmla="*/ 307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
                  <a:gd name="T28" fmla="*/ 0 h 371"/>
                  <a:gd name="T29" fmla="*/ 395 w 395"/>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 h="371">
                    <a:moveTo>
                      <a:pt x="394" y="307"/>
                    </a:moveTo>
                    <a:cubicBezTo>
                      <a:pt x="376" y="0"/>
                      <a:pt x="376" y="0"/>
                      <a:pt x="376" y="0"/>
                    </a:cubicBezTo>
                    <a:cubicBezTo>
                      <a:pt x="361" y="22"/>
                      <a:pt x="287" y="39"/>
                      <a:pt x="198" y="39"/>
                    </a:cubicBezTo>
                    <a:cubicBezTo>
                      <a:pt x="108" y="39"/>
                      <a:pt x="34" y="22"/>
                      <a:pt x="19" y="0"/>
                    </a:cubicBezTo>
                    <a:cubicBezTo>
                      <a:pt x="1" y="307"/>
                      <a:pt x="1" y="307"/>
                      <a:pt x="1" y="307"/>
                    </a:cubicBezTo>
                    <a:cubicBezTo>
                      <a:pt x="0" y="328"/>
                      <a:pt x="0" y="328"/>
                      <a:pt x="0" y="328"/>
                    </a:cubicBezTo>
                    <a:cubicBezTo>
                      <a:pt x="17" y="353"/>
                      <a:pt x="99" y="371"/>
                      <a:pt x="198" y="371"/>
                    </a:cubicBezTo>
                    <a:cubicBezTo>
                      <a:pt x="296" y="371"/>
                      <a:pt x="378" y="353"/>
                      <a:pt x="395" y="328"/>
                    </a:cubicBezTo>
                    <a:lnTo>
                      <a:pt x="394" y="307"/>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80" name="Freeform 4431"/>
              <p:cNvSpPr>
                <a:spLocks/>
              </p:cNvSpPr>
              <p:nvPr/>
            </p:nvSpPr>
            <p:spPr bwMode="gray">
              <a:xfrm>
                <a:off x="-481071" y="2206792"/>
                <a:ext cx="160356" cy="139244"/>
              </a:xfrm>
              <a:custGeom>
                <a:avLst/>
                <a:gdLst>
                  <a:gd name="T0" fmla="*/ 432 w 433"/>
                  <a:gd name="T1" fmla="*/ 305 h 375"/>
                  <a:gd name="T2" fmla="*/ 414 w 433"/>
                  <a:gd name="T3" fmla="*/ 0 h 375"/>
                  <a:gd name="T4" fmla="*/ 217 w 433"/>
                  <a:gd name="T5" fmla="*/ 43 h 375"/>
                  <a:gd name="T6" fmla="*/ 19 w 433"/>
                  <a:gd name="T7" fmla="*/ 0 h 375"/>
                  <a:gd name="T8" fmla="*/ 1 w 433"/>
                  <a:gd name="T9" fmla="*/ 305 h 375"/>
                  <a:gd name="T10" fmla="*/ 0 w 433"/>
                  <a:gd name="T11" fmla="*/ 328 h 375"/>
                  <a:gd name="T12" fmla="*/ 217 w 433"/>
                  <a:gd name="T13" fmla="*/ 375 h 375"/>
                  <a:gd name="T14" fmla="*/ 433 w 433"/>
                  <a:gd name="T15" fmla="*/ 328 h 375"/>
                  <a:gd name="T16" fmla="*/ 432 w 433"/>
                  <a:gd name="T17" fmla="*/ 305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75"/>
                  <a:gd name="T29" fmla="*/ 433 w 433"/>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75">
                    <a:moveTo>
                      <a:pt x="432" y="305"/>
                    </a:moveTo>
                    <a:cubicBezTo>
                      <a:pt x="414" y="0"/>
                      <a:pt x="414" y="0"/>
                      <a:pt x="414" y="0"/>
                    </a:cubicBezTo>
                    <a:cubicBezTo>
                      <a:pt x="397" y="25"/>
                      <a:pt x="315" y="43"/>
                      <a:pt x="217" y="43"/>
                    </a:cubicBezTo>
                    <a:cubicBezTo>
                      <a:pt x="118" y="43"/>
                      <a:pt x="36" y="25"/>
                      <a:pt x="19" y="0"/>
                    </a:cubicBezTo>
                    <a:cubicBezTo>
                      <a:pt x="1" y="305"/>
                      <a:pt x="1" y="305"/>
                      <a:pt x="1" y="305"/>
                    </a:cubicBezTo>
                    <a:cubicBezTo>
                      <a:pt x="0" y="328"/>
                      <a:pt x="0" y="328"/>
                      <a:pt x="0" y="328"/>
                    </a:cubicBezTo>
                    <a:cubicBezTo>
                      <a:pt x="19" y="355"/>
                      <a:pt x="109" y="375"/>
                      <a:pt x="217" y="375"/>
                    </a:cubicBezTo>
                    <a:cubicBezTo>
                      <a:pt x="324" y="375"/>
                      <a:pt x="414" y="355"/>
                      <a:pt x="433" y="328"/>
                    </a:cubicBezTo>
                    <a:lnTo>
                      <a:pt x="432" y="305"/>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81" name="Freeform 4432"/>
              <p:cNvSpPr>
                <a:spLocks/>
              </p:cNvSpPr>
              <p:nvPr/>
            </p:nvSpPr>
            <p:spPr bwMode="gray">
              <a:xfrm>
                <a:off x="-488132" y="2328591"/>
                <a:ext cx="174477" cy="141130"/>
              </a:xfrm>
              <a:custGeom>
                <a:avLst/>
                <a:gdLst>
                  <a:gd name="T0" fmla="*/ 469 w 471"/>
                  <a:gd name="T1" fmla="*/ 304 h 380"/>
                  <a:gd name="T2" fmla="*/ 452 w 471"/>
                  <a:gd name="T3" fmla="*/ 0 h 380"/>
                  <a:gd name="T4" fmla="*/ 236 w 471"/>
                  <a:gd name="T5" fmla="*/ 47 h 380"/>
                  <a:gd name="T6" fmla="*/ 19 w 471"/>
                  <a:gd name="T7" fmla="*/ 0 h 380"/>
                  <a:gd name="T8" fmla="*/ 2 w 471"/>
                  <a:gd name="T9" fmla="*/ 304 h 380"/>
                  <a:gd name="T10" fmla="*/ 0 w 471"/>
                  <a:gd name="T11" fmla="*/ 328 h 380"/>
                  <a:gd name="T12" fmla="*/ 236 w 471"/>
                  <a:gd name="T13" fmla="*/ 380 h 380"/>
                  <a:gd name="T14" fmla="*/ 471 w 471"/>
                  <a:gd name="T15" fmla="*/ 328 h 380"/>
                  <a:gd name="T16" fmla="*/ 469 w 471"/>
                  <a:gd name="T17" fmla="*/ 304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1"/>
                  <a:gd name="T28" fmla="*/ 0 h 380"/>
                  <a:gd name="T29" fmla="*/ 471 w 471"/>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1" h="380">
                    <a:moveTo>
                      <a:pt x="469" y="304"/>
                    </a:moveTo>
                    <a:cubicBezTo>
                      <a:pt x="452" y="0"/>
                      <a:pt x="452" y="0"/>
                      <a:pt x="452" y="0"/>
                    </a:cubicBezTo>
                    <a:cubicBezTo>
                      <a:pt x="433" y="27"/>
                      <a:pt x="343" y="47"/>
                      <a:pt x="236" y="47"/>
                    </a:cubicBezTo>
                    <a:cubicBezTo>
                      <a:pt x="128" y="47"/>
                      <a:pt x="38" y="27"/>
                      <a:pt x="19" y="0"/>
                    </a:cubicBezTo>
                    <a:cubicBezTo>
                      <a:pt x="2" y="304"/>
                      <a:pt x="2" y="304"/>
                      <a:pt x="2" y="304"/>
                    </a:cubicBezTo>
                    <a:cubicBezTo>
                      <a:pt x="0" y="328"/>
                      <a:pt x="0" y="328"/>
                      <a:pt x="0" y="328"/>
                    </a:cubicBezTo>
                    <a:cubicBezTo>
                      <a:pt x="21" y="357"/>
                      <a:pt x="118" y="380"/>
                      <a:pt x="236" y="380"/>
                    </a:cubicBezTo>
                    <a:cubicBezTo>
                      <a:pt x="353" y="380"/>
                      <a:pt x="450" y="357"/>
                      <a:pt x="471" y="328"/>
                    </a:cubicBezTo>
                    <a:lnTo>
                      <a:pt x="469" y="304"/>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82" name="Freeform 4433"/>
              <p:cNvSpPr>
                <a:spLocks/>
              </p:cNvSpPr>
              <p:nvPr/>
            </p:nvSpPr>
            <p:spPr bwMode="gray">
              <a:xfrm>
                <a:off x="-494879" y="2450390"/>
                <a:ext cx="187971" cy="142544"/>
              </a:xfrm>
              <a:custGeom>
                <a:avLst/>
                <a:gdLst>
                  <a:gd name="T0" fmla="*/ 506 w 507"/>
                  <a:gd name="T1" fmla="*/ 302 h 384"/>
                  <a:gd name="T2" fmla="*/ 489 w 507"/>
                  <a:gd name="T3" fmla="*/ 0 h 384"/>
                  <a:gd name="T4" fmla="*/ 254 w 507"/>
                  <a:gd name="T5" fmla="*/ 52 h 384"/>
                  <a:gd name="T6" fmla="*/ 18 w 507"/>
                  <a:gd name="T7" fmla="*/ 0 h 384"/>
                  <a:gd name="T8" fmla="*/ 1 w 507"/>
                  <a:gd name="T9" fmla="*/ 302 h 384"/>
                  <a:gd name="T10" fmla="*/ 0 w 507"/>
                  <a:gd name="T11" fmla="*/ 328 h 384"/>
                  <a:gd name="T12" fmla="*/ 254 w 507"/>
                  <a:gd name="T13" fmla="*/ 384 h 384"/>
                  <a:gd name="T14" fmla="*/ 507 w 507"/>
                  <a:gd name="T15" fmla="*/ 328 h 384"/>
                  <a:gd name="T16" fmla="*/ 506 w 507"/>
                  <a:gd name="T17" fmla="*/ 302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7"/>
                  <a:gd name="T28" fmla="*/ 0 h 384"/>
                  <a:gd name="T29" fmla="*/ 507 w 507"/>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7" h="384">
                    <a:moveTo>
                      <a:pt x="506" y="302"/>
                    </a:moveTo>
                    <a:cubicBezTo>
                      <a:pt x="489" y="0"/>
                      <a:pt x="489" y="0"/>
                      <a:pt x="489" y="0"/>
                    </a:cubicBezTo>
                    <a:cubicBezTo>
                      <a:pt x="468" y="29"/>
                      <a:pt x="371" y="52"/>
                      <a:pt x="254" y="52"/>
                    </a:cubicBezTo>
                    <a:cubicBezTo>
                      <a:pt x="136" y="52"/>
                      <a:pt x="39" y="29"/>
                      <a:pt x="18" y="0"/>
                    </a:cubicBezTo>
                    <a:cubicBezTo>
                      <a:pt x="1" y="302"/>
                      <a:pt x="1" y="302"/>
                      <a:pt x="1" y="302"/>
                    </a:cubicBezTo>
                    <a:cubicBezTo>
                      <a:pt x="0" y="328"/>
                      <a:pt x="0" y="328"/>
                      <a:pt x="0" y="328"/>
                    </a:cubicBezTo>
                    <a:cubicBezTo>
                      <a:pt x="22" y="360"/>
                      <a:pt x="127" y="384"/>
                      <a:pt x="254" y="384"/>
                    </a:cubicBezTo>
                    <a:cubicBezTo>
                      <a:pt x="380" y="384"/>
                      <a:pt x="485" y="360"/>
                      <a:pt x="507" y="328"/>
                    </a:cubicBezTo>
                    <a:lnTo>
                      <a:pt x="506" y="302"/>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83" name="Freeform 4434"/>
              <p:cNvSpPr>
                <a:spLocks/>
              </p:cNvSpPr>
              <p:nvPr/>
            </p:nvSpPr>
            <p:spPr bwMode="gray">
              <a:xfrm>
                <a:off x="-501940" y="2572189"/>
                <a:ext cx="202092" cy="143959"/>
              </a:xfrm>
              <a:custGeom>
                <a:avLst/>
                <a:gdLst>
                  <a:gd name="T0" fmla="*/ 543 w 545"/>
                  <a:gd name="T1" fmla="*/ 300 h 388"/>
                  <a:gd name="T2" fmla="*/ 526 w 545"/>
                  <a:gd name="T3" fmla="*/ 0 h 388"/>
                  <a:gd name="T4" fmla="*/ 273 w 545"/>
                  <a:gd name="T5" fmla="*/ 56 h 388"/>
                  <a:gd name="T6" fmla="*/ 19 w 545"/>
                  <a:gd name="T7" fmla="*/ 0 h 388"/>
                  <a:gd name="T8" fmla="*/ 2 w 545"/>
                  <a:gd name="T9" fmla="*/ 300 h 388"/>
                  <a:gd name="T10" fmla="*/ 0 w 545"/>
                  <a:gd name="T11" fmla="*/ 328 h 388"/>
                  <a:gd name="T12" fmla="*/ 273 w 545"/>
                  <a:gd name="T13" fmla="*/ 388 h 388"/>
                  <a:gd name="T14" fmla="*/ 545 w 545"/>
                  <a:gd name="T15" fmla="*/ 328 h 388"/>
                  <a:gd name="T16" fmla="*/ 543 w 545"/>
                  <a:gd name="T17" fmla="*/ 300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388"/>
                  <a:gd name="T29" fmla="*/ 545 w 545"/>
                  <a:gd name="T30" fmla="*/ 388 h 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388">
                    <a:moveTo>
                      <a:pt x="543" y="300"/>
                    </a:moveTo>
                    <a:cubicBezTo>
                      <a:pt x="526" y="0"/>
                      <a:pt x="526" y="0"/>
                      <a:pt x="526" y="0"/>
                    </a:cubicBezTo>
                    <a:cubicBezTo>
                      <a:pt x="504" y="32"/>
                      <a:pt x="399" y="56"/>
                      <a:pt x="273" y="56"/>
                    </a:cubicBezTo>
                    <a:cubicBezTo>
                      <a:pt x="146" y="56"/>
                      <a:pt x="41" y="32"/>
                      <a:pt x="19" y="0"/>
                    </a:cubicBezTo>
                    <a:cubicBezTo>
                      <a:pt x="2" y="300"/>
                      <a:pt x="2" y="300"/>
                      <a:pt x="2" y="300"/>
                    </a:cubicBezTo>
                    <a:cubicBezTo>
                      <a:pt x="0" y="328"/>
                      <a:pt x="0" y="328"/>
                      <a:pt x="0" y="328"/>
                    </a:cubicBezTo>
                    <a:cubicBezTo>
                      <a:pt x="24" y="362"/>
                      <a:pt x="137" y="388"/>
                      <a:pt x="273" y="388"/>
                    </a:cubicBezTo>
                    <a:cubicBezTo>
                      <a:pt x="408" y="388"/>
                      <a:pt x="522" y="362"/>
                      <a:pt x="545" y="328"/>
                    </a:cubicBezTo>
                    <a:lnTo>
                      <a:pt x="543" y="300"/>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84" name="Freeform 4435"/>
              <p:cNvSpPr>
                <a:spLocks/>
              </p:cNvSpPr>
              <p:nvPr/>
            </p:nvSpPr>
            <p:spPr bwMode="gray">
              <a:xfrm>
                <a:off x="-508843" y="2693989"/>
                <a:ext cx="216056" cy="145530"/>
              </a:xfrm>
              <a:custGeom>
                <a:avLst/>
                <a:gdLst>
                  <a:gd name="T0" fmla="*/ 581 w 583"/>
                  <a:gd name="T1" fmla="*/ 298 h 392"/>
                  <a:gd name="T2" fmla="*/ 564 w 583"/>
                  <a:gd name="T3" fmla="*/ 0 h 392"/>
                  <a:gd name="T4" fmla="*/ 292 w 583"/>
                  <a:gd name="T5" fmla="*/ 60 h 392"/>
                  <a:gd name="T6" fmla="*/ 19 w 583"/>
                  <a:gd name="T7" fmla="*/ 0 h 392"/>
                  <a:gd name="T8" fmla="*/ 2 w 583"/>
                  <a:gd name="T9" fmla="*/ 298 h 392"/>
                  <a:gd name="T10" fmla="*/ 0 w 583"/>
                  <a:gd name="T11" fmla="*/ 328 h 392"/>
                  <a:gd name="T12" fmla="*/ 292 w 583"/>
                  <a:gd name="T13" fmla="*/ 392 h 392"/>
                  <a:gd name="T14" fmla="*/ 583 w 583"/>
                  <a:gd name="T15" fmla="*/ 328 h 392"/>
                  <a:gd name="T16" fmla="*/ 581 w 583"/>
                  <a:gd name="T17" fmla="*/ 298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392"/>
                  <a:gd name="T29" fmla="*/ 583 w 583"/>
                  <a:gd name="T30" fmla="*/ 392 h 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392">
                    <a:moveTo>
                      <a:pt x="581" y="298"/>
                    </a:moveTo>
                    <a:cubicBezTo>
                      <a:pt x="564" y="0"/>
                      <a:pt x="564" y="0"/>
                      <a:pt x="564" y="0"/>
                    </a:cubicBezTo>
                    <a:cubicBezTo>
                      <a:pt x="541" y="34"/>
                      <a:pt x="427" y="60"/>
                      <a:pt x="292" y="60"/>
                    </a:cubicBezTo>
                    <a:cubicBezTo>
                      <a:pt x="156" y="60"/>
                      <a:pt x="43" y="34"/>
                      <a:pt x="19" y="0"/>
                    </a:cubicBezTo>
                    <a:cubicBezTo>
                      <a:pt x="2" y="298"/>
                      <a:pt x="2" y="298"/>
                      <a:pt x="2" y="298"/>
                    </a:cubicBezTo>
                    <a:cubicBezTo>
                      <a:pt x="0" y="328"/>
                      <a:pt x="0" y="328"/>
                      <a:pt x="0" y="328"/>
                    </a:cubicBezTo>
                    <a:cubicBezTo>
                      <a:pt x="25" y="365"/>
                      <a:pt x="146" y="392"/>
                      <a:pt x="292" y="392"/>
                    </a:cubicBezTo>
                    <a:cubicBezTo>
                      <a:pt x="437" y="392"/>
                      <a:pt x="558" y="365"/>
                      <a:pt x="583" y="328"/>
                    </a:cubicBezTo>
                    <a:lnTo>
                      <a:pt x="581" y="298"/>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85" name="Freeform 4436"/>
              <p:cNvSpPr>
                <a:spLocks/>
              </p:cNvSpPr>
              <p:nvPr/>
            </p:nvSpPr>
            <p:spPr bwMode="gray">
              <a:xfrm>
                <a:off x="-515590" y="2815631"/>
                <a:ext cx="229393" cy="147102"/>
              </a:xfrm>
              <a:custGeom>
                <a:avLst/>
                <a:gdLst>
                  <a:gd name="T0" fmla="*/ 617 w 619"/>
                  <a:gd name="T1" fmla="*/ 296 h 396"/>
                  <a:gd name="T2" fmla="*/ 601 w 619"/>
                  <a:gd name="T3" fmla="*/ 0 h 396"/>
                  <a:gd name="T4" fmla="*/ 310 w 619"/>
                  <a:gd name="T5" fmla="*/ 64 h 396"/>
                  <a:gd name="T6" fmla="*/ 18 w 619"/>
                  <a:gd name="T7" fmla="*/ 0 h 396"/>
                  <a:gd name="T8" fmla="*/ 2 w 619"/>
                  <a:gd name="T9" fmla="*/ 296 h 396"/>
                  <a:gd name="T10" fmla="*/ 0 w 619"/>
                  <a:gd name="T11" fmla="*/ 328 h 396"/>
                  <a:gd name="T12" fmla="*/ 310 w 619"/>
                  <a:gd name="T13" fmla="*/ 396 h 396"/>
                  <a:gd name="T14" fmla="*/ 619 w 619"/>
                  <a:gd name="T15" fmla="*/ 328 h 396"/>
                  <a:gd name="T16" fmla="*/ 617 w 619"/>
                  <a:gd name="T17" fmla="*/ 296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9"/>
                  <a:gd name="T28" fmla="*/ 0 h 396"/>
                  <a:gd name="T29" fmla="*/ 619 w 61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9" h="396">
                    <a:moveTo>
                      <a:pt x="617" y="296"/>
                    </a:moveTo>
                    <a:cubicBezTo>
                      <a:pt x="601" y="0"/>
                      <a:pt x="601" y="0"/>
                      <a:pt x="601" y="0"/>
                    </a:cubicBezTo>
                    <a:cubicBezTo>
                      <a:pt x="576" y="37"/>
                      <a:pt x="455" y="64"/>
                      <a:pt x="310" y="64"/>
                    </a:cubicBezTo>
                    <a:cubicBezTo>
                      <a:pt x="164" y="64"/>
                      <a:pt x="43" y="37"/>
                      <a:pt x="18" y="0"/>
                    </a:cubicBezTo>
                    <a:cubicBezTo>
                      <a:pt x="2" y="296"/>
                      <a:pt x="2" y="296"/>
                      <a:pt x="2" y="296"/>
                    </a:cubicBezTo>
                    <a:cubicBezTo>
                      <a:pt x="0" y="328"/>
                      <a:pt x="0" y="328"/>
                      <a:pt x="0" y="328"/>
                    </a:cubicBezTo>
                    <a:cubicBezTo>
                      <a:pt x="26" y="367"/>
                      <a:pt x="155" y="396"/>
                      <a:pt x="310" y="396"/>
                    </a:cubicBezTo>
                    <a:cubicBezTo>
                      <a:pt x="464" y="396"/>
                      <a:pt x="593" y="367"/>
                      <a:pt x="619" y="328"/>
                    </a:cubicBezTo>
                    <a:lnTo>
                      <a:pt x="617" y="296"/>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286" name="Oval 4437"/>
              <p:cNvSpPr>
                <a:spLocks noChangeArrowheads="1"/>
              </p:cNvSpPr>
              <p:nvPr/>
            </p:nvSpPr>
            <p:spPr bwMode="gray">
              <a:xfrm>
                <a:off x="-446239" y="1705293"/>
                <a:ext cx="90690" cy="24046"/>
              </a:xfrm>
              <a:prstGeom prst="ellipse">
                <a:avLst/>
              </a:prstGeom>
              <a:gradFill flip="none" rotWithShape="1">
                <a:gsLst>
                  <a:gs pos="0">
                    <a:schemeClr val="accent1">
                      <a:lumMod val="60000"/>
                      <a:lumOff val="40000"/>
                    </a:schemeClr>
                  </a:gs>
                  <a:gs pos="100000">
                    <a:schemeClr val="accent1"/>
                  </a:gs>
                </a:gsLst>
                <a:lin ang="0" scaled="1"/>
                <a:tileRect/>
              </a:gradFill>
              <a:ln w="3175">
                <a:solidFill>
                  <a:schemeClr val="tx1">
                    <a:alpha val="20000"/>
                  </a:schemeClr>
                </a:solidFill>
                <a:miter lim="800000"/>
                <a:headEnd/>
                <a:tailEnd/>
              </a:ln>
            </p:spPr>
            <p:txBody>
              <a:bodyPr/>
              <a:lstStyle/>
              <a:p>
                <a:endParaRPr lang="en-US" dirty="0"/>
              </a:p>
            </p:txBody>
          </p:sp>
        </p:grpSp>
        <p:sp>
          <p:nvSpPr>
            <p:cNvPr id="3045" name="Freeform 1954"/>
            <p:cNvSpPr>
              <a:spLocks/>
            </p:cNvSpPr>
            <p:nvPr/>
          </p:nvSpPr>
          <p:spPr bwMode="gray">
            <a:xfrm>
              <a:off x="4134145" y="394547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046" name="Freeform 1955"/>
            <p:cNvSpPr>
              <a:spLocks/>
            </p:cNvSpPr>
            <p:nvPr/>
          </p:nvSpPr>
          <p:spPr bwMode="gray">
            <a:xfrm>
              <a:off x="4472585" y="4134691"/>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47" name="Freeform 1956"/>
            <p:cNvSpPr>
              <a:spLocks/>
            </p:cNvSpPr>
            <p:nvPr/>
          </p:nvSpPr>
          <p:spPr bwMode="gray">
            <a:xfrm>
              <a:off x="4794420" y="404725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48" name="Freeform 1954"/>
            <p:cNvSpPr>
              <a:spLocks/>
            </p:cNvSpPr>
            <p:nvPr/>
          </p:nvSpPr>
          <p:spPr bwMode="gray">
            <a:xfrm flipH="1">
              <a:off x="3075881" y="3582985"/>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049" name="Freeform 1955"/>
            <p:cNvSpPr>
              <a:spLocks/>
            </p:cNvSpPr>
            <p:nvPr/>
          </p:nvSpPr>
          <p:spPr bwMode="gray">
            <a:xfrm flipH="1">
              <a:off x="3762061" y="3772200"/>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50" name="Freeform 1956"/>
            <p:cNvSpPr>
              <a:spLocks/>
            </p:cNvSpPr>
            <p:nvPr/>
          </p:nvSpPr>
          <p:spPr bwMode="gray">
            <a:xfrm flipH="1">
              <a:off x="3440225" y="368476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51" name="Freeform 1954"/>
            <p:cNvSpPr>
              <a:spLocks/>
            </p:cNvSpPr>
            <p:nvPr/>
          </p:nvSpPr>
          <p:spPr bwMode="gray">
            <a:xfrm flipH="1">
              <a:off x="3813918" y="3781155"/>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052" name="Freeform 1955"/>
            <p:cNvSpPr>
              <a:spLocks/>
            </p:cNvSpPr>
            <p:nvPr/>
          </p:nvSpPr>
          <p:spPr bwMode="gray">
            <a:xfrm flipH="1">
              <a:off x="4503644" y="3977943"/>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53" name="Freeform 1956"/>
            <p:cNvSpPr>
              <a:spLocks/>
            </p:cNvSpPr>
            <p:nvPr/>
          </p:nvSpPr>
          <p:spPr bwMode="gray">
            <a:xfrm flipH="1">
              <a:off x="4178262" y="388293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54" name="Freeform 2104"/>
            <p:cNvSpPr>
              <a:spLocks/>
            </p:cNvSpPr>
            <p:nvPr/>
          </p:nvSpPr>
          <p:spPr bwMode="gray">
            <a:xfrm>
              <a:off x="2246470" y="2348683"/>
              <a:ext cx="1452477" cy="390736"/>
            </a:xfrm>
            <a:custGeom>
              <a:avLst/>
              <a:gdLst>
                <a:gd name="T0" fmla="*/ 0 w 10296"/>
                <a:gd name="T1" fmla="*/ 1082 h 2764"/>
                <a:gd name="T2" fmla="*/ 4027 w 10296"/>
                <a:gd name="T3" fmla="*/ 0 h 2764"/>
                <a:gd name="T4" fmla="*/ 10296 w 10296"/>
                <a:gd name="T5" fmla="*/ 1682 h 2764"/>
                <a:gd name="T6" fmla="*/ 6266 w 10296"/>
                <a:gd name="T7" fmla="*/ 2764 h 2764"/>
                <a:gd name="T8" fmla="*/ 0 w 10296"/>
                <a:gd name="T9" fmla="*/ 1082 h 2764"/>
                <a:gd name="T10" fmla="*/ 0 60000 65536"/>
                <a:gd name="T11" fmla="*/ 0 60000 65536"/>
                <a:gd name="T12" fmla="*/ 0 60000 65536"/>
                <a:gd name="T13" fmla="*/ 0 60000 65536"/>
                <a:gd name="T14" fmla="*/ 0 60000 65536"/>
                <a:gd name="T15" fmla="*/ 0 w 10296"/>
                <a:gd name="T16" fmla="*/ 0 h 2764"/>
                <a:gd name="T17" fmla="*/ 10296 w 10296"/>
                <a:gd name="T18" fmla="*/ 2764 h 2764"/>
              </a:gdLst>
              <a:ahLst/>
              <a:cxnLst>
                <a:cxn ang="T10">
                  <a:pos x="T0" y="T1"/>
                </a:cxn>
                <a:cxn ang="T11">
                  <a:pos x="T2" y="T3"/>
                </a:cxn>
                <a:cxn ang="T12">
                  <a:pos x="T4" y="T5"/>
                </a:cxn>
                <a:cxn ang="T13">
                  <a:pos x="T6" y="T7"/>
                </a:cxn>
                <a:cxn ang="T14">
                  <a:pos x="T8" y="T9"/>
                </a:cxn>
              </a:cxnLst>
              <a:rect l="T15" t="T16" r="T17" b="T18"/>
              <a:pathLst>
                <a:path w="10296" h="2764">
                  <a:moveTo>
                    <a:pt x="0" y="1082"/>
                  </a:moveTo>
                  <a:lnTo>
                    <a:pt x="4027" y="0"/>
                  </a:lnTo>
                  <a:lnTo>
                    <a:pt x="10296" y="1682"/>
                  </a:lnTo>
                  <a:lnTo>
                    <a:pt x="6266" y="2764"/>
                  </a:lnTo>
                  <a:lnTo>
                    <a:pt x="0" y="1082"/>
                  </a:lnTo>
                  <a:close/>
                </a:path>
              </a:pathLst>
            </a:custGeom>
            <a:gradFill rotWithShape="1">
              <a:gsLst>
                <a:gs pos="0">
                  <a:srgbClr val="C0C0C0"/>
                </a:gs>
                <a:gs pos="100000">
                  <a:srgbClr val="EAEAEA"/>
                </a:gs>
              </a:gsLst>
              <a:lin ang="0" scaled="1"/>
            </a:gradFill>
            <a:ln w="3175">
              <a:noFill/>
              <a:miter lim="800000"/>
              <a:headEnd/>
              <a:tailEnd/>
            </a:ln>
          </p:spPr>
          <p:txBody>
            <a:bodyPr/>
            <a:lstStyle/>
            <a:p>
              <a:endParaRPr lang="en-US" dirty="0"/>
            </a:p>
          </p:txBody>
        </p:sp>
        <p:sp>
          <p:nvSpPr>
            <p:cNvPr id="3055" name="Freeform 2105"/>
            <p:cNvSpPr>
              <a:spLocks/>
            </p:cNvSpPr>
            <p:nvPr/>
          </p:nvSpPr>
          <p:spPr bwMode="gray">
            <a:xfrm>
              <a:off x="2246470" y="2502009"/>
              <a:ext cx="883687" cy="694091"/>
            </a:xfrm>
            <a:custGeom>
              <a:avLst/>
              <a:gdLst>
                <a:gd name="T0" fmla="*/ 6266 w 6266"/>
                <a:gd name="T1" fmla="*/ 4916 h 4916"/>
                <a:gd name="T2" fmla="*/ 6266 w 6266"/>
                <a:gd name="T3" fmla="*/ 1682 h 4916"/>
                <a:gd name="T4" fmla="*/ 0 w 6266"/>
                <a:gd name="T5" fmla="*/ 0 h 4916"/>
                <a:gd name="T6" fmla="*/ 0 w 6266"/>
                <a:gd name="T7" fmla="*/ 3234 h 4916"/>
                <a:gd name="T8" fmla="*/ 6266 w 6266"/>
                <a:gd name="T9" fmla="*/ 4916 h 4916"/>
                <a:gd name="T10" fmla="*/ 0 60000 65536"/>
                <a:gd name="T11" fmla="*/ 0 60000 65536"/>
                <a:gd name="T12" fmla="*/ 0 60000 65536"/>
                <a:gd name="T13" fmla="*/ 0 60000 65536"/>
                <a:gd name="T14" fmla="*/ 0 60000 65536"/>
                <a:gd name="T15" fmla="*/ 0 w 6266"/>
                <a:gd name="T16" fmla="*/ 0 h 4916"/>
                <a:gd name="T17" fmla="*/ 6266 w 6266"/>
                <a:gd name="T18" fmla="*/ 4916 h 4916"/>
              </a:gdLst>
              <a:ahLst/>
              <a:cxnLst>
                <a:cxn ang="T10">
                  <a:pos x="T0" y="T1"/>
                </a:cxn>
                <a:cxn ang="T11">
                  <a:pos x="T2" y="T3"/>
                </a:cxn>
                <a:cxn ang="T12">
                  <a:pos x="T4" y="T5"/>
                </a:cxn>
                <a:cxn ang="T13">
                  <a:pos x="T6" y="T7"/>
                </a:cxn>
                <a:cxn ang="T14">
                  <a:pos x="T8" y="T9"/>
                </a:cxn>
              </a:cxnLst>
              <a:rect l="T15" t="T16" r="T17" b="T18"/>
              <a:pathLst>
                <a:path w="6266" h="4916">
                  <a:moveTo>
                    <a:pt x="6266" y="4916"/>
                  </a:moveTo>
                  <a:lnTo>
                    <a:pt x="6266" y="1682"/>
                  </a:lnTo>
                  <a:lnTo>
                    <a:pt x="0" y="0"/>
                  </a:lnTo>
                  <a:lnTo>
                    <a:pt x="0" y="3234"/>
                  </a:lnTo>
                  <a:lnTo>
                    <a:pt x="6266" y="4916"/>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56" name="Freeform 2106"/>
            <p:cNvSpPr>
              <a:spLocks/>
            </p:cNvSpPr>
            <p:nvPr/>
          </p:nvSpPr>
          <p:spPr bwMode="gray">
            <a:xfrm>
              <a:off x="3130156" y="2587740"/>
              <a:ext cx="568792" cy="608360"/>
            </a:xfrm>
            <a:custGeom>
              <a:avLst/>
              <a:gdLst>
                <a:gd name="T0" fmla="*/ 4030 w 4030"/>
                <a:gd name="T1" fmla="*/ 3234 h 4316"/>
                <a:gd name="T2" fmla="*/ 4030 w 4030"/>
                <a:gd name="T3" fmla="*/ 0 h 4316"/>
                <a:gd name="T4" fmla="*/ 0 w 4030"/>
                <a:gd name="T5" fmla="*/ 1082 h 4316"/>
                <a:gd name="T6" fmla="*/ 0 w 4030"/>
                <a:gd name="T7" fmla="*/ 4316 h 4316"/>
                <a:gd name="T8" fmla="*/ 4030 w 4030"/>
                <a:gd name="T9" fmla="*/ 3234 h 4316"/>
                <a:gd name="T10" fmla="*/ 0 60000 65536"/>
                <a:gd name="T11" fmla="*/ 0 60000 65536"/>
                <a:gd name="T12" fmla="*/ 0 60000 65536"/>
                <a:gd name="T13" fmla="*/ 0 60000 65536"/>
                <a:gd name="T14" fmla="*/ 0 60000 65536"/>
                <a:gd name="T15" fmla="*/ 0 w 4030"/>
                <a:gd name="T16" fmla="*/ 0 h 4316"/>
                <a:gd name="T17" fmla="*/ 4030 w 4030"/>
                <a:gd name="T18" fmla="*/ 4316 h 4316"/>
              </a:gdLst>
              <a:ahLst/>
              <a:cxnLst>
                <a:cxn ang="T10">
                  <a:pos x="T0" y="T1"/>
                </a:cxn>
                <a:cxn ang="T11">
                  <a:pos x="T2" y="T3"/>
                </a:cxn>
                <a:cxn ang="T12">
                  <a:pos x="T4" y="T5"/>
                </a:cxn>
                <a:cxn ang="T13">
                  <a:pos x="T6" y="T7"/>
                </a:cxn>
                <a:cxn ang="T14">
                  <a:pos x="T8" y="T9"/>
                </a:cxn>
              </a:cxnLst>
              <a:rect l="T15" t="T16" r="T17" b="T18"/>
              <a:pathLst>
                <a:path w="4030" h="4316">
                  <a:moveTo>
                    <a:pt x="4030" y="3234"/>
                  </a:moveTo>
                  <a:lnTo>
                    <a:pt x="4030" y="0"/>
                  </a:lnTo>
                  <a:lnTo>
                    <a:pt x="0" y="1082"/>
                  </a:lnTo>
                  <a:lnTo>
                    <a:pt x="0" y="4316"/>
                  </a:lnTo>
                  <a:lnTo>
                    <a:pt x="4030" y="3234"/>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57" name="Freeform 2107"/>
            <p:cNvSpPr>
              <a:spLocks/>
            </p:cNvSpPr>
            <p:nvPr/>
          </p:nvSpPr>
          <p:spPr bwMode="gray">
            <a:xfrm>
              <a:off x="2183820" y="2300871"/>
              <a:ext cx="1577777" cy="423709"/>
            </a:xfrm>
            <a:custGeom>
              <a:avLst/>
              <a:gdLst>
                <a:gd name="T0" fmla="*/ 4474 w 11190"/>
                <a:gd name="T1" fmla="*/ 0 h 3003"/>
                <a:gd name="T2" fmla="*/ 11190 w 11190"/>
                <a:gd name="T3" fmla="*/ 1800 h 3003"/>
                <a:gd name="T4" fmla="*/ 6709 w 11190"/>
                <a:gd name="T5" fmla="*/ 3003 h 3003"/>
                <a:gd name="T6" fmla="*/ 0 w 11190"/>
                <a:gd name="T7" fmla="*/ 1200 h 3003"/>
                <a:gd name="T8" fmla="*/ 4474 w 11190"/>
                <a:gd name="T9" fmla="*/ 0 h 3003"/>
                <a:gd name="T10" fmla="*/ 0 60000 65536"/>
                <a:gd name="T11" fmla="*/ 0 60000 65536"/>
                <a:gd name="T12" fmla="*/ 0 60000 65536"/>
                <a:gd name="T13" fmla="*/ 0 60000 65536"/>
                <a:gd name="T14" fmla="*/ 0 60000 65536"/>
                <a:gd name="T15" fmla="*/ 0 w 11190"/>
                <a:gd name="T16" fmla="*/ 0 h 3003"/>
                <a:gd name="T17" fmla="*/ 11190 w 11190"/>
                <a:gd name="T18" fmla="*/ 3003 h 3003"/>
              </a:gdLst>
              <a:ahLst/>
              <a:cxnLst>
                <a:cxn ang="T10">
                  <a:pos x="T0" y="T1"/>
                </a:cxn>
                <a:cxn ang="T11">
                  <a:pos x="T2" y="T3"/>
                </a:cxn>
                <a:cxn ang="T12">
                  <a:pos x="T4" y="T5"/>
                </a:cxn>
                <a:cxn ang="T13">
                  <a:pos x="T6" y="T7"/>
                </a:cxn>
                <a:cxn ang="T14">
                  <a:pos x="T8" y="T9"/>
                </a:cxn>
              </a:cxnLst>
              <a:rect l="T15" t="T16" r="T17" b="T18"/>
              <a:pathLst>
                <a:path w="11190" h="3003">
                  <a:moveTo>
                    <a:pt x="4474" y="0"/>
                  </a:moveTo>
                  <a:lnTo>
                    <a:pt x="11190" y="1800"/>
                  </a:lnTo>
                  <a:lnTo>
                    <a:pt x="6709" y="3003"/>
                  </a:lnTo>
                  <a:lnTo>
                    <a:pt x="0" y="1200"/>
                  </a:lnTo>
                  <a:lnTo>
                    <a:pt x="4474" y="0"/>
                  </a:lnTo>
                  <a:close/>
                </a:path>
              </a:pathLst>
            </a:custGeom>
            <a:solidFill>
              <a:schemeClr val="bg1">
                <a:lumMod val="7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058" name="Freeform 2108"/>
            <p:cNvSpPr>
              <a:spLocks/>
            </p:cNvSpPr>
            <p:nvPr/>
          </p:nvSpPr>
          <p:spPr bwMode="gray">
            <a:xfrm>
              <a:off x="2183820" y="2470684"/>
              <a:ext cx="946336" cy="286869"/>
            </a:xfrm>
            <a:custGeom>
              <a:avLst/>
              <a:gdLst>
                <a:gd name="T0" fmla="*/ 6711 w 6711"/>
                <a:gd name="T1" fmla="*/ 2039 h 2039"/>
                <a:gd name="T2" fmla="*/ 0 w 6711"/>
                <a:gd name="T3" fmla="*/ 237 h 2039"/>
                <a:gd name="T4" fmla="*/ 0 w 6711"/>
                <a:gd name="T5" fmla="*/ 0 h 2039"/>
                <a:gd name="T6" fmla="*/ 6711 w 6711"/>
                <a:gd name="T7" fmla="*/ 1803 h 2039"/>
                <a:gd name="T8" fmla="*/ 6711 w 6711"/>
                <a:gd name="T9" fmla="*/ 2039 h 2039"/>
                <a:gd name="T10" fmla="*/ 0 60000 65536"/>
                <a:gd name="T11" fmla="*/ 0 60000 65536"/>
                <a:gd name="T12" fmla="*/ 0 60000 65536"/>
                <a:gd name="T13" fmla="*/ 0 60000 65536"/>
                <a:gd name="T14" fmla="*/ 0 60000 65536"/>
                <a:gd name="T15" fmla="*/ 0 w 6711"/>
                <a:gd name="T16" fmla="*/ 0 h 2039"/>
                <a:gd name="T17" fmla="*/ 6711 w 6711"/>
                <a:gd name="T18" fmla="*/ 2039 h 2039"/>
              </a:gdLst>
              <a:ahLst/>
              <a:cxnLst>
                <a:cxn ang="T10">
                  <a:pos x="T0" y="T1"/>
                </a:cxn>
                <a:cxn ang="T11">
                  <a:pos x="T2" y="T3"/>
                </a:cxn>
                <a:cxn ang="T12">
                  <a:pos x="T4" y="T5"/>
                </a:cxn>
                <a:cxn ang="T13">
                  <a:pos x="T6" y="T7"/>
                </a:cxn>
                <a:cxn ang="T14">
                  <a:pos x="T8" y="T9"/>
                </a:cxn>
              </a:cxnLst>
              <a:rect l="T15" t="T16" r="T17" b="T18"/>
              <a:pathLst>
                <a:path w="6711" h="2039">
                  <a:moveTo>
                    <a:pt x="6711" y="2039"/>
                  </a:moveTo>
                  <a:lnTo>
                    <a:pt x="0" y="237"/>
                  </a:lnTo>
                  <a:lnTo>
                    <a:pt x="0" y="0"/>
                  </a:lnTo>
                  <a:lnTo>
                    <a:pt x="6711" y="1803"/>
                  </a:lnTo>
                  <a:lnTo>
                    <a:pt x="6711" y="2039"/>
                  </a:lnTo>
                  <a:close/>
                </a:path>
              </a:pathLst>
            </a:custGeom>
            <a:solidFill>
              <a:schemeClr val="tx1">
                <a:lumMod val="50000"/>
                <a:lumOff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59" name="Freeform 2109"/>
            <p:cNvSpPr>
              <a:spLocks/>
            </p:cNvSpPr>
            <p:nvPr/>
          </p:nvSpPr>
          <p:spPr bwMode="gray">
            <a:xfrm>
              <a:off x="3130156" y="2554767"/>
              <a:ext cx="631440" cy="202787"/>
            </a:xfrm>
            <a:custGeom>
              <a:avLst/>
              <a:gdLst>
                <a:gd name="T0" fmla="*/ 0 w 4477"/>
                <a:gd name="T1" fmla="*/ 1439 h 1439"/>
                <a:gd name="T2" fmla="*/ 4477 w 4477"/>
                <a:gd name="T3" fmla="*/ 237 h 1439"/>
                <a:gd name="T4" fmla="*/ 4477 w 4477"/>
                <a:gd name="T5" fmla="*/ 0 h 1439"/>
                <a:gd name="T6" fmla="*/ 0 w 4477"/>
                <a:gd name="T7" fmla="*/ 1203 h 1439"/>
                <a:gd name="T8" fmla="*/ 0 w 4477"/>
                <a:gd name="T9" fmla="*/ 1439 h 1439"/>
                <a:gd name="T10" fmla="*/ 0 60000 65536"/>
                <a:gd name="T11" fmla="*/ 0 60000 65536"/>
                <a:gd name="T12" fmla="*/ 0 60000 65536"/>
                <a:gd name="T13" fmla="*/ 0 60000 65536"/>
                <a:gd name="T14" fmla="*/ 0 60000 65536"/>
                <a:gd name="T15" fmla="*/ 0 w 4477"/>
                <a:gd name="T16" fmla="*/ 0 h 1439"/>
                <a:gd name="T17" fmla="*/ 4477 w 4477"/>
                <a:gd name="T18" fmla="*/ 1439 h 1439"/>
              </a:gdLst>
              <a:ahLst/>
              <a:cxnLst>
                <a:cxn ang="T10">
                  <a:pos x="T0" y="T1"/>
                </a:cxn>
                <a:cxn ang="T11">
                  <a:pos x="T2" y="T3"/>
                </a:cxn>
                <a:cxn ang="T12">
                  <a:pos x="T4" y="T5"/>
                </a:cxn>
                <a:cxn ang="T13">
                  <a:pos x="T6" y="T7"/>
                </a:cxn>
                <a:cxn ang="T14">
                  <a:pos x="T8" y="T9"/>
                </a:cxn>
              </a:cxnLst>
              <a:rect l="T15" t="T16" r="T17" b="T18"/>
              <a:pathLst>
                <a:path w="4477" h="1439">
                  <a:moveTo>
                    <a:pt x="0" y="1439"/>
                  </a:moveTo>
                  <a:lnTo>
                    <a:pt x="4477" y="237"/>
                  </a:lnTo>
                  <a:lnTo>
                    <a:pt x="4477" y="0"/>
                  </a:lnTo>
                  <a:lnTo>
                    <a:pt x="0" y="1203"/>
                  </a:lnTo>
                  <a:lnTo>
                    <a:pt x="0" y="1439"/>
                  </a:lnTo>
                  <a:close/>
                </a:path>
              </a:pathLst>
            </a:custGeom>
            <a:solidFill>
              <a:schemeClr val="tx1">
                <a:lumMod val="65000"/>
                <a:lumOff val="35000"/>
              </a:schemeClr>
            </a:solidFill>
            <a:ln w="3175">
              <a:solidFill>
                <a:schemeClr val="tx1">
                  <a:alpha val="20000"/>
                </a:schemeClr>
              </a:solidFill>
              <a:miter lim="800000"/>
              <a:headEnd/>
              <a:tailEnd/>
            </a:ln>
          </p:spPr>
          <p:txBody>
            <a:bodyPr/>
            <a:lstStyle/>
            <a:p>
              <a:endParaRPr lang="en-US" dirty="0"/>
            </a:p>
          </p:txBody>
        </p:sp>
        <p:grpSp>
          <p:nvGrpSpPr>
            <p:cNvPr id="3060" name="Group 2110"/>
            <p:cNvGrpSpPr>
              <a:grpSpLocks/>
            </p:cNvGrpSpPr>
            <p:nvPr/>
          </p:nvGrpSpPr>
          <p:grpSpPr bwMode="gray">
            <a:xfrm>
              <a:off x="3281834" y="2826798"/>
              <a:ext cx="319842" cy="230814"/>
              <a:chOff x="1373" y="1282"/>
              <a:chExt cx="194" cy="140"/>
            </a:xfrm>
          </p:grpSpPr>
          <p:sp>
            <p:nvSpPr>
              <p:cNvPr id="4195" name="Freeform 2111"/>
              <p:cNvSpPr>
                <a:spLocks/>
              </p:cNvSpPr>
              <p:nvPr/>
            </p:nvSpPr>
            <p:spPr bwMode="gray">
              <a:xfrm flipH="1">
                <a:off x="1479" y="1296"/>
                <a:ext cx="35" cy="98"/>
              </a:xfrm>
              <a:custGeom>
                <a:avLst/>
                <a:gdLst>
                  <a:gd name="T0" fmla="*/ 0 w 413"/>
                  <a:gd name="T1" fmla="*/ 0 h 1136"/>
                  <a:gd name="T2" fmla="*/ 0 w 413"/>
                  <a:gd name="T3" fmla="*/ 1027 h 1136"/>
                  <a:gd name="T4" fmla="*/ 413 w 413"/>
                  <a:gd name="T5" fmla="*/ 1136 h 1136"/>
                  <a:gd name="T6" fmla="*/ 413 w 413"/>
                  <a:gd name="T7" fmla="*/ 111 h 1136"/>
                  <a:gd name="T8" fmla="*/ 0 w 413"/>
                  <a:gd name="T9" fmla="*/ 0 h 1136"/>
                  <a:gd name="T10" fmla="*/ 0 60000 65536"/>
                  <a:gd name="T11" fmla="*/ 0 60000 65536"/>
                  <a:gd name="T12" fmla="*/ 0 60000 65536"/>
                  <a:gd name="T13" fmla="*/ 0 60000 65536"/>
                  <a:gd name="T14" fmla="*/ 0 60000 65536"/>
                  <a:gd name="T15" fmla="*/ 0 w 413"/>
                  <a:gd name="T16" fmla="*/ 0 h 1136"/>
                  <a:gd name="T17" fmla="*/ 413 w 413"/>
                  <a:gd name="T18" fmla="*/ 1136 h 1136"/>
                </a:gdLst>
                <a:ahLst/>
                <a:cxnLst>
                  <a:cxn ang="T10">
                    <a:pos x="T0" y="T1"/>
                  </a:cxn>
                  <a:cxn ang="T11">
                    <a:pos x="T2" y="T3"/>
                  </a:cxn>
                  <a:cxn ang="T12">
                    <a:pos x="T4" y="T5"/>
                  </a:cxn>
                  <a:cxn ang="T13">
                    <a:pos x="T6" y="T7"/>
                  </a:cxn>
                  <a:cxn ang="T14">
                    <a:pos x="T8" y="T9"/>
                  </a:cxn>
                </a:cxnLst>
                <a:rect l="T15" t="T16" r="T17" b="T18"/>
                <a:pathLst>
                  <a:path w="413" h="1136">
                    <a:moveTo>
                      <a:pt x="0" y="0"/>
                    </a:moveTo>
                    <a:lnTo>
                      <a:pt x="0" y="1027"/>
                    </a:lnTo>
                    <a:lnTo>
                      <a:pt x="413" y="1136"/>
                    </a:lnTo>
                    <a:lnTo>
                      <a:pt x="413" y="111"/>
                    </a:lnTo>
                    <a:lnTo>
                      <a:pt x="0" y="0"/>
                    </a:lnTo>
                    <a:close/>
                  </a:path>
                </a:pathLst>
              </a:custGeom>
              <a:solidFill>
                <a:srgbClr val="969696"/>
              </a:solidFill>
              <a:ln w="3175">
                <a:no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4196" name="Freeform 2112"/>
              <p:cNvSpPr>
                <a:spLocks/>
              </p:cNvSpPr>
              <p:nvPr/>
            </p:nvSpPr>
            <p:spPr bwMode="gray">
              <a:xfrm flipH="1">
                <a:off x="1484" y="1303"/>
                <a:ext cx="24" cy="85"/>
              </a:xfrm>
              <a:custGeom>
                <a:avLst/>
                <a:gdLst>
                  <a:gd name="T0" fmla="*/ 0 w 281"/>
                  <a:gd name="T1" fmla="*/ 0 h 990"/>
                  <a:gd name="T2" fmla="*/ 0 w 281"/>
                  <a:gd name="T3" fmla="*/ 914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4"/>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97" name="Freeform 2113"/>
              <p:cNvSpPr>
                <a:spLocks/>
              </p:cNvSpPr>
              <p:nvPr/>
            </p:nvSpPr>
            <p:spPr bwMode="gray">
              <a:xfrm flipH="1">
                <a:off x="1531" y="1282"/>
                <a:ext cx="36" cy="98"/>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rgbClr val="969696"/>
              </a:solidFill>
              <a:ln w="3175">
                <a:no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4198" name="Freeform 2114"/>
              <p:cNvSpPr>
                <a:spLocks/>
              </p:cNvSpPr>
              <p:nvPr/>
            </p:nvSpPr>
            <p:spPr bwMode="gray">
              <a:xfrm flipH="1">
                <a:off x="1537" y="1289"/>
                <a:ext cx="24" cy="84"/>
              </a:xfrm>
              <a:custGeom>
                <a:avLst/>
                <a:gdLst>
                  <a:gd name="T0" fmla="*/ 0 w 284"/>
                  <a:gd name="T1" fmla="*/ 0 h 990"/>
                  <a:gd name="T2" fmla="*/ 0 w 284"/>
                  <a:gd name="T3" fmla="*/ 914 h 990"/>
                  <a:gd name="T4" fmla="*/ 284 w 284"/>
                  <a:gd name="T5" fmla="*/ 990 h 990"/>
                  <a:gd name="T6" fmla="*/ 284 w 284"/>
                  <a:gd name="T7" fmla="*/ 75 h 990"/>
                  <a:gd name="T8" fmla="*/ 0 w 284"/>
                  <a:gd name="T9" fmla="*/ 0 h 990"/>
                  <a:gd name="T10" fmla="*/ 0 60000 65536"/>
                  <a:gd name="T11" fmla="*/ 0 60000 65536"/>
                  <a:gd name="T12" fmla="*/ 0 60000 65536"/>
                  <a:gd name="T13" fmla="*/ 0 60000 65536"/>
                  <a:gd name="T14" fmla="*/ 0 60000 65536"/>
                  <a:gd name="T15" fmla="*/ 0 w 284"/>
                  <a:gd name="T16" fmla="*/ 0 h 990"/>
                  <a:gd name="T17" fmla="*/ 284 w 284"/>
                  <a:gd name="T18" fmla="*/ 990 h 990"/>
                </a:gdLst>
                <a:ahLst/>
                <a:cxnLst>
                  <a:cxn ang="T10">
                    <a:pos x="T0" y="T1"/>
                  </a:cxn>
                  <a:cxn ang="T11">
                    <a:pos x="T2" y="T3"/>
                  </a:cxn>
                  <a:cxn ang="T12">
                    <a:pos x="T4" y="T5"/>
                  </a:cxn>
                  <a:cxn ang="T13">
                    <a:pos x="T6" y="T7"/>
                  </a:cxn>
                  <a:cxn ang="T14">
                    <a:pos x="T8" y="T9"/>
                  </a:cxn>
                </a:cxnLst>
                <a:rect l="T15" t="T16" r="T17" b="T18"/>
                <a:pathLst>
                  <a:path w="284" h="990">
                    <a:moveTo>
                      <a:pt x="0" y="0"/>
                    </a:moveTo>
                    <a:lnTo>
                      <a:pt x="0" y="914"/>
                    </a:lnTo>
                    <a:lnTo>
                      <a:pt x="284" y="990"/>
                    </a:lnTo>
                    <a:lnTo>
                      <a:pt x="284" y="7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99" name="Freeform 2115"/>
              <p:cNvSpPr>
                <a:spLocks/>
              </p:cNvSpPr>
              <p:nvPr/>
            </p:nvSpPr>
            <p:spPr bwMode="gray">
              <a:xfrm flipH="1">
                <a:off x="1373" y="1325"/>
                <a:ext cx="35" cy="97"/>
              </a:xfrm>
              <a:custGeom>
                <a:avLst/>
                <a:gdLst>
                  <a:gd name="T0" fmla="*/ 0 w 414"/>
                  <a:gd name="T1" fmla="*/ 0 h 1138"/>
                  <a:gd name="T2" fmla="*/ 0 w 414"/>
                  <a:gd name="T3" fmla="*/ 1027 h 1138"/>
                  <a:gd name="T4" fmla="*/ 414 w 414"/>
                  <a:gd name="T5" fmla="*/ 1138 h 1138"/>
                  <a:gd name="T6" fmla="*/ 414 w 414"/>
                  <a:gd name="T7" fmla="*/ 111 h 1138"/>
                  <a:gd name="T8" fmla="*/ 0 w 414"/>
                  <a:gd name="T9" fmla="*/ 0 h 1138"/>
                  <a:gd name="T10" fmla="*/ 0 60000 65536"/>
                  <a:gd name="T11" fmla="*/ 0 60000 65536"/>
                  <a:gd name="T12" fmla="*/ 0 60000 65536"/>
                  <a:gd name="T13" fmla="*/ 0 60000 65536"/>
                  <a:gd name="T14" fmla="*/ 0 60000 65536"/>
                  <a:gd name="T15" fmla="*/ 0 w 414"/>
                  <a:gd name="T16" fmla="*/ 0 h 1138"/>
                  <a:gd name="T17" fmla="*/ 414 w 414"/>
                  <a:gd name="T18" fmla="*/ 1138 h 1138"/>
                </a:gdLst>
                <a:ahLst/>
                <a:cxnLst>
                  <a:cxn ang="T10">
                    <a:pos x="T0" y="T1"/>
                  </a:cxn>
                  <a:cxn ang="T11">
                    <a:pos x="T2" y="T3"/>
                  </a:cxn>
                  <a:cxn ang="T12">
                    <a:pos x="T4" y="T5"/>
                  </a:cxn>
                  <a:cxn ang="T13">
                    <a:pos x="T6" y="T7"/>
                  </a:cxn>
                  <a:cxn ang="T14">
                    <a:pos x="T8" y="T9"/>
                  </a:cxn>
                </a:cxnLst>
                <a:rect l="T15" t="T16" r="T17" b="T18"/>
                <a:pathLst>
                  <a:path w="414" h="1138">
                    <a:moveTo>
                      <a:pt x="0" y="0"/>
                    </a:moveTo>
                    <a:lnTo>
                      <a:pt x="0" y="1027"/>
                    </a:lnTo>
                    <a:lnTo>
                      <a:pt x="414" y="1138"/>
                    </a:lnTo>
                    <a:lnTo>
                      <a:pt x="414" y="111"/>
                    </a:lnTo>
                    <a:lnTo>
                      <a:pt x="0" y="0"/>
                    </a:lnTo>
                    <a:close/>
                  </a:path>
                </a:pathLst>
              </a:custGeom>
              <a:solidFill>
                <a:srgbClr val="969696"/>
              </a:solidFill>
              <a:ln w="3175">
                <a:no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4200" name="Freeform 2116"/>
              <p:cNvSpPr>
                <a:spLocks/>
              </p:cNvSpPr>
              <p:nvPr/>
            </p:nvSpPr>
            <p:spPr bwMode="gray">
              <a:xfrm flipH="1">
                <a:off x="1378" y="1331"/>
                <a:ext cx="25" cy="85"/>
              </a:xfrm>
              <a:custGeom>
                <a:avLst/>
                <a:gdLst>
                  <a:gd name="T0" fmla="*/ 0 w 283"/>
                  <a:gd name="T1" fmla="*/ 0 h 988"/>
                  <a:gd name="T2" fmla="*/ 0 w 283"/>
                  <a:gd name="T3" fmla="*/ 912 h 988"/>
                  <a:gd name="T4" fmla="*/ 283 w 283"/>
                  <a:gd name="T5" fmla="*/ 988 h 988"/>
                  <a:gd name="T6" fmla="*/ 283 w 283"/>
                  <a:gd name="T7" fmla="*/ 76 h 988"/>
                  <a:gd name="T8" fmla="*/ 0 w 283"/>
                  <a:gd name="T9" fmla="*/ 0 h 988"/>
                  <a:gd name="T10" fmla="*/ 0 60000 65536"/>
                  <a:gd name="T11" fmla="*/ 0 60000 65536"/>
                  <a:gd name="T12" fmla="*/ 0 60000 65536"/>
                  <a:gd name="T13" fmla="*/ 0 60000 65536"/>
                  <a:gd name="T14" fmla="*/ 0 60000 65536"/>
                  <a:gd name="T15" fmla="*/ 0 w 283"/>
                  <a:gd name="T16" fmla="*/ 0 h 988"/>
                  <a:gd name="T17" fmla="*/ 283 w 283"/>
                  <a:gd name="T18" fmla="*/ 988 h 988"/>
                </a:gdLst>
                <a:ahLst/>
                <a:cxnLst>
                  <a:cxn ang="T10">
                    <a:pos x="T0" y="T1"/>
                  </a:cxn>
                  <a:cxn ang="T11">
                    <a:pos x="T2" y="T3"/>
                  </a:cxn>
                  <a:cxn ang="T12">
                    <a:pos x="T4" y="T5"/>
                  </a:cxn>
                  <a:cxn ang="T13">
                    <a:pos x="T6" y="T7"/>
                  </a:cxn>
                  <a:cxn ang="T14">
                    <a:pos x="T8" y="T9"/>
                  </a:cxn>
                </a:cxnLst>
                <a:rect l="T15" t="T16" r="T17" b="T18"/>
                <a:pathLst>
                  <a:path w="283" h="988">
                    <a:moveTo>
                      <a:pt x="0" y="0"/>
                    </a:moveTo>
                    <a:lnTo>
                      <a:pt x="0" y="912"/>
                    </a:lnTo>
                    <a:lnTo>
                      <a:pt x="283" y="988"/>
                    </a:lnTo>
                    <a:lnTo>
                      <a:pt x="283"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201" name="Freeform 2117"/>
              <p:cNvSpPr>
                <a:spLocks/>
              </p:cNvSpPr>
              <p:nvPr/>
            </p:nvSpPr>
            <p:spPr bwMode="gray">
              <a:xfrm flipH="1">
                <a:off x="1426" y="1311"/>
                <a:ext cx="35" cy="97"/>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rgbClr val="969696"/>
              </a:solidFill>
              <a:ln w="3175">
                <a:noFill/>
                <a:miter lim="800000"/>
                <a:headEnd/>
                <a:tailEnd/>
              </a:ln>
            </p:spPr>
            <p:txBody>
              <a:bodyPr/>
              <a:lstStyle/>
              <a:p>
                <a:pPr fontAlgn="base">
                  <a:spcBef>
                    <a:spcPct val="0"/>
                  </a:spcBef>
                  <a:spcAft>
                    <a:spcPct val="0"/>
                  </a:spcAft>
                </a:pPr>
                <a:endParaRPr lang="en-US" dirty="0">
                  <a:latin typeface="Arial" panose="020B0604020202020204" pitchFamily="34" charset="0"/>
                  <a:cs typeface="Arial" panose="020B0604020202020204" pitchFamily="34" charset="0"/>
                </a:endParaRPr>
              </a:p>
            </p:txBody>
          </p:sp>
          <p:sp>
            <p:nvSpPr>
              <p:cNvPr id="4202" name="Freeform 2118"/>
              <p:cNvSpPr>
                <a:spLocks/>
              </p:cNvSpPr>
              <p:nvPr/>
            </p:nvSpPr>
            <p:spPr bwMode="gray">
              <a:xfrm flipH="1">
                <a:off x="1431" y="1317"/>
                <a:ext cx="24" cy="85"/>
              </a:xfrm>
              <a:custGeom>
                <a:avLst/>
                <a:gdLst>
                  <a:gd name="T0" fmla="*/ 0 w 281"/>
                  <a:gd name="T1" fmla="*/ 0 h 990"/>
                  <a:gd name="T2" fmla="*/ 0 w 281"/>
                  <a:gd name="T3" fmla="*/ 915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5"/>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203" name="Freeform 2119"/>
              <p:cNvSpPr>
                <a:spLocks/>
              </p:cNvSpPr>
              <p:nvPr/>
            </p:nvSpPr>
            <p:spPr bwMode="gray">
              <a:xfrm flipH="1">
                <a:off x="1537" y="1296"/>
                <a:ext cx="24" cy="7"/>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04" name="Line 2120"/>
              <p:cNvSpPr>
                <a:spLocks noChangeShapeType="1"/>
              </p:cNvSpPr>
              <p:nvPr/>
            </p:nvSpPr>
            <p:spPr bwMode="gray">
              <a:xfrm flipV="1">
                <a:off x="1537" y="1296"/>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05" name="Freeform 2121"/>
              <p:cNvSpPr>
                <a:spLocks/>
              </p:cNvSpPr>
              <p:nvPr/>
            </p:nvSpPr>
            <p:spPr bwMode="gray">
              <a:xfrm flipH="1">
                <a:off x="1537" y="1305"/>
                <a:ext cx="24" cy="7"/>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06" name="Line 2122"/>
              <p:cNvSpPr>
                <a:spLocks noChangeShapeType="1"/>
              </p:cNvSpPr>
              <p:nvPr/>
            </p:nvSpPr>
            <p:spPr bwMode="gray">
              <a:xfrm flipV="1">
                <a:off x="1537" y="1305"/>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07" name="Freeform 2123"/>
              <p:cNvSpPr>
                <a:spLocks/>
              </p:cNvSpPr>
              <p:nvPr/>
            </p:nvSpPr>
            <p:spPr bwMode="gray">
              <a:xfrm flipH="1">
                <a:off x="1537" y="1323"/>
                <a:ext cx="24" cy="7"/>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08" name="Line 2124"/>
              <p:cNvSpPr>
                <a:spLocks noChangeShapeType="1"/>
              </p:cNvSpPr>
              <p:nvPr/>
            </p:nvSpPr>
            <p:spPr bwMode="gray">
              <a:xfrm flipV="1">
                <a:off x="1537" y="1323"/>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09" name="Freeform 2125"/>
              <p:cNvSpPr>
                <a:spLocks/>
              </p:cNvSpPr>
              <p:nvPr/>
            </p:nvSpPr>
            <p:spPr bwMode="gray">
              <a:xfrm flipH="1">
                <a:off x="1537" y="1315"/>
                <a:ext cx="24" cy="6"/>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0" name="Line 2126"/>
              <p:cNvSpPr>
                <a:spLocks noChangeShapeType="1"/>
              </p:cNvSpPr>
              <p:nvPr/>
            </p:nvSpPr>
            <p:spPr bwMode="gray">
              <a:xfrm flipV="1">
                <a:off x="1537" y="1315"/>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1" name="Freeform 2127"/>
              <p:cNvSpPr>
                <a:spLocks/>
              </p:cNvSpPr>
              <p:nvPr/>
            </p:nvSpPr>
            <p:spPr bwMode="gray">
              <a:xfrm flipH="1">
                <a:off x="1537" y="1332"/>
                <a:ext cx="24" cy="7"/>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2" name="Line 2128"/>
              <p:cNvSpPr>
                <a:spLocks noChangeShapeType="1"/>
              </p:cNvSpPr>
              <p:nvPr/>
            </p:nvSpPr>
            <p:spPr bwMode="gray">
              <a:xfrm flipV="1">
                <a:off x="1537" y="1332"/>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3" name="Freeform 2129"/>
              <p:cNvSpPr>
                <a:spLocks/>
              </p:cNvSpPr>
              <p:nvPr/>
            </p:nvSpPr>
            <p:spPr bwMode="gray">
              <a:xfrm flipH="1">
                <a:off x="1537" y="1342"/>
                <a:ext cx="24" cy="6"/>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4" name="Line 2130"/>
              <p:cNvSpPr>
                <a:spLocks noChangeShapeType="1"/>
              </p:cNvSpPr>
              <p:nvPr/>
            </p:nvSpPr>
            <p:spPr bwMode="gray">
              <a:xfrm flipV="1">
                <a:off x="1537" y="1342"/>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5" name="Freeform 2131"/>
              <p:cNvSpPr>
                <a:spLocks/>
              </p:cNvSpPr>
              <p:nvPr/>
            </p:nvSpPr>
            <p:spPr bwMode="gray">
              <a:xfrm flipH="1">
                <a:off x="1537" y="1350"/>
                <a:ext cx="24" cy="7"/>
              </a:xfrm>
              <a:custGeom>
                <a:avLst/>
                <a:gdLst>
                  <a:gd name="T0" fmla="*/ 281 w 281"/>
                  <a:gd name="T1" fmla="*/ 78 h 78"/>
                  <a:gd name="T2" fmla="*/ 0 w 281"/>
                  <a:gd name="T3" fmla="*/ 0 h 78"/>
                  <a:gd name="T4" fmla="*/ 281 w 281"/>
                  <a:gd name="T5" fmla="*/ 78 h 78"/>
                  <a:gd name="T6" fmla="*/ 0 60000 65536"/>
                  <a:gd name="T7" fmla="*/ 0 60000 65536"/>
                  <a:gd name="T8" fmla="*/ 0 60000 65536"/>
                  <a:gd name="T9" fmla="*/ 0 w 281"/>
                  <a:gd name="T10" fmla="*/ 0 h 78"/>
                  <a:gd name="T11" fmla="*/ 281 w 281"/>
                  <a:gd name="T12" fmla="*/ 78 h 78"/>
                </a:gdLst>
                <a:ahLst/>
                <a:cxnLst>
                  <a:cxn ang="T6">
                    <a:pos x="T0" y="T1"/>
                  </a:cxn>
                  <a:cxn ang="T7">
                    <a:pos x="T2" y="T3"/>
                  </a:cxn>
                  <a:cxn ang="T8">
                    <a:pos x="T4" y="T5"/>
                  </a:cxn>
                </a:cxnLst>
                <a:rect l="T9" t="T10" r="T11" b="T12"/>
                <a:pathLst>
                  <a:path w="281" h="78">
                    <a:moveTo>
                      <a:pt x="281" y="78"/>
                    </a:moveTo>
                    <a:lnTo>
                      <a:pt x="0" y="0"/>
                    </a:lnTo>
                    <a:lnTo>
                      <a:pt x="281" y="78"/>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6" name="Line 2132"/>
              <p:cNvSpPr>
                <a:spLocks noChangeShapeType="1"/>
              </p:cNvSpPr>
              <p:nvPr/>
            </p:nvSpPr>
            <p:spPr bwMode="gray">
              <a:xfrm flipV="1">
                <a:off x="1537" y="1350"/>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7" name="Freeform 2133"/>
              <p:cNvSpPr>
                <a:spLocks/>
              </p:cNvSpPr>
              <p:nvPr/>
            </p:nvSpPr>
            <p:spPr bwMode="gray">
              <a:xfrm flipH="1">
                <a:off x="1537" y="1360"/>
                <a:ext cx="24" cy="6"/>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8" name="Line 2134"/>
              <p:cNvSpPr>
                <a:spLocks noChangeShapeType="1"/>
              </p:cNvSpPr>
              <p:nvPr/>
            </p:nvSpPr>
            <p:spPr bwMode="gray">
              <a:xfrm flipV="1">
                <a:off x="1537" y="1360"/>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19" name="Line 2135"/>
              <p:cNvSpPr>
                <a:spLocks noChangeShapeType="1"/>
              </p:cNvSpPr>
              <p:nvPr/>
            </p:nvSpPr>
            <p:spPr bwMode="gray">
              <a:xfrm flipH="1">
                <a:off x="1554" y="1290"/>
                <a:ext cx="0" cy="79"/>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0" name="Line 2136"/>
              <p:cNvSpPr>
                <a:spLocks noChangeShapeType="1"/>
              </p:cNvSpPr>
              <p:nvPr/>
            </p:nvSpPr>
            <p:spPr bwMode="gray">
              <a:xfrm flipH="1">
                <a:off x="1545" y="1293"/>
                <a:ext cx="0" cy="78"/>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1" name="Freeform 2137"/>
              <p:cNvSpPr>
                <a:spLocks/>
              </p:cNvSpPr>
              <p:nvPr/>
            </p:nvSpPr>
            <p:spPr bwMode="gray">
              <a:xfrm flipH="1">
                <a:off x="1484" y="1311"/>
                <a:ext cx="24" cy="6"/>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2" name="Line 2138"/>
              <p:cNvSpPr>
                <a:spLocks noChangeShapeType="1"/>
              </p:cNvSpPr>
              <p:nvPr/>
            </p:nvSpPr>
            <p:spPr bwMode="gray">
              <a:xfrm flipV="1">
                <a:off x="1484" y="1311"/>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3" name="Freeform 2139"/>
              <p:cNvSpPr>
                <a:spLocks/>
              </p:cNvSpPr>
              <p:nvPr/>
            </p:nvSpPr>
            <p:spPr bwMode="gray">
              <a:xfrm flipH="1">
                <a:off x="1484" y="1319"/>
                <a:ext cx="24" cy="7"/>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4" name="Line 2140"/>
              <p:cNvSpPr>
                <a:spLocks noChangeShapeType="1"/>
              </p:cNvSpPr>
              <p:nvPr/>
            </p:nvSpPr>
            <p:spPr bwMode="gray">
              <a:xfrm flipV="1">
                <a:off x="1484" y="1319"/>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5" name="Freeform 2141"/>
              <p:cNvSpPr>
                <a:spLocks/>
              </p:cNvSpPr>
              <p:nvPr/>
            </p:nvSpPr>
            <p:spPr bwMode="gray">
              <a:xfrm flipH="1">
                <a:off x="1484" y="1338"/>
                <a:ext cx="24" cy="6"/>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6" name="Line 2142"/>
              <p:cNvSpPr>
                <a:spLocks noChangeShapeType="1"/>
              </p:cNvSpPr>
              <p:nvPr/>
            </p:nvSpPr>
            <p:spPr bwMode="gray">
              <a:xfrm flipV="1">
                <a:off x="1484" y="1338"/>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7" name="Freeform 2143"/>
              <p:cNvSpPr>
                <a:spLocks/>
              </p:cNvSpPr>
              <p:nvPr/>
            </p:nvSpPr>
            <p:spPr bwMode="gray">
              <a:xfrm flipH="1">
                <a:off x="1484" y="1328"/>
                <a:ext cx="24" cy="7"/>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8" name="Line 2144"/>
              <p:cNvSpPr>
                <a:spLocks noChangeShapeType="1"/>
              </p:cNvSpPr>
              <p:nvPr/>
            </p:nvSpPr>
            <p:spPr bwMode="gray">
              <a:xfrm flipV="1">
                <a:off x="1484" y="1328"/>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29" name="Freeform 2145"/>
              <p:cNvSpPr>
                <a:spLocks/>
              </p:cNvSpPr>
              <p:nvPr/>
            </p:nvSpPr>
            <p:spPr bwMode="gray">
              <a:xfrm flipH="1">
                <a:off x="1484" y="1347"/>
                <a:ext cx="24" cy="6"/>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0" name="Line 2146"/>
              <p:cNvSpPr>
                <a:spLocks noChangeShapeType="1"/>
              </p:cNvSpPr>
              <p:nvPr/>
            </p:nvSpPr>
            <p:spPr bwMode="gray">
              <a:xfrm flipV="1">
                <a:off x="1484" y="1347"/>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1" name="Freeform 2147"/>
              <p:cNvSpPr>
                <a:spLocks/>
              </p:cNvSpPr>
              <p:nvPr/>
            </p:nvSpPr>
            <p:spPr bwMode="gray">
              <a:xfrm flipH="1">
                <a:off x="1484" y="1356"/>
                <a:ext cx="24" cy="6"/>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2" name="Line 2148"/>
              <p:cNvSpPr>
                <a:spLocks noChangeShapeType="1"/>
              </p:cNvSpPr>
              <p:nvPr/>
            </p:nvSpPr>
            <p:spPr bwMode="gray">
              <a:xfrm flipV="1">
                <a:off x="1484" y="1356"/>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3" name="Freeform 2149"/>
              <p:cNvSpPr>
                <a:spLocks/>
              </p:cNvSpPr>
              <p:nvPr/>
            </p:nvSpPr>
            <p:spPr bwMode="gray">
              <a:xfrm flipH="1">
                <a:off x="1484" y="1365"/>
                <a:ext cx="24" cy="6"/>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4" name="Line 2150"/>
              <p:cNvSpPr>
                <a:spLocks noChangeShapeType="1"/>
              </p:cNvSpPr>
              <p:nvPr/>
            </p:nvSpPr>
            <p:spPr bwMode="gray">
              <a:xfrm flipV="1">
                <a:off x="1484" y="1365"/>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5" name="Freeform 2151"/>
              <p:cNvSpPr>
                <a:spLocks/>
              </p:cNvSpPr>
              <p:nvPr/>
            </p:nvSpPr>
            <p:spPr bwMode="gray">
              <a:xfrm flipH="1">
                <a:off x="1484" y="1374"/>
                <a:ext cx="24" cy="6"/>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6" name="Line 2152"/>
              <p:cNvSpPr>
                <a:spLocks noChangeShapeType="1"/>
              </p:cNvSpPr>
              <p:nvPr/>
            </p:nvSpPr>
            <p:spPr bwMode="gray">
              <a:xfrm flipV="1">
                <a:off x="1484" y="1374"/>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7" name="Line 2153"/>
              <p:cNvSpPr>
                <a:spLocks noChangeShapeType="1"/>
              </p:cNvSpPr>
              <p:nvPr/>
            </p:nvSpPr>
            <p:spPr bwMode="gray">
              <a:xfrm flipH="1">
                <a:off x="1501" y="1304"/>
                <a:ext cx="0" cy="79"/>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8" name="Line 2154"/>
              <p:cNvSpPr>
                <a:spLocks noChangeShapeType="1"/>
              </p:cNvSpPr>
              <p:nvPr/>
            </p:nvSpPr>
            <p:spPr bwMode="gray">
              <a:xfrm flipH="1">
                <a:off x="1492" y="1307"/>
                <a:ext cx="0" cy="78"/>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39" name="Freeform 2155"/>
              <p:cNvSpPr>
                <a:spLocks/>
              </p:cNvSpPr>
              <p:nvPr/>
            </p:nvSpPr>
            <p:spPr bwMode="gray">
              <a:xfrm flipH="1">
                <a:off x="1431" y="1325"/>
                <a:ext cx="25" cy="6"/>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0" name="Line 2156"/>
              <p:cNvSpPr>
                <a:spLocks noChangeShapeType="1"/>
              </p:cNvSpPr>
              <p:nvPr/>
            </p:nvSpPr>
            <p:spPr bwMode="gray">
              <a:xfrm flipV="1">
                <a:off x="1431" y="1325"/>
                <a:ext cx="25"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1" name="Freeform 2157"/>
              <p:cNvSpPr>
                <a:spLocks/>
              </p:cNvSpPr>
              <p:nvPr/>
            </p:nvSpPr>
            <p:spPr bwMode="gray">
              <a:xfrm flipH="1">
                <a:off x="1431" y="1334"/>
                <a:ext cx="25" cy="6"/>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2" name="Line 2158"/>
              <p:cNvSpPr>
                <a:spLocks noChangeShapeType="1"/>
              </p:cNvSpPr>
              <p:nvPr/>
            </p:nvSpPr>
            <p:spPr bwMode="gray">
              <a:xfrm flipV="1">
                <a:off x="1431" y="1334"/>
                <a:ext cx="25"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3" name="Freeform 2159"/>
              <p:cNvSpPr>
                <a:spLocks/>
              </p:cNvSpPr>
              <p:nvPr/>
            </p:nvSpPr>
            <p:spPr bwMode="gray">
              <a:xfrm flipH="1">
                <a:off x="1431" y="1352"/>
                <a:ext cx="25" cy="6"/>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4" name="Line 2160"/>
              <p:cNvSpPr>
                <a:spLocks noChangeShapeType="1"/>
              </p:cNvSpPr>
              <p:nvPr/>
            </p:nvSpPr>
            <p:spPr bwMode="gray">
              <a:xfrm flipV="1">
                <a:off x="1431" y="1352"/>
                <a:ext cx="25"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5" name="Freeform 2161"/>
              <p:cNvSpPr>
                <a:spLocks/>
              </p:cNvSpPr>
              <p:nvPr/>
            </p:nvSpPr>
            <p:spPr bwMode="gray">
              <a:xfrm flipH="1">
                <a:off x="1431" y="1343"/>
                <a:ext cx="25" cy="7"/>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6" name="Line 2162"/>
              <p:cNvSpPr>
                <a:spLocks noChangeShapeType="1"/>
              </p:cNvSpPr>
              <p:nvPr/>
            </p:nvSpPr>
            <p:spPr bwMode="gray">
              <a:xfrm flipV="1">
                <a:off x="1431" y="1343"/>
                <a:ext cx="25"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7" name="Freeform 2163"/>
              <p:cNvSpPr>
                <a:spLocks/>
              </p:cNvSpPr>
              <p:nvPr/>
            </p:nvSpPr>
            <p:spPr bwMode="gray">
              <a:xfrm flipH="1">
                <a:off x="1431" y="1361"/>
                <a:ext cx="25" cy="7"/>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8" name="Line 2164"/>
              <p:cNvSpPr>
                <a:spLocks noChangeShapeType="1"/>
              </p:cNvSpPr>
              <p:nvPr/>
            </p:nvSpPr>
            <p:spPr bwMode="gray">
              <a:xfrm flipV="1">
                <a:off x="1431" y="1361"/>
                <a:ext cx="25"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49" name="Freeform 2165"/>
              <p:cNvSpPr>
                <a:spLocks/>
              </p:cNvSpPr>
              <p:nvPr/>
            </p:nvSpPr>
            <p:spPr bwMode="gray">
              <a:xfrm flipH="1">
                <a:off x="1431" y="1370"/>
                <a:ext cx="25" cy="7"/>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0" name="Line 2166"/>
              <p:cNvSpPr>
                <a:spLocks noChangeShapeType="1"/>
              </p:cNvSpPr>
              <p:nvPr/>
            </p:nvSpPr>
            <p:spPr bwMode="gray">
              <a:xfrm flipV="1">
                <a:off x="1431" y="1370"/>
                <a:ext cx="25"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1" name="Freeform 2167"/>
              <p:cNvSpPr>
                <a:spLocks/>
              </p:cNvSpPr>
              <p:nvPr/>
            </p:nvSpPr>
            <p:spPr bwMode="gray">
              <a:xfrm flipH="1">
                <a:off x="1431" y="1379"/>
                <a:ext cx="25" cy="6"/>
              </a:xfrm>
              <a:custGeom>
                <a:avLst/>
                <a:gdLst>
                  <a:gd name="T0" fmla="*/ 283 w 283"/>
                  <a:gd name="T1" fmla="*/ 75 h 75"/>
                  <a:gd name="T2" fmla="*/ 0 w 283"/>
                  <a:gd name="T3" fmla="*/ 0 h 75"/>
                  <a:gd name="T4" fmla="*/ 283 w 283"/>
                  <a:gd name="T5" fmla="*/ 75 h 75"/>
                  <a:gd name="T6" fmla="*/ 0 60000 65536"/>
                  <a:gd name="T7" fmla="*/ 0 60000 65536"/>
                  <a:gd name="T8" fmla="*/ 0 60000 65536"/>
                  <a:gd name="T9" fmla="*/ 0 w 283"/>
                  <a:gd name="T10" fmla="*/ 0 h 75"/>
                  <a:gd name="T11" fmla="*/ 283 w 283"/>
                  <a:gd name="T12" fmla="*/ 75 h 75"/>
                </a:gdLst>
                <a:ahLst/>
                <a:cxnLst>
                  <a:cxn ang="T6">
                    <a:pos x="T0" y="T1"/>
                  </a:cxn>
                  <a:cxn ang="T7">
                    <a:pos x="T2" y="T3"/>
                  </a:cxn>
                  <a:cxn ang="T8">
                    <a:pos x="T4" y="T5"/>
                  </a:cxn>
                </a:cxnLst>
                <a:rect l="T9" t="T10" r="T11" b="T12"/>
                <a:pathLst>
                  <a:path w="283" h="75">
                    <a:moveTo>
                      <a:pt x="283" y="75"/>
                    </a:moveTo>
                    <a:lnTo>
                      <a:pt x="0" y="0"/>
                    </a:lnTo>
                    <a:lnTo>
                      <a:pt x="283"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2" name="Line 2168"/>
              <p:cNvSpPr>
                <a:spLocks noChangeShapeType="1"/>
              </p:cNvSpPr>
              <p:nvPr/>
            </p:nvSpPr>
            <p:spPr bwMode="gray">
              <a:xfrm flipV="1">
                <a:off x="1431" y="1379"/>
                <a:ext cx="25"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3" name="Freeform 2169"/>
              <p:cNvSpPr>
                <a:spLocks/>
              </p:cNvSpPr>
              <p:nvPr/>
            </p:nvSpPr>
            <p:spPr bwMode="gray">
              <a:xfrm flipH="1">
                <a:off x="1431" y="1388"/>
                <a:ext cx="25" cy="7"/>
              </a:xfrm>
              <a:custGeom>
                <a:avLst/>
                <a:gdLst>
                  <a:gd name="T0" fmla="*/ 283 w 283"/>
                  <a:gd name="T1" fmla="*/ 76 h 76"/>
                  <a:gd name="T2" fmla="*/ 0 w 283"/>
                  <a:gd name="T3" fmla="*/ 0 h 76"/>
                  <a:gd name="T4" fmla="*/ 283 w 283"/>
                  <a:gd name="T5" fmla="*/ 76 h 76"/>
                  <a:gd name="T6" fmla="*/ 0 60000 65536"/>
                  <a:gd name="T7" fmla="*/ 0 60000 65536"/>
                  <a:gd name="T8" fmla="*/ 0 60000 65536"/>
                  <a:gd name="T9" fmla="*/ 0 w 283"/>
                  <a:gd name="T10" fmla="*/ 0 h 76"/>
                  <a:gd name="T11" fmla="*/ 283 w 283"/>
                  <a:gd name="T12" fmla="*/ 76 h 76"/>
                </a:gdLst>
                <a:ahLst/>
                <a:cxnLst>
                  <a:cxn ang="T6">
                    <a:pos x="T0" y="T1"/>
                  </a:cxn>
                  <a:cxn ang="T7">
                    <a:pos x="T2" y="T3"/>
                  </a:cxn>
                  <a:cxn ang="T8">
                    <a:pos x="T4" y="T5"/>
                  </a:cxn>
                </a:cxnLst>
                <a:rect l="T9" t="T10" r="T11" b="T12"/>
                <a:pathLst>
                  <a:path w="283" h="76">
                    <a:moveTo>
                      <a:pt x="283" y="76"/>
                    </a:moveTo>
                    <a:lnTo>
                      <a:pt x="0" y="0"/>
                    </a:lnTo>
                    <a:lnTo>
                      <a:pt x="283"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4" name="Line 2170"/>
              <p:cNvSpPr>
                <a:spLocks noChangeShapeType="1"/>
              </p:cNvSpPr>
              <p:nvPr/>
            </p:nvSpPr>
            <p:spPr bwMode="gray">
              <a:xfrm flipV="1">
                <a:off x="1431" y="1388"/>
                <a:ext cx="25"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5" name="Line 2171"/>
              <p:cNvSpPr>
                <a:spLocks noChangeShapeType="1"/>
              </p:cNvSpPr>
              <p:nvPr/>
            </p:nvSpPr>
            <p:spPr bwMode="gray">
              <a:xfrm flipH="1">
                <a:off x="1448" y="1319"/>
                <a:ext cx="0" cy="78"/>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6" name="Line 2172"/>
              <p:cNvSpPr>
                <a:spLocks noChangeShapeType="1"/>
              </p:cNvSpPr>
              <p:nvPr/>
            </p:nvSpPr>
            <p:spPr bwMode="gray">
              <a:xfrm flipH="1">
                <a:off x="1439" y="1321"/>
                <a:ext cx="0" cy="79"/>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7" name="Freeform 2173"/>
              <p:cNvSpPr>
                <a:spLocks/>
              </p:cNvSpPr>
              <p:nvPr/>
            </p:nvSpPr>
            <p:spPr bwMode="gray">
              <a:xfrm flipH="1">
                <a:off x="1379" y="1339"/>
                <a:ext cx="24" cy="7"/>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8" name="Line 2174"/>
              <p:cNvSpPr>
                <a:spLocks noChangeShapeType="1"/>
              </p:cNvSpPr>
              <p:nvPr/>
            </p:nvSpPr>
            <p:spPr bwMode="gray">
              <a:xfrm flipV="1">
                <a:off x="1379" y="1339"/>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59" name="Freeform 2175"/>
              <p:cNvSpPr>
                <a:spLocks/>
              </p:cNvSpPr>
              <p:nvPr/>
            </p:nvSpPr>
            <p:spPr bwMode="gray">
              <a:xfrm flipH="1">
                <a:off x="1379" y="1348"/>
                <a:ext cx="24" cy="7"/>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0" name="Line 2176"/>
              <p:cNvSpPr>
                <a:spLocks noChangeShapeType="1"/>
              </p:cNvSpPr>
              <p:nvPr/>
            </p:nvSpPr>
            <p:spPr bwMode="gray">
              <a:xfrm flipV="1">
                <a:off x="1379" y="1348"/>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1" name="Freeform 2177"/>
              <p:cNvSpPr>
                <a:spLocks/>
              </p:cNvSpPr>
              <p:nvPr/>
            </p:nvSpPr>
            <p:spPr bwMode="gray">
              <a:xfrm flipH="1">
                <a:off x="1379" y="1366"/>
                <a:ext cx="24" cy="7"/>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2" name="Line 2178"/>
              <p:cNvSpPr>
                <a:spLocks noChangeShapeType="1"/>
              </p:cNvSpPr>
              <p:nvPr/>
            </p:nvSpPr>
            <p:spPr bwMode="gray">
              <a:xfrm flipV="1">
                <a:off x="1379" y="1366"/>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3" name="Freeform 2179"/>
              <p:cNvSpPr>
                <a:spLocks/>
              </p:cNvSpPr>
              <p:nvPr/>
            </p:nvSpPr>
            <p:spPr bwMode="gray">
              <a:xfrm flipH="1">
                <a:off x="1379" y="1358"/>
                <a:ext cx="24" cy="6"/>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4" name="Line 2180"/>
              <p:cNvSpPr>
                <a:spLocks noChangeShapeType="1"/>
              </p:cNvSpPr>
              <p:nvPr/>
            </p:nvSpPr>
            <p:spPr bwMode="gray">
              <a:xfrm flipV="1">
                <a:off x="1379" y="1358"/>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5" name="Freeform 2181"/>
              <p:cNvSpPr>
                <a:spLocks/>
              </p:cNvSpPr>
              <p:nvPr/>
            </p:nvSpPr>
            <p:spPr bwMode="gray">
              <a:xfrm flipH="1">
                <a:off x="1379" y="1375"/>
                <a:ext cx="24" cy="7"/>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6" name="Line 2182"/>
              <p:cNvSpPr>
                <a:spLocks noChangeShapeType="1"/>
              </p:cNvSpPr>
              <p:nvPr/>
            </p:nvSpPr>
            <p:spPr bwMode="gray">
              <a:xfrm flipV="1">
                <a:off x="1379" y="1375"/>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7" name="Freeform 2183"/>
              <p:cNvSpPr>
                <a:spLocks/>
              </p:cNvSpPr>
              <p:nvPr/>
            </p:nvSpPr>
            <p:spPr bwMode="gray">
              <a:xfrm flipH="1">
                <a:off x="1379" y="1385"/>
                <a:ext cx="24" cy="6"/>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8" name="Line 2184"/>
              <p:cNvSpPr>
                <a:spLocks noChangeShapeType="1"/>
              </p:cNvSpPr>
              <p:nvPr/>
            </p:nvSpPr>
            <p:spPr bwMode="gray">
              <a:xfrm flipV="1">
                <a:off x="1379" y="1385"/>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69" name="Freeform 2185"/>
              <p:cNvSpPr>
                <a:spLocks/>
              </p:cNvSpPr>
              <p:nvPr/>
            </p:nvSpPr>
            <p:spPr bwMode="gray">
              <a:xfrm flipH="1">
                <a:off x="1379" y="1393"/>
                <a:ext cx="24" cy="7"/>
              </a:xfrm>
              <a:custGeom>
                <a:avLst/>
                <a:gdLst>
                  <a:gd name="T0" fmla="*/ 281 w 281"/>
                  <a:gd name="T1" fmla="*/ 76 h 76"/>
                  <a:gd name="T2" fmla="*/ 0 w 281"/>
                  <a:gd name="T3" fmla="*/ 0 h 76"/>
                  <a:gd name="T4" fmla="*/ 281 w 281"/>
                  <a:gd name="T5" fmla="*/ 76 h 76"/>
                  <a:gd name="T6" fmla="*/ 0 60000 65536"/>
                  <a:gd name="T7" fmla="*/ 0 60000 65536"/>
                  <a:gd name="T8" fmla="*/ 0 60000 65536"/>
                  <a:gd name="T9" fmla="*/ 0 w 281"/>
                  <a:gd name="T10" fmla="*/ 0 h 76"/>
                  <a:gd name="T11" fmla="*/ 281 w 281"/>
                  <a:gd name="T12" fmla="*/ 76 h 76"/>
                </a:gdLst>
                <a:ahLst/>
                <a:cxnLst>
                  <a:cxn ang="T6">
                    <a:pos x="T0" y="T1"/>
                  </a:cxn>
                  <a:cxn ang="T7">
                    <a:pos x="T2" y="T3"/>
                  </a:cxn>
                  <a:cxn ang="T8">
                    <a:pos x="T4" y="T5"/>
                  </a:cxn>
                </a:cxnLst>
                <a:rect l="T9" t="T10" r="T11" b="T12"/>
                <a:pathLst>
                  <a:path w="281" h="76">
                    <a:moveTo>
                      <a:pt x="281" y="76"/>
                    </a:moveTo>
                    <a:lnTo>
                      <a:pt x="0" y="0"/>
                    </a:lnTo>
                    <a:lnTo>
                      <a:pt x="281" y="76"/>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70" name="Line 2186"/>
              <p:cNvSpPr>
                <a:spLocks noChangeShapeType="1"/>
              </p:cNvSpPr>
              <p:nvPr/>
            </p:nvSpPr>
            <p:spPr bwMode="gray">
              <a:xfrm flipV="1">
                <a:off x="1379" y="1393"/>
                <a:ext cx="24" cy="7"/>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71" name="Freeform 2187"/>
              <p:cNvSpPr>
                <a:spLocks/>
              </p:cNvSpPr>
              <p:nvPr/>
            </p:nvSpPr>
            <p:spPr bwMode="gray">
              <a:xfrm flipH="1">
                <a:off x="1379" y="1403"/>
                <a:ext cx="24" cy="6"/>
              </a:xfrm>
              <a:custGeom>
                <a:avLst/>
                <a:gdLst>
                  <a:gd name="T0" fmla="*/ 281 w 281"/>
                  <a:gd name="T1" fmla="*/ 75 h 75"/>
                  <a:gd name="T2" fmla="*/ 0 w 281"/>
                  <a:gd name="T3" fmla="*/ 0 h 75"/>
                  <a:gd name="T4" fmla="*/ 281 w 281"/>
                  <a:gd name="T5" fmla="*/ 75 h 75"/>
                  <a:gd name="T6" fmla="*/ 0 60000 65536"/>
                  <a:gd name="T7" fmla="*/ 0 60000 65536"/>
                  <a:gd name="T8" fmla="*/ 0 60000 65536"/>
                  <a:gd name="T9" fmla="*/ 0 w 281"/>
                  <a:gd name="T10" fmla="*/ 0 h 75"/>
                  <a:gd name="T11" fmla="*/ 281 w 281"/>
                  <a:gd name="T12" fmla="*/ 75 h 75"/>
                </a:gdLst>
                <a:ahLst/>
                <a:cxnLst>
                  <a:cxn ang="T6">
                    <a:pos x="T0" y="T1"/>
                  </a:cxn>
                  <a:cxn ang="T7">
                    <a:pos x="T2" y="T3"/>
                  </a:cxn>
                  <a:cxn ang="T8">
                    <a:pos x="T4" y="T5"/>
                  </a:cxn>
                </a:cxnLst>
                <a:rect l="T9" t="T10" r="T11" b="T12"/>
                <a:pathLst>
                  <a:path w="281" h="75">
                    <a:moveTo>
                      <a:pt x="281" y="75"/>
                    </a:moveTo>
                    <a:lnTo>
                      <a:pt x="0" y="0"/>
                    </a:lnTo>
                    <a:lnTo>
                      <a:pt x="281" y="75"/>
                    </a:lnTo>
                    <a:close/>
                  </a:path>
                </a:pathLst>
              </a:cu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72" name="Line 2188"/>
              <p:cNvSpPr>
                <a:spLocks noChangeShapeType="1"/>
              </p:cNvSpPr>
              <p:nvPr/>
            </p:nvSpPr>
            <p:spPr bwMode="gray">
              <a:xfrm flipV="1">
                <a:off x="1379" y="1403"/>
                <a:ext cx="24" cy="6"/>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73" name="Line 2189"/>
              <p:cNvSpPr>
                <a:spLocks noChangeShapeType="1"/>
              </p:cNvSpPr>
              <p:nvPr/>
            </p:nvSpPr>
            <p:spPr bwMode="gray">
              <a:xfrm flipH="1">
                <a:off x="1396" y="1333"/>
                <a:ext cx="0" cy="79"/>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sp>
            <p:nvSpPr>
              <p:cNvPr id="4274" name="Line 2190"/>
              <p:cNvSpPr>
                <a:spLocks noChangeShapeType="1"/>
              </p:cNvSpPr>
              <p:nvPr/>
            </p:nvSpPr>
            <p:spPr bwMode="gray">
              <a:xfrm flipH="1">
                <a:off x="1387" y="1336"/>
                <a:ext cx="0" cy="78"/>
              </a:xfrm>
              <a:prstGeom prst="line">
                <a:avLst/>
              </a:prstGeom>
              <a:gradFill rotWithShape="1">
                <a:gsLst>
                  <a:gs pos="0">
                    <a:srgbClr val="3399FF"/>
                  </a:gs>
                  <a:gs pos="100000">
                    <a:srgbClr val="C5E2FF"/>
                  </a:gs>
                </a:gsLst>
                <a:lin ang="2700000" scaled="1"/>
              </a:gradFill>
              <a:ln w="3175" cap="flat" cmpd="sng">
                <a:noFill/>
                <a:prstDash val="solid"/>
                <a:miter lim="800000"/>
                <a:headEnd type="none" w="med" len="med"/>
                <a:tailEnd type="none" w="med" len="med"/>
              </a:ln>
              <a:effectLst/>
            </p:spPr>
            <p:txBody>
              <a:bodyPr/>
              <a:lstStyle/>
              <a:p>
                <a:endParaRPr lang="en-US" dirty="0"/>
              </a:p>
            </p:txBody>
          </p:sp>
        </p:grpSp>
        <p:grpSp>
          <p:nvGrpSpPr>
            <p:cNvPr id="3061" name="Group 2191"/>
            <p:cNvGrpSpPr>
              <a:grpSpLocks/>
            </p:cNvGrpSpPr>
            <p:nvPr/>
          </p:nvGrpSpPr>
          <p:grpSpPr bwMode="gray">
            <a:xfrm>
              <a:off x="2408039" y="2693255"/>
              <a:ext cx="524277" cy="450088"/>
              <a:chOff x="1595" y="1194"/>
              <a:chExt cx="318" cy="273"/>
            </a:xfrm>
          </p:grpSpPr>
          <p:sp>
            <p:nvSpPr>
              <p:cNvPr id="4192" name="Freeform 2192"/>
              <p:cNvSpPr>
                <a:spLocks/>
              </p:cNvSpPr>
              <p:nvPr/>
            </p:nvSpPr>
            <p:spPr bwMode="gray">
              <a:xfrm flipH="1">
                <a:off x="1595" y="1194"/>
                <a:ext cx="318" cy="273"/>
              </a:xfrm>
              <a:custGeom>
                <a:avLst/>
                <a:gdLst>
                  <a:gd name="T0" fmla="*/ 0 w 3678"/>
                  <a:gd name="T1" fmla="*/ 3151 h 3151"/>
                  <a:gd name="T2" fmla="*/ 0 w 3678"/>
                  <a:gd name="T3" fmla="*/ 988 h 3151"/>
                  <a:gd name="T4" fmla="*/ 1930 w 3678"/>
                  <a:gd name="T5" fmla="*/ 475 h 3151"/>
                  <a:gd name="T6" fmla="*/ 3678 w 3678"/>
                  <a:gd name="T7" fmla="*/ 0 h 3151"/>
                  <a:gd name="T8" fmla="*/ 3678 w 3678"/>
                  <a:gd name="T9" fmla="*/ 2166 h 3151"/>
                  <a:gd name="T10" fmla="*/ 0 w 3678"/>
                  <a:gd name="T11" fmla="*/ 3151 h 3151"/>
                  <a:gd name="T12" fmla="*/ 0 60000 65536"/>
                  <a:gd name="T13" fmla="*/ 0 60000 65536"/>
                  <a:gd name="T14" fmla="*/ 0 60000 65536"/>
                  <a:gd name="T15" fmla="*/ 0 60000 65536"/>
                  <a:gd name="T16" fmla="*/ 0 60000 65536"/>
                  <a:gd name="T17" fmla="*/ 0 60000 65536"/>
                  <a:gd name="T18" fmla="*/ 0 w 3678"/>
                  <a:gd name="T19" fmla="*/ 0 h 3151"/>
                  <a:gd name="T20" fmla="*/ 3678 w 3678"/>
                  <a:gd name="T21" fmla="*/ 3151 h 3151"/>
                </a:gdLst>
                <a:ahLst/>
                <a:cxnLst>
                  <a:cxn ang="T12">
                    <a:pos x="T0" y="T1"/>
                  </a:cxn>
                  <a:cxn ang="T13">
                    <a:pos x="T2" y="T3"/>
                  </a:cxn>
                  <a:cxn ang="T14">
                    <a:pos x="T4" y="T5"/>
                  </a:cxn>
                  <a:cxn ang="T15">
                    <a:pos x="T6" y="T7"/>
                  </a:cxn>
                  <a:cxn ang="T16">
                    <a:pos x="T8" y="T9"/>
                  </a:cxn>
                  <a:cxn ang="T17">
                    <a:pos x="T10" y="T11"/>
                  </a:cxn>
                </a:cxnLst>
                <a:rect l="T18" t="T19" r="T20" b="T21"/>
                <a:pathLst>
                  <a:path w="3678" h="3151">
                    <a:moveTo>
                      <a:pt x="0" y="3151"/>
                    </a:moveTo>
                    <a:lnTo>
                      <a:pt x="0" y="988"/>
                    </a:lnTo>
                    <a:lnTo>
                      <a:pt x="1930" y="475"/>
                    </a:lnTo>
                    <a:lnTo>
                      <a:pt x="3678" y="0"/>
                    </a:lnTo>
                    <a:lnTo>
                      <a:pt x="3678" y="2166"/>
                    </a:lnTo>
                    <a:lnTo>
                      <a:pt x="0" y="3151"/>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93" name="Freeform 2193"/>
              <p:cNvSpPr>
                <a:spLocks/>
              </p:cNvSpPr>
              <p:nvPr/>
            </p:nvSpPr>
            <p:spPr bwMode="gray">
              <a:xfrm>
                <a:off x="1608" y="1215"/>
                <a:ext cx="286" cy="211"/>
              </a:xfrm>
              <a:custGeom>
                <a:avLst/>
                <a:gdLst>
                  <a:gd name="T0" fmla="*/ 0 w 286"/>
                  <a:gd name="T1" fmla="*/ 170 h 211"/>
                  <a:gd name="T2" fmla="*/ 0 w 286"/>
                  <a:gd name="T3" fmla="*/ 0 h 211"/>
                  <a:gd name="T4" fmla="*/ 286 w 286"/>
                  <a:gd name="T5" fmla="*/ 76 h 211"/>
                  <a:gd name="T6" fmla="*/ 286 w 286"/>
                  <a:gd name="T7" fmla="*/ 176 h 211"/>
                  <a:gd name="T8" fmla="*/ 154 w 286"/>
                  <a:gd name="T9" fmla="*/ 211 h 211"/>
                  <a:gd name="T10" fmla="*/ 0 w 286"/>
                  <a:gd name="T11" fmla="*/ 170 h 211"/>
                  <a:gd name="T12" fmla="*/ 0 60000 65536"/>
                  <a:gd name="T13" fmla="*/ 0 60000 65536"/>
                  <a:gd name="T14" fmla="*/ 0 60000 65536"/>
                  <a:gd name="T15" fmla="*/ 0 60000 65536"/>
                  <a:gd name="T16" fmla="*/ 0 60000 65536"/>
                  <a:gd name="T17" fmla="*/ 0 60000 65536"/>
                  <a:gd name="T18" fmla="*/ 0 w 286"/>
                  <a:gd name="T19" fmla="*/ 0 h 211"/>
                  <a:gd name="T20" fmla="*/ 286 w 286"/>
                  <a:gd name="T21" fmla="*/ 211 h 211"/>
                </a:gdLst>
                <a:ahLst/>
                <a:cxnLst>
                  <a:cxn ang="T12">
                    <a:pos x="T0" y="T1"/>
                  </a:cxn>
                  <a:cxn ang="T13">
                    <a:pos x="T2" y="T3"/>
                  </a:cxn>
                  <a:cxn ang="T14">
                    <a:pos x="T4" y="T5"/>
                  </a:cxn>
                  <a:cxn ang="T15">
                    <a:pos x="T6" y="T7"/>
                  </a:cxn>
                  <a:cxn ang="T16">
                    <a:pos x="T8" y="T9"/>
                  </a:cxn>
                  <a:cxn ang="T17">
                    <a:pos x="T10" y="T11"/>
                  </a:cxn>
                </a:cxnLst>
                <a:rect l="T18" t="T19" r="T20" b="T21"/>
                <a:pathLst>
                  <a:path w="286" h="211">
                    <a:moveTo>
                      <a:pt x="0" y="170"/>
                    </a:moveTo>
                    <a:lnTo>
                      <a:pt x="0" y="0"/>
                    </a:lnTo>
                    <a:lnTo>
                      <a:pt x="286" y="76"/>
                    </a:lnTo>
                    <a:lnTo>
                      <a:pt x="286" y="176"/>
                    </a:lnTo>
                    <a:lnTo>
                      <a:pt x="154" y="211"/>
                    </a:lnTo>
                    <a:lnTo>
                      <a:pt x="0" y="170"/>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94" name="Freeform 2194"/>
              <p:cNvSpPr>
                <a:spLocks/>
              </p:cNvSpPr>
              <p:nvPr/>
            </p:nvSpPr>
            <p:spPr bwMode="gray">
              <a:xfrm>
                <a:off x="1610" y="1307"/>
                <a:ext cx="284" cy="156"/>
              </a:xfrm>
              <a:custGeom>
                <a:avLst/>
                <a:gdLst>
                  <a:gd name="T0" fmla="*/ 0 w 284"/>
                  <a:gd name="T1" fmla="*/ 79 h 156"/>
                  <a:gd name="T2" fmla="*/ 284 w 284"/>
                  <a:gd name="T3" fmla="*/ 0 h 156"/>
                  <a:gd name="T4" fmla="*/ 284 w 284"/>
                  <a:gd name="T5" fmla="*/ 156 h 156"/>
                  <a:gd name="T6" fmla="*/ 0 w 284"/>
                  <a:gd name="T7" fmla="*/ 79 h 156"/>
                  <a:gd name="T8" fmla="*/ 0 60000 65536"/>
                  <a:gd name="T9" fmla="*/ 0 60000 65536"/>
                  <a:gd name="T10" fmla="*/ 0 60000 65536"/>
                  <a:gd name="T11" fmla="*/ 0 60000 65536"/>
                  <a:gd name="T12" fmla="*/ 0 w 284"/>
                  <a:gd name="T13" fmla="*/ 0 h 156"/>
                  <a:gd name="T14" fmla="*/ 284 w 284"/>
                  <a:gd name="T15" fmla="*/ 156 h 156"/>
                </a:gdLst>
                <a:ahLst/>
                <a:cxnLst>
                  <a:cxn ang="T8">
                    <a:pos x="T0" y="T1"/>
                  </a:cxn>
                  <a:cxn ang="T9">
                    <a:pos x="T2" y="T3"/>
                  </a:cxn>
                  <a:cxn ang="T10">
                    <a:pos x="T4" y="T5"/>
                  </a:cxn>
                  <a:cxn ang="T11">
                    <a:pos x="T6" y="T7"/>
                  </a:cxn>
                </a:cxnLst>
                <a:rect l="T12" t="T13" r="T14" b="T15"/>
                <a:pathLst>
                  <a:path w="284" h="156">
                    <a:moveTo>
                      <a:pt x="0" y="79"/>
                    </a:moveTo>
                    <a:lnTo>
                      <a:pt x="284" y="0"/>
                    </a:lnTo>
                    <a:lnTo>
                      <a:pt x="284" y="156"/>
                    </a:lnTo>
                    <a:lnTo>
                      <a:pt x="0" y="7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sp>
          <p:nvSpPr>
            <p:cNvPr id="3062" name="Freeform 1954"/>
            <p:cNvSpPr>
              <a:spLocks/>
            </p:cNvSpPr>
            <p:nvPr/>
          </p:nvSpPr>
          <p:spPr bwMode="gray">
            <a:xfrm flipH="1">
              <a:off x="1588932" y="3192927"/>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063" name="Freeform 1955"/>
            <p:cNvSpPr>
              <a:spLocks/>
            </p:cNvSpPr>
            <p:nvPr/>
          </p:nvSpPr>
          <p:spPr bwMode="gray">
            <a:xfrm flipH="1">
              <a:off x="2275111" y="3382142"/>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64" name="Freeform 1956"/>
            <p:cNvSpPr>
              <a:spLocks/>
            </p:cNvSpPr>
            <p:nvPr/>
          </p:nvSpPr>
          <p:spPr bwMode="gray">
            <a:xfrm flipH="1">
              <a:off x="1953276" y="3294706"/>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65" name="Freeform 1954"/>
            <p:cNvSpPr>
              <a:spLocks/>
            </p:cNvSpPr>
            <p:nvPr/>
          </p:nvSpPr>
          <p:spPr bwMode="gray">
            <a:xfrm flipH="1">
              <a:off x="2327744" y="3386337"/>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066" name="Freeform 1955"/>
            <p:cNvSpPr>
              <a:spLocks/>
            </p:cNvSpPr>
            <p:nvPr/>
          </p:nvSpPr>
          <p:spPr bwMode="gray">
            <a:xfrm flipH="1">
              <a:off x="3036188" y="3581971"/>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67" name="Freeform 1956"/>
            <p:cNvSpPr>
              <a:spLocks/>
            </p:cNvSpPr>
            <p:nvPr/>
          </p:nvSpPr>
          <p:spPr bwMode="gray">
            <a:xfrm flipH="1">
              <a:off x="2692088" y="348811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68" name="Freeform 1780"/>
            <p:cNvSpPr>
              <a:spLocks/>
            </p:cNvSpPr>
            <p:nvPr/>
          </p:nvSpPr>
          <p:spPr bwMode="gray">
            <a:xfrm>
              <a:off x="3655546" y="2915330"/>
              <a:ext cx="775592" cy="607941"/>
            </a:xfrm>
            <a:custGeom>
              <a:avLst/>
              <a:gdLst>
                <a:gd name="T0" fmla="*/ 6267 w 6267"/>
                <a:gd name="T1" fmla="*/ 4916 h 4916"/>
                <a:gd name="T2" fmla="*/ 6267 w 6267"/>
                <a:gd name="T3" fmla="*/ 1682 h 4916"/>
                <a:gd name="T4" fmla="*/ 0 w 6267"/>
                <a:gd name="T5" fmla="*/ 0 h 4916"/>
                <a:gd name="T6" fmla="*/ 0 w 6267"/>
                <a:gd name="T7" fmla="*/ 3234 h 4916"/>
                <a:gd name="T8" fmla="*/ 6267 w 6267"/>
                <a:gd name="T9" fmla="*/ 4916 h 4916"/>
                <a:gd name="T10" fmla="*/ 0 60000 65536"/>
                <a:gd name="T11" fmla="*/ 0 60000 65536"/>
                <a:gd name="T12" fmla="*/ 0 60000 65536"/>
                <a:gd name="T13" fmla="*/ 0 60000 65536"/>
                <a:gd name="T14" fmla="*/ 0 60000 65536"/>
                <a:gd name="T15" fmla="*/ 0 w 6267"/>
                <a:gd name="T16" fmla="*/ 0 h 4916"/>
                <a:gd name="T17" fmla="*/ 6267 w 6267"/>
                <a:gd name="T18" fmla="*/ 4916 h 4916"/>
              </a:gdLst>
              <a:ahLst/>
              <a:cxnLst>
                <a:cxn ang="T10">
                  <a:pos x="T0" y="T1"/>
                </a:cxn>
                <a:cxn ang="T11">
                  <a:pos x="T2" y="T3"/>
                </a:cxn>
                <a:cxn ang="T12">
                  <a:pos x="T4" y="T5"/>
                </a:cxn>
                <a:cxn ang="T13">
                  <a:pos x="T6" y="T7"/>
                </a:cxn>
                <a:cxn ang="T14">
                  <a:pos x="T8" y="T9"/>
                </a:cxn>
              </a:cxnLst>
              <a:rect l="T15" t="T16" r="T17" b="T18"/>
              <a:pathLst>
                <a:path w="6267" h="4916">
                  <a:moveTo>
                    <a:pt x="6267" y="4916"/>
                  </a:moveTo>
                  <a:lnTo>
                    <a:pt x="6267" y="1682"/>
                  </a:lnTo>
                  <a:lnTo>
                    <a:pt x="0" y="0"/>
                  </a:lnTo>
                  <a:lnTo>
                    <a:pt x="0" y="3234"/>
                  </a:lnTo>
                  <a:lnTo>
                    <a:pt x="6267" y="4916"/>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69" name="Freeform 1781"/>
            <p:cNvSpPr>
              <a:spLocks/>
            </p:cNvSpPr>
            <p:nvPr/>
          </p:nvSpPr>
          <p:spPr bwMode="gray">
            <a:xfrm>
              <a:off x="4431139" y="2944118"/>
              <a:ext cx="663825" cy="579153"/>
            </a:xfrm>
            <a:custGeom>
              <a:avLst/>
              <a:gdLst>
                <a:gd name="T0" fmla="*/ 5374 w 5374"/>
                <a:gd name="T1" fmla="*/ 3234 h 4677"/>
                <a:gd name="T2" fmla="*/ 5374 w 5374"/>
                <a:gd name="T3" fmla="*/ 0 h 4677"/>
                <a:gd name="T4" fmla="*/ 0 w 5374"/>
                <a:gd name="T5" fmla="*/ 1443 h 4677"/>
                <a:gd name="T6" fmla="*/ 0 w 5374"/>
                <a:gd name="T7" fmla="*/ 4677 h 4677"/>
                <a:gd name="T8" fmla="*/ 5374 w 5374"/>
                <a:gd name="T9" fmla="*/ 3234 h 4677"/>
                <a:gd name="T10" fmla="*/ 0 60000 65536"/>
                <a:gd name="T11" fmla="*/ 0 60000 65536"/>
                <a:gd name="T12" fmla="*/ 0 60000 65536"/>
                <a:gd name="T13" fmla="*/ 0 60000 65536"/>
                <a:gd name="T14" fmla="*/ 0 60000 65536"/>
                <a:gd name="T15" fmla="*/ 0 w 5374"/>
                <a:gd name="T16" fmla="*/ 0 h 4677"/>
                <a:gd name="T17" fmla="*/ 5374 w 5374"/>
                <a:gd name="T18" fmla="*/ 4677 h 4677"/>
              </a:gdLst>
              <a:ahLst/>
              <a:cxnLst>
                <a:cxn ang="T10">
                  <a:pos x="T0" y="T1"/>
                </a:cxn>
                <a:cxn ang="T11">
                  <a:pos x="T2" y="T3"/>
                </a:cxn>
                <a:cxn ang="T12">
                  <a:pos x="T4" y="T5"/>
                </a:cxn>
                <a:cxn ang="T13">
                  <a:pos x="T6" y="T7"/>
                </a:cxn>
                <a:cxn ang="T14">
                  <a:pos x="T8" y="T9"/>
                </a:cxn>
              </a:cxnLst>
              <a:rect l="T15" t="T16" r="T17" b="T18"/>
              <a:pathLst>
                <a:path w="5374" h="4677">
                  <a:moveTo>
                    <a:pt x="5374" y="3234"/>
                  </a:moveTo>
                  <a:lnTo>
                    <a:pt x="5374" y="0"/>
                  </a:lnTo>
                  <a:lnTo>
                    <a:pt x="0" y="1443"/>
                  </a:lnTo>
                  <a:lnTo>
                    <a:pt x="0" y="4677"/>
                  </a:lnTo>
                  <a:lnTo>
                    <a:pt x="5374" y="323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70" name="Freeform 1782"/>
            <p:cNvSpPr>
              <a:spLocks/>
            </p:cNvSpPr>
            <p:nvPr/>
          </p:nvSpPr>
          <p:spPr bwMode="gray">
            <a:xfrm>
              <a:off x="4876511" y="3091447"/>
              <a:ext cx="167650" cy="313285"/>
            </a:xfrm>
            <a:custGeom>
              <a:avLst/>
              <a:gdLst>
                <a:gd name="T0" fmla="*/ 0 w 1349"/>
                <a:gd name="T1" fmla="*/ 2538 h 2538"/>
                <a:gd name="T2" fmla="*/ 0 w 1349"/>
                <a:gd name="T3" fmla="*/ 374 h 2538"/>
                <a:gd name="T4" fmla="*/ 1349 w 1349"/>
                <a:gd name="T5" fmla="*/ 0 h 2538"/>
                <a:gd name="T6" fmla="*/ 1349 w 1349"/>
                <a:gd name="T7" fmla="*/ 2164 h 2538"/>
                <a:gd name="T8" fmla="*/ 0 w 1349"/>
                <a:gd name="T9" fmla="*/ 2538 h 2538"/>
                <a:gd name="T10" fmla="*/ 0 60000 65536"/>
                <a:gd name="T11" fmla="*/ 0 60000 65536"/>
                <a:gd name="T12" fmla="*/ 0 60000 65536"/>
                <a:gd name="T13" fmla="*/ 0 60000 65536"/>
                <a:gd name="T14" fmla="*/ 0 60000 65536"/>
                <a:gd name="T15" fmla="*/ 0 w 1349"/>
                <a:gd name="T16" fmla="*/ 0 h 2538"/>
                <a:gd name="T17" fmla="*/ 1349 w 1349"/>
                <a:gd name="T18" fmla="*/ 2538 h 2538"/>
              </a:gdLst>
              <a:ahLst/>
              <a:cxnLst>
                <a:cxn ang="T10">
                  <a:pos x="T0" y="T1"/>
                </a:cxn>
                <a:cxn ang="T11">
                  <a:pos x="T2" y="T3"/>
                </a:cxn>
                <a:cxn ang="T12">
                  <a:pos x="T4" y="T5"/>
                </a:cxn>
                <a:cxn ang="T13">
                  <a:pos x="T6" y="T7"/>
                </a:cxn>
                <a:cxn ang="T14">
                  <a:pos x="T8" y="T9"/>
                </a:cxn>
              </a:cxnLst>
              <a:rect l="T15" t="T16" r="T17" b="T18"/>
              <a:pathLst>
                <a:path w="1349" h="2538">
                  <a:moveTo>
                    <a:pt x="0" y="2538"/>
                  </a:moveTo>
                  <a:lnTo>
                    <a:pt x="0" y="374"/>
                  </a:lnTo>
                  <a:lnTo>
                    <a:pt x="1349" y="0"/>
                  </a:lnTo>
                  <a:lnTo>
                    <a:pt x="1349" y="2164"/>
                  </a:lnTo>
                  <a:lnTo>
                    <a:pt x="0" y="2538"/>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71" name="Freeform 1783"/>
            <p:cNvSpPr>
              <a:spLocks/>
            </p:cNvSpPr>
            <p:nvPr/>
          </p:nvSpPr>
          <p:spPr bwMode="gray">
            <a:xfrm>
              <a:off x="4901912" y="3121929"/>
              <a:ext cx="120233" cy="242160"/>
            </a:xfrm>
            <a:custGeom>
              <a:avLst/>
              <a:gdLst>
                <a:gd name="T0" fmla="*/ 985 w 985"/>
                <a:gd name="T1" fmla="*/ 1964 h 1964"/>
                <a:gd name="T2" fmla="*/ 985 w 985"/>
                <a:gd name="T3" fmla="*/ 0 h 1964"/>
                <a:gd name="T4" fmla="*/ 0 w 985"/>
                <a:gd name="T5" fmla="*/ 275 h 1964"/>
                <a:gd name="T6" fmla="*/ 0 w 985"/>
                <a:gd name="T7" fmla="*/ 1704 h 1964"/>
                <a:gd name="T8" fmla="*/ 985 w 985"/>
                <a:gd name="T9" fmla="*/ 1964 h 1964"/>
                <a:gd name="T10" fmla="*/ 985 w 985"/>
                <a:gd name="T11" fmla="*/ 1964 h 1964"/>
                <a:gd name="T12" fmla="*/ 0 60000 65536"/>
                <a:gd name="T13" fmla="*/ 0 60000 65536"/>
                <a:gd name="T14" fmla="*/ 0 60000 65536"/>
                <a:gd name="T15" fmla="*/ 0 60000 65536"/>
                <a:gd name="T16" fmla="*/ 0 60000 65536"/>
                <a:gd name="T17" fmla="*/ 0 60000 65536"/>
                <a:gd name="T18" fmla="*/ 0 w 985"/>
                <a:gd name="T19" fmla="*/ 0 h 1964"/>
                <a:gd name="T20" fmla="*/ 985 w 985"/>
                <a:gd name="T21" fmla="*/ 1964 h 1964"/>
              </a:gdLst>
              <a:ahLst/>
              <a:cxnLst>
                <a:cxn ang="T12">
                  <a:pos x="T0" y="T1"/>
                </a:cxn>
                <a:cxn ang="T13">
                  <a:pos x="T2" y="T3"/>
                </a:cxn>
                <a:cxn ang="T14">
                  <a:pos x="T4" y="T5"/>
                </a:cxn>
                <a:cxn ang="T15">
                  <a:pos x="T6" y="T7"/>
                </a:cxn>
                <a:cxn ang="T16">
                  <a:pos x="T8" y="T9"/>
                </a:cxn>
                <a:cxn ang="T17">
                  <a:pos x="T10" y="T11"/>
                </a:cxn>
              </a:cxnLst>
              <a:rect l="T18" t="T19" r="T20" b="T21"/>
              <a:pathLst>
                <a:path w="985" h="1964">
                  <a:moveTo>
                    <a:pt x="985" y="1964"/>
                  </a:moveTo>
                  <a:lnTo>
                    <a:pt x="985" y="0"/>
                  </a:lnTo>
                  <a:lnTo>
                    <a:pt x="0" y="275"/>
                  </a:lnTo>
                  <a:lnTo>
                    <a:pt x="0" y="1704"/>
                  </a:lnTo>
                  <a:lnTo>
                    <a:pt x="985" y="1964"/>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72" name="Freeform 1784"/>
            <p:cNvSpPr>
              <a:spLocks/>
            </p:cNvSpPr>
            <p:nvPr/>
          </p:nvSpPr>
          <p:spPr bwMode="gray">
            <a:xfrm>
              <a:off x="4901912" y="3331915"/>
              <a:ext cx="120233" cy="66044"/>
            </a:xfrm>
            <a:custGeom>
              <a:avLst/>
              <a:gdLst>
                <a:gd name="T0" fmla="*/ 985 w 985"/>
                <a:gd name="T1" fmla="*/ 260 h 536"/>
                <a:gd name="T2" fmla="*/ 0 w 985"/>
                <a:gd name="T3" fmla="*/ 0 h 536"/>
                <a:gd name="T4" fmla="*/ 0 w 985"/>
                <a:gd name="T5" fmla="*/ 536 h 536"/>
                <a:gd name="T6" fmla="*/ 985 w 985"/>
                <a:gd name="T7" fmla="*/ 260 h 536"/>
                <a:gd name="T8" fmla="*/ 0 60000 65536"/>
                <a:gd name="T9" fmla="*/ 0 60000 65536"/>
                <a:gd name="T10" fmla="*/ 0 60000 65536"/>
                <a:gd name="T11" fmla="*/ 0 60000 65536"/>
                <a:gd name="T12" fmla="*/ 0 w 985"/>
                <a:gd name="T13" fmla="*/ 0 h 536"/>
                <a:gd name="T14" fmla="*/ 985 w 985"/>
                <a:gd name="T15" fmla="*/ 536 h 536"/>
              </a:gdLst>
              <a:ahLst/>
              <a:cxnLst>
                <a:cxn ang="T8">
                  <a:pos x="T0" y="T1"/>
                </a:cxn>
                <a:cxn ang="T9">
                  <a:pos x="T2" y="T3"/>
                </a:cxn>
                <a:cxn ang="T10">
                  <a:pos x="T4" y="T5"/>
                </a:cxn>
                <a:cxn ang="T11">
                  <a:pos x="T6" y="T7"/>
                </a:cxn>
              </a:cxnLst>
              <a:rect l="T12" t="T13" r="T14" b="T15"/>
              <a:pathLst>
                <a:path w="985" h="536">
                  <a:moveTo>
                    <a:pt x="985" y="260"/>
                  </a:moveTo>
                  <a:lnTo>
                    <a:pt x="0" y="0"/>
                  </a:lnTo>
                  <a:lnTo>
                    <a:pt x="0" y="536"/>
                  </a:lnTo>
                  <a:lnTo>
                    <a:pt x="985" y="260"/>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073" name="Freeform 1785"/>
            <p:cNvSpPr>
              <a:spLocks/>
            </p:cNvSpPr>
            <p:nvPr/>
          </p:nvSpPr>
          <p:spPr bwMode="gray">
            <a:xfrm>
              <a:off x="3709736" y="2991535"/>
              <a:ext cx="665518" cy="516496"/>
            </a:xfrm>
            <a:custGeom>
              <a:avLst/>
              <a:gdLst>
                <a:gd name="T0" fmla="*/ 5374 w 5374"/>
                <a:gd name="T1" fmla="*/ 4174 h 4174"/>
                <a:gd name="T2" fmla="*/ 5374 w 5374"/>
                <a:gd name="T3" fmla="*/ 1443 h 4174"/>
                <a:gd name="T4" fmla="*/ 0 w 5374"/>
                <a:gd name="T5" fmla="*/ 0 h 4174"/>
                <a:gd name="T6" fmla="*/ 0 w 5374"/>
                <a:gd name="T7" fmla="*/ 2733 h 4174"/>
                <a:gd name="T8" fmla="*/ 5374 w 5374"/>
                <a:gd name="T9" fmla="*/ 4174 h 4174"/>
                <a:gd name="T10" fmla="*/ 0 60000 65536"/>
                <a:gd name="T11" fmla="*/ 0 60000 65536"/>
                <a:gd name="T12" fmla="*/ 0 60000 65536"/>
                <a:gd name="T13" fmla="*/ 0 60000 65536"/>
                <a:gd name="T14" fmla="*/ 0 60000 65536"/>
                <a:gd name="T15" fmla="*/ 0 w 5374"/>
                <a:gd name="T16" fmla="*/ 0 h 4174"/>
                <a:gd name="T17" fmla="*/ 5374 w 5374"/>
                <a:gd name="T18" fmla="*/ 4174 h 4174"/>
              </a:gdLst>
              <a:ahLst/>
              <a:cxnLst>
                <a:cxn ang="T10">
                  <a:pos x="T0" y="T1"/>
                </a:cxn>
                <a:cxn ang="T11">
                  <a:pos x="T2" y="T3"/>
                </a:cxn>
                <a:cxn ang="T12">
                  <a:pos x="T4" y="T5"/>
                </a:cxn>
                <a:cxn ang="T13">
                  <a:pos x="T6" y="T7"/>
                </a:cxn>
                <a:cxn ang="T14">
                  <a:pos x="T8" y="T9"/>
                </a:cxn>
              </a:cxnLst>
              <a:rect l="T15" t="T16" r="T17" b="T18"/>
              <a:pathLst>
                <a:path w="5374" h="4174">
                  <a:moveTo>
                    <a:pt x="5374" y="4174"/>
                  </a:moveTo>
                  <a:lnTo>
                    <a:pt x="5374" y="1443"/>
                  </a:lnTo>
                  <a:lnTo>
                    <a:pt x="0" y="0"/>
                  </a:lnTo>
                  <a:lnTo>
                    <a:pt x="0" y="2733"/>
                  </a:lnTo>
                  <a:lnTo>
                    <a:pt x="5374" y="4174"/>
                  </a:lnTo>
                  <a:close/>
                </a:path>
              </a:pathLst>
            </a:custGeom>
            <a:solidFill>
              <a:srgbClr val="969696"/>
            </a:solidFill>
            <a:ln w="3175">
              <a:solidFill>
                <a:schemeClr val="tx1">
                  <a:alpha val="20000"/>
                </a:schemeClr>
              </a:solidFill>
              <a:miter lim="800000"/>
              <a:headEnd/>
              <a:tailEnd/>
            </a:ln>
          </p:spPr>
          <p:txBody>
            <a:bodyPr/>
            <a:lstStyle/>
            <a:p>
              <a:endParaRPr lang="en-US" dirty="0"/>
            </a:p>
          </p:txBody>
        </p:sp>
        <p:sp>
          <p:nvSpPr>
            <p:cNvPr id="3074" name="Freeform 1786"/>
            <p:cNvSpPr>
              <a:spLocks/>
            </p:cNvSpPr>
            <p:nvPr/>
          </p:nvSpPr>
          <p:spPr bwMode="gray">
            <a:xfrm>
              <a:off x="4138188" y="3388774"/>
              <a:ext cx="209971" cy="112484"/>
            </a:xfrm>
            <a:custGeom>
              <a:avLst/>
              <a:gdLst>
                <a:gd name="T0" fmla="*/ 0 w 1521"/>
                <a:gd name="T1" fmla="*/ 409 h 815"/>
                <a:gd name="T2" fmla="*/ 1521 w 1521"/>
                <a:gd name="T3" fmla="*/ 0 h 815"/>
                <a:gd name="T4" fmla="*/ 1521 w 1521"/>
                <a:gd name="T5" fmla="*/ 815 h 815"/>
                <a:gd name="T6" fmla="*/ 0 w 1521"/>
                <a:gd name="T7" fmla="*/ 409 h 815"/>
                <a:gd name="T8" fmla="*/ 0 60000 65536"/>
                <a:gd name="T9" fmla="*/ 0 60000 65536"/>
                <a:gd name="T10" fmla="*/ 0 60000 65536"/>
                <a:gd name="T11" fmla="*/ 0 60000 65536"/>
                <a:gd name="T12" fmla="*/ 0 w 1521"/>
                <a:gd name="T13" fmla="*/ 0 h 815"/>
                <a:gd name="T14" fmla="*/ 1521 w 1521"/>
                <a:gd name="T15" fmla="*/ 815 h 815"/>
              </a:gdLst>
              <a:ahLst/>
              <a:cxnLst>
                <a:cxn ang="T8">
                  <a:pos x="T0" y="T1"/>
                </a:cxn>
                <a:cxn ang="T9">
                  <a:pos x="T2" y="T3"/>
                </a:cxn>
                <a:cxn ang="T10">
                  <a:pos x="T4" y="T5"/>
                </a:cxn>
                <a:cxn ang="T11">
                  <a:pos x="T6" y="T7"/>
                </a:cxn>
              </a:cxnLst>
              <a:rect l="T12" t="T13" r="T14" b="T15"/>
              <a:pathLst>
                <a:path w="1521" h="815">
                  <a:moveTo>
                    <a:pt x="0" y="409"/>
                  </a:moveTo>
                  <a:lnTo>
                    <a:pt x="1521" y="0"/>
                  </a:lnTo>
                  <a:lnTo>
                    <a:pt x="1521" y="815"/>
                  </a:lnTo>
                  <a:lnTo>
                    <a:pt x="0" y="409"/>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75" name="Freeform 1787"/>
            <p:cNvSpPr>
              <a:spLocks/>
            </p:cNvSpPr>
            <p:nvPr/>
          </p:nvSpPr>
          <p:spPr bwMode="gray">
            <a:xfrm>
              <a:off x="4158495" y="3137170"/>
              <a:ext cx="189664" cy="313285"/>
            </a:xfrm>
            <a:custGeom>
              <a:avLst/>
              <a:gdLst>
                <a:gd name="T0" fmla="*/ 0 w 1521"/>
                <a:gd name="T1" fmla="*/ 2530 h 2530"/>
                <a:gd name="T2" fmla="*/ 0 w 1521"/>
                <a:gd name="T3" fmla="*/ 0 h 2530"/>
                <a:gd name="T4" fmla="*/ 1521 w 1521"/>
                <a:gd name="T5" fmla="*/ 406 h 2530"/>
                <a:gd name="T6" fmla="*/ 1521 w 1521"/>
                <a:gd name="T7" fmla="*/ 2121 h 2530"/>
                <a:gd name="T8" fmla="*/ 0 w 1521"/>
                <a:gd name="T9" fmla="*/ 2530 h 2530"/>
                <a:gd name="T10" fmla="*/ 0 w 1521"/>
                <a:gd name="T11" fmla="*/ 2530 h 2530"/>
                <a:gd name="T12" fmla="*/ 0 60000 65536"/>
                <a:gd name="T13" fmla="*/ 0 60000 65536"/>
                <a:gd name="T14" fmla="*/ 0 60000 65536"/>
                <a:gd name="T15" fmla="*/ 0 60000 65536"/>
                <a:gd name="T16" fmla="*/ 0 60000 65536"/>
                <a:gd name="T17" fmla="*/ 0 60000 65536"/>
                <a:gd name="T18" fmla="*/ 0 w 1521"/>
                <a:gd name="T19" fmla="*/ 0 h 2530"/>
                <a:gd name="T20" fmla="*/ 1521 w 1521"/>
                <a:gd name="T21" fmla="*/ 2530 h 2530"/>
              </a:gdLst>
              <a:ahLst/>
              <a:cxnLst>
                <a:cxn ang="T12">
                  <a:pos x="T0" y="T1"/>
                </a:cxn>
                <a:cxn ang="T13">
                  <a:pos x="T2" y="T3"/>
                </a:cxn>
                <a:cxn ang="T14">
                  <a:pos x="T4" y="T5"/>
                </a:cxn>
                <a:cxn ang="T15">
                  <a:pos x="T6" y="T7"/>
                </a:cxn>
                <a:cxn ang="T16">
                  <a:pos x="T8" y="T9"/>
                </a:cxn>
                <a:cxn ang="T17">
                  <a:pos x="T10" y="T11"/>
                </a:cxn>
              </a:cxnLst>
              <a:rect l="T18" t="T19" r="T20" b="T21"/>
              <a:pathLst>
                <a:path w="1521" h="2530">
                  <a:moveTo>
                    <a:pt x="0" y="2530"/>
                  </a:moveTo>
                  <a:lnTo>
                    <a:pt x="0" y="0"/>
                  </a:lnTo>
                  <a:lnTo>
                    <a:pt x="1521" y="406"/>
                  </a:lnTo>
                  <a:lnTo>
                    <a:pt x="1521" y="2121"/>
                  </a:lnTo>
                  <a:lnTo>
                    <a:pt x="0" y="253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76" name="Freeform 1788"/>
            <p:cNvSpPr>
              <a:spLocks/>
            </p:cNvSpPr>
            <p:nvPr/>
          </p:nvSpPr>
          <p:spPr bwMode="gray">
            <a:xfrm>
              <a:off x="3946817" y="3081287"/>
              <a:ext cx="187971" cy="311591"/>
            </a:xfrm>
            <a:custGeom>
              <a:avLst/>
              <a:gdLst>
                <a:gd name="T0" fmla="*/ 0 w 1522"/>
                <a:gd name="T1" fmla="*/ 2530 h 2530"/>
                <a:gd name="T2" fmla="*/ 0 w 1522"/>
                <a:gd name="T3" fmla="*/ 0 h 2530"/>
                <a:gd name="T4" fmla="*/ 1522 w 1522"/>
                <a:gd name="T5" fmla="*/ 407 h 2530"/>
                <a:gd name="T6" fmla="*/ 1522 w 1522"/>
                <a:gd name="T7" fmla="*/ 2122 h 2530"/>
                <a:gd name="T8" fmla="*/ 0 w 1522"/>
                <a:gd name="T9" fmla="*/ 2530 h 2530"/>
                <a:gd name="T10" fmla="*/ 0 w 1522"/>
                <a:gd name="T11" fmla="*/ 2530 h 2530"/>
                <a:gd name="T12" fmla="*/ 0 60000 65536"/>
                <a:gd name="T13" fmla="*/ 0 60000 65536"/>
                <a:gd name="T14" fmla="*/ 0 60000 65536"/>
                <a:gd name="T15" fmla="*/ 0 60000 65536"/>
                <a:gd name="T16" fmla="*/ 0 60000 65536"/>
                <a:gd name="T17" fmla="*/ 0 60000 65536"/>
                <a:gd name="T18" fmla="*/ 0 w 1522"/>
                <a:gd name="T19" fmla="*/ 0 h 2530"/>
                <a:gd name="T20" fmla="*/ 1522 w 1522"/>
                <a:gd name="T21" fmla="*/ 2530 h 2530"/>
              </a:gdLst>
              <a:ahLst/>
              <a:cxnLst>
                <a:cxn ang="T12">
                  <a:pos x="T0" y="T1"/>
                </a:cxn>
                <a:cxn ang="T13">
                  <a:pos x="T2" y="T3"/>
                </a:cxn>
                <a:cxn ang="T14">
                  <a:pos x="T4" y="T5"/>
                </a:cxn>
                <a:cxn ang="T15">
                  <a:pos x="T6" y="T7"/>
                </a:cxn>
                <a:cxn ang="T16">
                  <a:pos x="T8" y="T9"/>
                </a:cxn>
                <a:cxn ang="T17">
                  <a:pos x="T10" y="T11"/>
                </a:cxn>
              </a:cxnLst>
              <a:rect l="T18" t="T19" r="T20" b="T21"/>
              <a:pathLst>
                <a:path w="1522" h="2530">
                  <a:moveTo>
                    <a:pt x="0" y="2530"/>
                  </a:moveTo>
                  <a:lnTo>
                    <a:pt x="0" y="0"/>
                  </a:lnTo>
                  <a:lnTo>
                    <a:pt x="1522" y="407"/>
                  </a:lnTo>
                  <a:lnTo>
                    <a:pt x="1522" y="2122"/>
                  </a:lnTo>
                  <a:lnTo>
                    <a:pt x="0" y="253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77" name="Freeform 1789"/>
            <p:cNvSpPr>
              <a:spLocks/>
            </p:cNvSpPr>
            <p:nvPr/>
          </p:nvSpPr>
          <p:spPr bwMode="gray">
            <a:xfrm>
              <a:off x="3946817" y="3342075"/>
              <a:ext cx="187971" cy="101605"/>
            </a:xfrm>
            <a:custGeom>
              <a:avLst/>
              <a:gdLst>
                <a:gd name="T0" fmla="*/ 0 w 1522"/>
                <a:gd name="T1" fmla="*/ 408 h 817"/>
                <a:gd name="T2" fmla="*/ 1522 w 1522"/>
                <a:gd name="T3" fmla="*/ 0 h 817"/>
                <a:gd name="T4" fmla="*/ 1522 w 1522"/>
                <a:gd name="T5" fmla="*/ 817 h 817"/>
                <a:gd name="T6" fmla="*/ 0 w 1522"/>
                <a:gd name="T7" fmla="*/ 408 h 817"/>
                <a:gd name="T8" fmla="*/ 0 60000 65536"/>
                <a:gd name="T9" fmla="*/ 0 60000 65536"/>
                <a:gd name="T10" fmla="*/ 0 60000 65536"/>
                <a:gd name="T11" fmla="*/ 0 60000 65536"/>
                <a:gd name="T12" fmla="*/ 0 w 1522"/>
                <a:gd name="T13" fmla="*/ 0 h 817"/>
                <a:gd name="T14" fmla="*/ 1522 w 1522"/>
                <a:gd name="T15" fmla="*/ 817 h 817"/>
              </a:gdLst>
              <a:ahLst/>
              <a:cxnLst>
                <a:cxn ang="T8">
                  <a:pos x="T0" y="T1"/>
                </a:cxn>
                <a:cxn ang="T9">
                  <a:pos x="T2" y="T3"/>
                </a:cxn>
                <a:cxn ang="T10">
                  <a:pos x="T4" y="T5"/>
                </a:cxn>
                <a:cxn ang="T11">
                  <a:pos x="T6" y="T7"/>
                </a:cxn>
              </a:cxnLst>
              <a:rect l="T12" t="T13" r="T14" b="T15"/>
              <a:pathLst>
                <a:path w="1522" h="817">
                  <a:moveTo>
                    <a:pt x="0" y="408"/>
                  </a:moveTo>
                  <a:lnTo>
                    <a:pt x="1522" y="0"/>
                  </a:lnTo>
                  <a:lnTo>
                    <a:pt x="1522" y="817"/>
                  </a:lnTo>
                  <a:lnTo>
                    <a:pt x="0" y="408"/>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78" name="Freeform 1790"/>
            <p:cNvSpPr>
              <a:spLocks/>
            </p:cNvSpPr>
            <p:nvPr/>
          </p:nvSpPr>
          <p:spPr bwMode="gray">
            <a:xfrm>
              <a:off x="3735138" y="3023710"/>
              <a:ext cx="187971" cy="313285"/>
            </a:xfrm>
            <a:custGeom>
              <a:avLst/>
              <a:gdLst>
                <a:gd name="T0" fmla="*/ 0 w 1522"/>
                <a:gd name="T1" fmla="*/ 2530 h 2530"/>
                <a:gd name="T2" fmla="*/ 0 w 1522"/>
                <a:gd name="T3" fmla="*/ 0 h 2530"/>
                <a:gd name="T4" fmla="*/ 1522 w 1522"/>
                <a:gd name="T5" fmla="*/ 406 h 2530"/>
                <a:gd name="T6" fmla="*/ 1522 w 1522"/>
                <a:gd name="T7" fmla="*/ 2121 h 2530"/>
                <a:gd name="T8" fmla="*/ 0 w 1522"/>
                <a:gd name="T9" fmla="*/ 2530 h 2530"/>
                <a:gd name="T10" fmla="*/ 0 w 1522"/>
                <a:gd name="T11" fmla="*/ 2530 h 2530"/>
                <a:gd name="T12" fmla="*/ 0 60000 65536"/>
                <a:gd name="T13" fmla="*/ 0 60000 65536"/>
                <a:gd name="T14" fmla="*/ 0 60000 65536"/>
                <a:gd name="T15" fmla="*/ 0 60000 65536"/>
                <a:gd name="T16" fmla="*/ 0 60000 65536"/>
                <a:gd name="T17" fmla="*/ 0 60000 65536"/>
                <a:gd name="T18" fmla="*/ 0 w 1522"/>
                <a:gd name="T19" fmla="*/ 0 h 2530"/>
                <a:gd name="T20" fmla="*/ 1522 w 1522"/>
                <a:gd name="T21" fmla="*/ 2530 h 2530"/>
              </a:gdLst>
              <a:ahLst/>
              <a:cxnLst>
                <a:cxn ang="T12">
                  <a:pos x="T0" y="T1"/>
                </a:cxn>
                <a:cxn ang="T13">
                  <a:pos x="T2" y="T3"/>
                </a:cxn>
                <a:cxn ang="T14">
                  <a:pos x="T4" y="T5"/>
                </a:cxn>
                <a:cxn ang="T15">
                  <a:pos x="T6" y="T7"/>
                </a:cxn>
                <a:cxn ang="T16">
                  <a:pos x="T8" y="T9"/>
                </a:cxn>
                <a:cxn ang="T17">
                  <a:pos x="T10" y="T11"/>
                </a:cxn>
              </a:cxnLst>
              <a:rect l="T18" t="T19" r="T20" b="T21"/>
              <a:pathLst>
                <a:path w="1522" h="2530">
                  <a:moveTo>
                    <a:pt x="0" y="2530"/>
                  </a:moveTo>
                  <a:lnTo>
                    <a:pt x="0" y="0"/>
                  </a:lnTo>
                  <a:lnTo>
                    <a:pt x="1522" y="406"/>
                  </a:lnTo>
                  <a:lnTo>
                    <a:pt x="1522" y="2121"/>
                  </a:lnTo>
                  <a:lnTo>
                    <a:pt x="0" y="253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79" name="Freeform 1791"/>
            <p:cNvSpPr>
              <a:spLocks/>
            </p:cNvSpPr>
            <p:nvPr/>
          </p:nvSpPr>
          <p:spPr bwMode="gray">
            <a:xfrm>
              <a:off x="3735138" y="3286191"/>
              <a:ext cx="187971" cy="99913"/>
            </a:xfrm>
            <a:custGeom>
              <a:avLst/>
              <a:gdLst>
                <a:gd name="T0" fmla="*/ 0 w 1522"/>
                <a:gd name="T1" fmla="*/ 409 h 817"/>
                <a:gd name="T2" fmla="*/ 1522 w 1522"/>
                <a:gd name="T3" fmla="*/ 0 h 817"/>
                <a:gd name="T4" fmla="*/ 1522 w 1522"/>
                <a:gd name="T5" fmla="*/ 817 h 817"/>
                <a:gd name="T6" fmla="*/ 0 w 1522"/>
                <a:gd name="T7" fmla="*/ 409 h 817"/>
                <a:gd name="T8" fmla="*/ 0 60000 65536"/>
                <a:gd name="T9" fmla="*/ 0 60000 65536"/>
                <a:gd name="T10" fmla="*/ 0 60000 65536"/>
                <a:gd name="T11" fmla="*/ 0 60000 65536"/>
                <a:gd name="T12" fmla="*/ 0 w 1522"/>
                <a:gd name="T13" fmla="*/ 0 h 817"/>
                <a:gd name="T14" fmla="*/ 1522 w 1522"/>
                <a:gd name="T15" fmla="*/ 817 h 817"/>
              </a:gdLst>
              <a:ahLst/>
              <a:cxnLst>
                <a:cxn ang="T8">
                  <a:pos x="T0" y="T1"/>
                </a:cxn>
                <a:cxn ang="T9">
                  <a:pos x="T2" y="T3"/>
                </a:cxn>
                <a:cxn ang="T10">
                  <a:pos x="T4" y="T5"/>
                </a:cxn>
                <a:cxn ang="T11">
                  <a:pos x="T6" y="T7"/>
                </a:cxn>
              </a:cxnLst>
              <a:rect l="T12" t="T13" r="T14" b="T15"/>
              <a:pathLst>
                <a:path w="1522" h="817">
                  <a:moveTo>
                    <a:pt x="0" y="409"/>
                  </a:moveTo>
                  <a:lnTo>
                    <a:pt x="1522" y="0"/>
                  </a:lnTo>
                  <a:lnTo>
                    <a:pt x="1522" y="817"/>
                  </a:lnTo>
                  <a:lnTo>
                    <a:pt x="0" y="409"/>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80" name="Freeform 1792"/>
            <p:cNvSpPr>
              <a:spLocks/>
            </p:cNvSpPr>
            <p:nvPr/>
          </p:nvSpPr>
          <p:spPr bwMode="gray">
            <a:xfrm>
              <a:off x="3599663" y="2886542"/>
              <a:ext cx="829781" cy="252321"/>
            </a:xfrm>
            <a:custGeom>
              <a:avLst/>
              <a:gdLst>
                <a:gd name="T0" fmla="*/ 6710 w 6710"/>
                <a:gd name="T1" fmla="*/ 2038 h 2038"/>
                <a:gd name="T2" fmla="*/ 0 w 6710"/>
                <a:gd name="T3" fmla="*/ 236 h 2038"/>
                <a:gd name="T4" fmla="*/ 0 w 6710"/>
                <a:gd name="T5" fmla="*/ 0 h 2038"/>
                <a:gd name="T6" fmla="*/ 6710 w 6710"/>
                <a:gd name="T7" fmla="*/ 1802 h 2038"/>
                <a:gd name="T8" fmla="*/ 6710 w 6710"/>
                <a:gd name="T9" fmla="*/ 2038 h 2038"/>
                <a:gd name="T10" fmla="*/ 0 60000 65536"/>
                <a:gd name="T11" fmla="*/ 0 60000 65536"/>
                <a:gd name="T12" fmla="*/ 0 60000 65536"/>
                <a:gd name="T13" fmla="*/ 0 60000 65536"/>
                <a:gd name="T14" fmla="*/ 0 60000 65536"/>
                <a:gd name="T15" fmla="*/ 0 w 6710"/>
                <a:gd name="T16" fmla="*/ 0 h 2038"/>
                <a:gd name="T17" fmla="*/ 6710 w 6710"/>
                <a:gd name="T18" fmla="*/ 2038 h 2038"/>
              </a:gdLst>
              <a:ahLst/>
              <a:cxnLst>
                <a:cxn ang="T10">
                  <a:pos x="T0" y="T1"/>
                </a:cxn>
                <a:cxn ang="T11">
                  <a:pos x="T2" y="T3"/>
                </a:cxn>
                <a:cxn ang="T12">
                  <a:pos x="T4" y="T5"/>
                </a:cxn>
                <a:cxn ang="T13">
                  <a:pos x="T6" y="T7"/>
                </a:cxn>
                <a:cxn ang="T14">
                  <a:pos x="T8" y="T9"/>
                </a:cxn>
              </a:cxnLst>
              <a:rect l="T15" t="T16" r="T17" b="T18"/>
              <a:pathLst>
                <a:path w="6710" h="2038">
                  <a:moveTo>
                    <a:pt x="6710" y="2038"/>
                  </a:moveTo>
                  <a:lnTo>
                    <a:pt x="0" y="236"/>
                  </a:lnTo>
                  <a:lnTo>
                    <a:pt x="0" y="0"/>
                  </a:lnTo>
                  <a:lnTo>
                    <a:pt x="6710" y="1802"/>
                  </a:lnTo>
                  <a:lnTo>
                    <a:pt x="6710" y="2038"/>
                  </a:lnTo>
                  <a:close/>
                </a:path>
              </a:pathLst>
            </a:custGeom>
            <a:solidFill>
              <a:srgbClr val="969696"/>
            </a:solidFill>
            <a:ln w="3175">
              <a:solidFill>
                <a:schemeClr val="tx1">
                  <a:alpha val="20000"/>
                </a:schemeClr>
              </a:solidFill>
              <a:miter lim="800000"/>
              <a:headEnd/>
              <a:tailEnd/>
            </a:ln>
          </p:spPr>
          <p:txBody>
            <a:bodyPr/>
            <a:lstStyle/>
            <a:p>
              <a:endParaRPr lang="en-US" dirty="0"/>
            </a:p>
          </p:txBody>
        </p:sp>
        <p:sp>
          <p:nvSpPr>
            <p:cNvPr id="3081" name="Freeform 1793"/>
            <p:cNvSpPr>
              <a:spLocks/>
            </p:cNvSpPr>
            <p:nvPr/>
          </p:nvSpPr>
          <p:spPr bwMode="gray">
            <a:xfrm>
              <a:off x="4431139" y="2915330"/>
              <a:ext cx="728175" cy="223533"/>
            </a:xfrm>
            <a:custGeom>
              <a:avLst/>
              <a:gdLst>
                <a:gd name="T0" fmla="*/ 0 w 5889"/>
                <a:gd name="T1" fmla="*/ 1807 h 1807"/>
                <a:gd name="T2" fmla="*/ 5889 w 5889"/>
                <a:gd name="T3" fmla="*/ 236 h 1807"/>
                <a:gd name="T4" fmla="*/ 5889 w 5889"/>
                <a:gd name="T5" fmla="*/ 0 h 1807"/>
                <a:gd name="T6" fmla="*/ 0 w 5889"/>
                <a:gd name="T7" fmla="*/ 1571 h 1807"/>
                <a:gd name="T8" fmla="*/ 0 w 5889"/>
                <a:gd name="T9" fmla="*/ 1807 h 1807"/>
                <a:gd name="T10" fmla="*/ 0 60000 65536"/>
                <a:gd name="T11" fmla="*/ 0 60000 65536"/>
                <a:gd name="T12" fmla="*/ 0 60000 65536"/>
                <a:gd name="T13" fmla="*/ 0 60000 65536"/>
                <a:gd name="T14" fmla="*/ 0 60000 65536"/>
                <a:gd name="T15" fmla="*/ 0 w 5889"/>
                <a:gd name="T16" fmla="*/ 0 h 1807"/>
                <a:gd name="T17" fmla="*/ 5889 w 5889"/>
                <a:gd name="T18" fmla="*/ 1807 h 1807"/>
              </a:gdLst>
              <a:ahLst/>
              <a:cxnLst>
                <a:cxn ang="T10">
                  <a:pos x="T0" y="T1"/>
                </a:cxn>
                <a:cxn ang="T11">
                  <a:pos x="T2" y="T3"/>
                </a:cxn>
                <a:cxn ang="T12">
                  <a:pos x="T4" y="T5"/>
                </a:cxn>
                <a:cxn ang="T13">
                  <a:pos x="T6" y="T7"/>
                </a:cxn>
                <a:cxn ang="T14">
                  <a:pos x="T8" y="T9"/>
                </a:cxn>
              </a:cxnLst>
              <a:rect l="T15" t="T16" r="T17" b="T18"/>
              <a:pathLst>
                <a:path w="5889" h="1807">
                  <a:moveTo>
                    <a:pt x="0" y="1807"/>
                  </a:moveTo>
                  <a:lnTo>
                    <a:pt x="5889" y="236"/>
                  </a:lnTo>
                  <a:lnTo>
                    <a:pt x="5889" y="0"/>
                  </a:lnTo>
                  <a:lnTo>
                    <a:pt x="0" y="1571"/>
                  </a:lnTo>
                  <a:lnTo>
                    <a:pt x="0" y="1807"/>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082" name="Freeform 1794"/>
            <p:cNvSpPr>
              <a:spLocks/>
            </p:cNvSpPr>
            <p:nvPr/>
          </p:nvSpPr>
          <p:spPr bwMode="gray">
            <a:xfrm>
              <a:off x="3599663" y="2546163"/>
              <a:ext cx="1559650" cy="563911"/>
            </a:xfrm>
            <a:custGeom>
              <a:avLst/>
              <a:gdLst>
                <a:gd name="T0" fmla="*/ 5335 w 5335"/>
                <a:gd name="T1" fmla="*/ 1263 h 1928"/>
                <a:gd name="T2" fmla="*/ 5208 w 5335"/>
                <a:gd name="T3" fmla="*/ 1071 h 1928"/>
                <a:gd name="T4" fmla="*/ 2201 w 5335"/>
                <a:gd name="T5" fmla="*/ 219 h 1928"/>
                <a:gd name="T6" fmla="*/ 0 w 5335"/>
                <a:gd name="T7" fmla="*/ 1165 h 1928"/>
                <a:gd name="T8" fmla="*/ 2842 w 5335"/>
                <a:gd name="T9" fmla="*/ 1928 h 1928"/>
                <a:gd name="T10" fmla="*/ 5335 w 5335"/>
                <a:gd name="T11" fmla="*/ 1263 h 1928"/>
                <a:gd name="T12" fmla="*/ 0 60000 65536"/>
                <a:gd name="T13" fmla="*/ 0 60000 65536"/>
                <a:gd name="T14" fmla="*/ 0 60000 65536"/>
                <a:gd name="T15" fmla="*/ 0 60000 65536"/>
                <a:gd name="T16" fmla="*/ 0 60000 65536"/>
                <a:gd name="T17" fmla="*/ 0 60000 65536"/>
                <a:gd name="T18" fmla="*/ 0 w 5335"/>
                <a:gd name="T19" fmla="*/ 0 h 1928"/>
                <a:gd name="T20" fmla="*/ 5335 w 5335"/>
                <a:gd name="T21" fmla="*/ 1928 h 1928"/>
              </a:gdLst>
              <a:ahLst/>
              <a:cxnLst>
                <a:cxn ang="T12">
                  <a:pos x="T0" y="T1"/>
                </a:cxn>
                <a:cxn ang="T13">
                  <a:pos x="T2" y="T3"/>
                </a:cxn>
                <a:cxn ang="T14">
                  <a:pos x="T4" y="T5"/>
                </a:cxn>
                <a:cxn ang="T15">
                  <a:pos x="T6" y="T7"/>
                </a:cxn>
                <a:cxn ang="T16">
                  <a:pos x="T8" y="T9"/>
                </a:cxn>
                <a:cxn ang="T17">
                  <a:pos x="T10" y="T11"/>
                </a:cxn>
              </a:cxnLst>
              <a:rect l="T18" t="T19" r="T20" b="T21"/>
              <a:pathLst>
                <a:path w="5335" h="1928">
                  <a:moveTo>
                    <a:pt x="5335" y="1263"/>
                  </a:moveTo>
                  <a:cubicBezTo>
                    <a:pt x="5208" y="1071"/>
                    <a:pt x="5208" y="1071"/>
                    <a:pt x="5208" y="1071"/>
                  </a:cubicBezTo>
                  <a:cubicBezTo>
                    <a:pt x="5068" y="889"/>
                    <a:pt x="2367" y="271"/>
                    <a:pt x="2201" y="219"/>
                  </a:cubicBezTo>
                  <a:cubicBezTo>
                    <a:pt x="1505" y="0"/>
                    <a:pt x="0" y="524"/>
                    <a:pt x="0" y="1165"/>
                  </a:cubicBezTo>
                  <a:cubicBezTo>
                    <a:pt x="2842" y="1928"/>
                    <a:pt x="2842" y="1928"/>
                    <a:pt x="2842" y="1928"/>
                  </a:cubicBezTo>
                  <a:cubicBezTo>
                    <a:pt x="2840" y="1135"/>
                    <a:pt x="5143" y="521"/>
                    <a:pt x="5335" y="1263"/>
                  </a:cubicBezTo>
                  <a:close/>
                </a:path>
              </a:pathLst>
            </a:custGeom>
            <a:gradFill>
              <a:gsLst>
                <a:gs pos="43000">
                  <a:schemeClr val="tx1">
                    <a:lumMod val="75000"/>
                    <a:lumOff val="25000"/>
                  </a:schemeClr>
                </a:gs>
                <a:gs pos="33000">
                  <a:schemeClr val="tx1">
                    <a:lumMod val="85000"/>
                    <a:lumOff val="15000"/>
                  </a:schemeClr>
                </a:gs>
                <a:gs pos="53000">
                  <a:schemeClr val="tx1">
                    <a:lumMod val="50000"/>
                    <a:lumOff val="50000"/>
                  </a:schemeClr>
                </a:gs>
                <a:gs pos="100000">
                  <a:schemeClr val="tx1">
                    <a:lumMod val="50000"/>
                    <a:lumOff val="50000"/>
                  </a:schemeClr>
                </a:gs>
              </a:gsLst>
              <a:lin ang="17100000" scaled="0"/>
            </a:gradFill>
            <a:ln w="3175" cap="flat" cmpd="sng">
              <a:noFill/>
              <a:prstDash val="solid"/>
              <a:miter lim="800000"/>
              <a:headEnd type="none" w="med" len="med"/>
              <a:tailEnd type="none" w="med" len="med"/>
            </a:ln>
            <a:effectLst/>
            <a:sp3d prstMaterial="matte"/>
          </p:spPr>
          <p:txBody>
            <a:bodyPr/>
            <a:lstStyle/>
            <a:p>
              <a:endParaRPr lang="en-US" dirty="0"/>
            </a:p>
          </p:txBody>
        </p:sp>
        <p:sp>
          <p:nvSpPr>
            <p:cNvPr id="3083" name="Freeform 1795"/>
            <p:cNvSpPr>
              <a:spLocks/>
            </p:cNvSpPr>
            <p:nvPr/>
          </p:nvSpPr>
          <p:spPr bwMode="gray">
            <a:xfrm>
              <a:off x="4431139" y="2790017"/>
              <a:ext cx="728175" cy="320059"/>
            </a:xfrm>
            <a:custGeom>
              <a:avLst/>
              <a:gdLst>
                <a:gd name="T0" fmla="*/ 2433 w 2494"/>
                <a:gd name="T1" fmla="*/ 303 h 1094"/>
                <a:gd name="T2" fmla="*/ 2367 w 2494"/>
                <a:gd name="T3" fmla="*/ 237 h 1094"/>
                <a:gd name="T4" fmla="*/ 2296 w 2494"/>
                <a:gd name="T5" fmla="*/ 190 h 1094"/>
                <a:gd name="T6" fmla="*/ 2193 w 2494"/>
                <a:gd name="T7" fmla="*/ 146 h 1094"/>
                <a:gd name="T8" fmla="*/ 2034 w 2494"/>
                <a:gd name="T9" fmla="*/ 110 h 1094"/>
                <a:gd name="T10" fmla="*/ 1 w 2494"/>
                <a:gd name="T11" fmla="*/ 1094 h 1094"/>
                <a:gd name="T12" fmla="*/ 2494 w 2494"/>
                <a:gd name="T13" fmla="*/ 429 h 1094"/>
                <a:gd name="T14" fmla="*/ 2433 w 2494"/>
                <a:gd name="T15" fmla="*/ 303 h 1094"/>
                <a:gd name="T16" fmla="*/ 0 60000 65536"/>
                <a:gd name="T17" fmla="*/ 0 60000 65536"/>
                <a:gd name="T18" fmla="*/ 0 60000 65536"/>
                <a:gd name="T19" fmla="*/ 0 60000 65536"/>
                <a:gd name="T20" fmla="*/ 0 60000 65536"/>
                <a:gd name="T21" fmla="*/ 0 60000 65536"/>
                <a:gd name="T22" fmla="*/ 0 60000 65536"/>
                <a:gd name="T23" fmla="*/ 0 60000 65536"/>
                <a:gd name="T24" fmla="*/ 0 w 2494"/>
                <a:gd name="T25" fmla="*/ 0 h 1094"/>
                <a:gd name="T26" fmla="*/ 2494 w 2494"/>
                <a:gd name="T27" fmla="*/ 1094 h 10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4" h="1094">
                  <a:moveTo>
                    <a:pt x="2433" y="303"/>
                  </a:moveTo>
                  <a:cubicBezTo>
                    <a:pt x="2414" y="279"/>
                    <a:pt x="2392" y="257"/>
                    <a:pt x="2367" y="237"/>
                  </a:cubicBezTo>
                  <a:cubicBezTo>
                    <a:pt x="2367" y="237"/>
                    <a:pt x="2332" y="208"/>
                    <a:pt x="2296" y="190"/>
                  </a:cubicBezTo>
                  <a:cubicBezTo>
                    <a:pt x="2260" y="169"/>
                    <a:pt x="2224" y="153"/>
                    <a:pt x="2193" y="146"/>
                  </a:cubicBezTo>
                  <a:cubicBezTo>
                    <a:pt x="2190" y="145"/>
                    <a:pt x="2088" y="118"/>
                    <a:pt x="2034" y="110"/>
                  </a:cubicBezTo>
                  <a:cubicBezTo>
                    <a:pt x="1308" y="0"/>
                    <a:pt x="0" y="496"/>
                    <a:pt x="1" y="1094"/>
                  </a:cubicBezTo>
                  <a:cubicBezTo>
                    <a:pt x="2494" y="429"/>
                    <a:pt x="2494" y="429"/>
                    <a:pt x="2494" y="429"/>
                  </a:cubicBezTo>
                  <a:cubicBezTo>
                    <a:pt x="2493" y="390"/>
                    <a:pt x="2469" y="346"/>
                    <a:pt x="2433" y="303"/>
                  </a:cubicBez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nvGrpSpPr>
            <p:cNvPr id="3084" name="Gruppieren 3083"/>
            <p:cNvGrpSpPr/>
            <p:nvPr/>
          </p:nvGrpSpPr>
          <p:grpSpPr bwMode="gray">
            <a:xfrm>
              <a:off x="4103992" y="3225291"/>
              <a:ext cx="249777" cy="253946"/>
              <a:chOff x="4071001" y="3750074"/>
              <a:chExt cx="244181" cy="248257"/>
            </a:xfrm>
          </p:grpSpPr>
          <p:sp>
            <p:nvSpPr>
              <p:cNvPr id="4163" name="Freeform 3291"/>
              <p:cNvSpPr>
                <a:spLocks/>
              </p:cNvSpPr>
              <p:nvPr/>
            </p:nvSpPr>
            <p:spPr bwMode="gray">
              <a:xfrm flipH="1">
                <a:off x="4172845" y="3912189"/>
                <a:ext cx="42333" cy="46903"/>
              </a:xfrm>
              <a:custGeom>
                <a:avLst/>
                <a:gdLst>
                  <a:gd name="T0" fmla="*/ 241 w 302"/>
                  <a:gd name="T1" fmla="*/ 96 h 333"/>
                  <a:gd name="T2" fmla="*/ 66 w 302"/>
                  <a:gd name="T3" fmla="*/ 21 h 333"/>
                  <a:gd name="T4" fmla="*/ 66 w 302"/>
                  <a:gd name="T5" fmla="*/ 21 h 333"/>
                  <a:gd name="T6" fmla="*/ 17 w 302"/>
                  <a:gd name="T7" fmla="*/ 34 h 333"/>
                  <a:gd name="T8" fmla="*/ 27 w 302"/>
                  <a:gd name="T9" fmla="*/ 55 h 333"/>
                  <a:gd name="T10" fmla="*/ 58 w 302"/>
                  <a:gd name="T11" fmla="*/ 236 h 333"/>
                  <a:gd name="T12" fmla="*/ 143 w 302"/>
                  <a:gd name="T13" fmla="*/ 305 h 333"/>
                  <a:gd name="T14" fmla="*/ 156 w 302"/>
                  <a:gd name="T15" fmla="*/ 333 h 333"/>
                  <a:gd name="T16" fmla="*/ 221 w 302"/>
                  <a:gd name="T17" fmla="*/ 315 h 333"/>
                  <a:gd name="T18" fmla="*/ 221 w 302"/>
                  <a:gd name="T19" fmla="*/ 315 h 333"/>
                  <a:gd name="T20" fmla="*/ 252 w 302"/>
                  <a:gd name="T21" fmla="*/ 301 h 333"/>
                  <a:gd name="T22" fmla="*/ 241 w 302"/>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3"/>
                  <a:gd name="T38" fmla="*/ 302 w 302"/>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3">
                    <a:moveTo>
                      <a:pt x="241" y="96"/>
                    </a:moveTo>
                    <a:cubicBezTo>
                      <a:pt x="191" y="31"/>
                      <a:pt x="117"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2" y="268"/>
                      <a:pt x="112"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2" y="262"/>
                      <a:pt x="298" y="171"/>
                      <a:pt x="241"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164" name="Freeform 3292"/>
              <p:cNvSpPr>
                <a:spLocks/>
              </p:cNvSpPr>
              <p:nvPr/>
            </p:nvSpPr>
            <p:spPr bwMode="gray">
              <a:xfrm flipH="1">
                <a:off x="4181742" y="3913415"/>
                <a:ext cx="42946" cy="48742"/>
              </a:xfrm>
              <a:custGeom>
                <a:avLst/>
                <a:gdLst>
                  <a:gd name="T0" fmla="*/ 255 w 306"/>
                  <a:gd name="T1" fmla="*/ 308 h 346"/>
                  <a:gd name="T2" fmla="*/ 61 w 306"/>
                  <a:gd name="T3" fmla="*/ 243 h 346"/>
                  <a:gd name="T4" fmla="*/ 51 w 306"/>
                  <a:gd name="T5" fmla="*/ 38 h 346"/>
                  <a:gd name="T6" fmla="*/ 245 w 306"/>
                  <a:gd name="T7" fmla="*/ 104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5" y="346"/>
                      <a:pt x="118" y="317"/>
                      <a:pt x="61" y="243"/>
                    </a:cubicBezTo>
                    <a:cubicBezTo>
                      <a:pt x="5" y="168"/>
                      <a:pt x="0" y="77"/>
                      <a:pt x="51" y="38"/>
                    </a:cubicBezTo>
                    <a:cubicBezTo>
                      <a:pt x="101" y="0"/>
                      <a:pt x="188" y="29"/>
                      <a:pt x="245" y="104"/>
                    </a:cubicBezTo>
                    <a:cubicBezTo>
                      <a:pt x="301" y="178"/>
                      <a:pt x="306" y="269"/>
                      <a:pt x="255"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165" name="Freeform 3293"/>
              <p:cNvSpPr>
                <a:spLocks/>
              </p:cNvSpPr>
              <p:nvPr/>
            </p:nvSpPr>
            <p:spPr bwMode="gray">
              <a:xfrm flipH="1">
                <a:off x="4190024" y="3922918"/>
                <a:ext cx="26075" cy="29736"/>
              </a:xfrm>
              <a:custGeom>
                <a:avLst/>
                <a:gdLst>
                  <a:gd name="T0" fmla="*/ 155 w 186"/>
                  <a:gd name="T1" fmla="*/ 187 h 210"/>
                  <a:gd name="T2" fmla="*/ 37 w 186"/>
                  <a:gd name="T3" fmla="*/ 148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4" y="210"/>
                      <a:pt x="72" y="193"/>
                      <a:pt x="37" y="148"/>
                    </a:cubicBezTo>
                    <a:cubicBezTo>
                      <a:pt x="3" y="102"/>
                      <a:pt x="0" y="47"/>
                      <a:pt x="31" y="23"/>
                    </a:cubicBezTo>
                    <a:cubicBezTo>
                      <a:pt x="62" y="0"/>
                      <a:pt x="114"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166" name="Freeform 3294"/>
              <p:cNvSpPr>
                <a:spLocks/>
              </p:cNvSpPr>
              <p:nvPr/>
            </p:nvSpPr>
            <p:spPr bwMode="gray">
              <a:xfrm flipH="1">
                <a:off x="4126832" y="3924145"/>
                <a:ext cx="42639" cy="46596"/>
              </a:xfrm>
              <a:custGeom>
                <a:avLst/>
                <a:gdLst>
                  <a:gd name="T0" fmla="*/ 241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7" y="0"/>
                      <a:pt x="66" y="21"/>
                    </a:cubicBezTo>
                    <a:cubicBezTo>
                      <a:pt x="66" y="21"/>
                      <a:pt x="66" y="21"/>
                      <a:pt x="66" y="21"/>
                    </a:cubicBezTo>
                    <a:cubicBezTo>
                      <a:pt x="17" y="33"/>
                      <a:pt x="17" y="33"/>
                      <a:pt x="17" y="33"/>
                    </a:cubicBezTo>
                    <a:cubicBezTo>
                      <a:pt x="27" y="55"/>
                      <a:pt x="27" y="55"/>
                      <a:pt x="27" y="55"/>
                    </a:cubicBezTo>
                    <a:cubicBezTo>
                      <a:pt x="0" y="100"/>
                      <a:pt x="11" y="173"/>
                      <a:pt x="58" y="235"/>
                    </a:cubicBezTo>
                    <a:cubicBezTo>
                      <a:pt x="82" y="268"/>
                      <a:pt x="112" y="291"/>
                      <a:pt x="143" y="305"/>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0"/>
                      <a:pt x="241" y="96"/>
                    </a:cubicBezTo>
                    <a:close/>
                  </a:path>
                </a:pathLst>
              </a:custGeom>
              <a:solidFill>
                <a:srgbClr val="333333"/>
              </a:solidFill>
              <a:ln w="6350">
                <a:noFill/>
                <a:miter lim="800000"/>
                <a:headEnd/>
                <a:tailEnd/>
              </a:ln>
            </p:spPr>
            <p:txBody>
              <a:bodyPr/>
              <a:lstStyle/>
              <a:p>
                <a:endParaRPr lang="en-US" dirty="0"/>
              </a:p>
            </p:txBody>
          </p:sp>
          <p:sp>
            <p:nvSpPr>
              <p:cNvPr id="4167" name="Freeform 3295"/>
              <p:cNvSpPr>
                <a:spLocks/>
              </p:cNvSpPr>
              <p:nvPr/>
            </p:nvSpPr>
            <p:spPr bwMode="gray">
              <a:xfrm flipH="1">
                <a:off x="4135727" y="3925371"/>
                <a:ext cx="43253" cy="48742"/>
              </a:xfrm>
              <a:custGeom>
                <a:avLst/>
                <a:gdLst>
                  <a:gd name="T0" fmla="*/ 255 w 306"/>
                  <a:gd name="T1" fmla="*/ 307 h 346"/>
                  <a:gd name="T2" fmla="*/ 61 w 306"/>
                  <a:gd name="T3" fmla="*/ 242 h 346"/>
                  <a:gd name="T4" fmla="*/ 51 w 306"/>
                  <a:gd name="T5" fmla="*/ 38 h 346"/>
                  <a:gd name="T6" fmla="*/ 245 w 306"/>
                  <a:gd name="T7" fmla="*/ 103 h 346"/>
                  <a:gd name="T8" fmla="*/ 255 w 306"/>
                  <a:gd name="T9" fmla="*/ 307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7"/>
                    </a:moveTo>
                    <a:cubicBezTo>
                      <a:pt x="205" y="346"/>
                      <a:pt x="118" y="317"/>
                      <a:pt x="61" y="242"/>
                    </a:cubicBezTo>
                    <a:cubicBezTo>
                      <a:pt x="5" y="168"/>
                      <a:pt x="0" y="77"/>
                      <a:pt x="51" y="38"/>
                    </a:cubicBezTo>
                    <a:cubicBezTo>
                      <a:pt x="101" y="0"/>
                      <a:pt x="188" y="29"/>
                      <a:pt x="245" y="103"/>
                    </a:cubicBezTo>
                    <a:cubicBezTo>
                      <a:pt x="301" y="178"/>
                      <a:pt x="306" y="269"/>
                      <a:pt x="255" y="307"/>
                    </a:cubicBezTo>
                    <a:close/>
                  </a:path>
                </a:pathLst>
              </a:custGeom>
              <a:solidFill>
                <a:srgbClr val="333333"/>
              </a:solidFill>
              <a:ln w="6350">
                <a:noFill/>
                <a:miter lim="800000"/>
                <a:headEnd/>
                <a:tailEnd/>
              </a:ln>
            </p:spPr>
            <p:txBody>
              <a:bodyPr/>
              <a:lstStyle/>
              <a:p>
                <a:endParaRPr lang="en-US" dirty="0"/>
              </a:p>
            </p:txBody>
          </p:sp>
          <p:sp>
            <p:nvSpPr>
              <p:cNvPr id="4168" name="Freeform 3296"/>
              <p:cNvSpPr>
                <a:spLocks/>
              </p:cNvSpPr>
              <p:nvPr/>
            </p:nvSpPr>
            <p:spPr bwMode="gray">
              <a:xfrm flipH="1">
                <a:off x="4144317" y="3934874"/>
                <a:ext cx="26075" cy="29736"/>
              </a:xfrm>
              <a:custGeom>
                <a:avLst/>
                <a:gdLst>
                  <a:gd name="T0" fmla="*/ 155 w 186"/>
                  <a:gd name="T1" fmla="*/ 188 h 211"/>
                  <a:gd name="T2" fmla="*/ 37 w 186"/>
                  <a:gd name="T3" fmla="*/ 148 h 211"/>
                  <a:gd name="T4" fmla="*/ 31 w 186"/>
                  <a:gd name="T5" fmla="*/ 24 h 211"/>
                  <a:gd name="T6" fmla="*/ 149 w 186"/>
                  <a:gd name="T7" fmla="*/ 63 h 211"/>
                  <a:gd name="T8" fmla="*/ 155 w 186"/>
                  <a:gd name="T9" fmla="*/ 188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8"/>
                    </a:moveTo>
                    <a:cubicBezTo>
                      <a:pt x="125" y="211"/>
                      <a:pt x="72" y="193"/>
                      <a:pt x="37" y="148"/>
                    </a:cubicBezTo>
                    <a:cubicBezTo>
                      <a:pt x="3" y="103"/>
                      <a:pt x="0" y="47"/>
                      <a:pt x="31" y="24"/>
                    </a:cubicBezTo>
                    <a:cubicBezTo>
                      <a:pt x="62" y="0"/>
                      <a:pt x="114" y="18"/>
                      <a:pt x="149" y="63"/>
                    </a:cubicBezTo>
                    <a:cubicBezTo>
                      <a:pt x="183" y="109"/>
                      <a:pt x="186" y="164"/>
                      <a:pt x="155" y="188"/>
                    </a:cubicBezTo>
                    <a:close/>
                  </a:path>
                </a:pathLst>
              </a:custGeom>
              <a:solidFill>
                <a:schemeClr val="tx1">
                  <a:lumMod val="65000"/>
                  <a:lumOff val="35000"/>
                </a:schemeClr>
              </a:solidFill>
              <a:ln w="6350">
                <a:noFill/>
                <a:miter lim="800000"/>
                <a:headEnd/>
                <a:tailEnd/>
              </a:ln>
            </p:spPr>
            <p:txBody>
              <a:bodyPr/>
              <a:lstStyle/>
              <a:p>
                <a:endParaRPr lang="en-US" dirty="0"/>
              </a:p>
            </p:txBody>
          </p:sp>
          <p:sp>
            <p:nvSpPr>
              <p:cNvPr id="4169" name="Freeform 3297"/>
              <p:cNvSpPr>
                <a:spLocks/>
              </p:cNvSpPr>
              <p:nvPr/>
            </p:nvSpPr>
            <p:spPr bwMode="gray">
              <a:xfrm flipH="1">
                <a:off x="4117015" y="3930889"/>
                <a:ext cx="29142" cy="31882"/>
              </a:xfrm>
              <a:custGeom>
                <a:avLst/>
                <a:gdLst>
                  <a:gd name="T0" fmla="*/ 184 w 207"/>
                  <a:gd name="T1" fmla="*/ 84 h 228"/>
                  <a:gd name="T2" fmla="*/ 131 w 207"/>
                  <a:gd name="T3" fmla="*/ 21 h 228"/>
                  <a:gd name="T4" fmla="*/ 0 w 207"/>
                  <a:gd name="T5" fmla="*/ 0 h 228"/>
                  <a:gd name="T6" fmla="*/ 41 w 207"/>
                  <a:gd name="T7" fmla="*/ 45 h 228"/>
                  <a:gd name="T8" fmla="*/ 100 w 207"/>
                  <a:gd name="T9" fmla="*/ 228 h 228"/>
                  <a:gd name="T10" fmla="*/ 100 w 207"/>
                  <a:gd name="T11" fmla="*/ 228 h 228"/>
                  <a:gd name="T12" fmla="*/ 185 w 207"/>
                  <a:gd name="T13" fmla="*/ 205 h 228"/>
                  <a:gd name="T14" fmla="*/ 185 w 207"/>
                  <a:gd name="T15" fmla="*/ 205 h 228"/>
                  <a:gd name="T16" fmla="*/ 205 w 207"/>
                  <a:gd name="T17" fmla="*/ 200 h 228"/>
                  <a:gd name="T18" fmla="*/ 184 w 207"/>
                  <a:gd name="T19" fmla="*/ 84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8"/>
                  <a:gd name="T32" fmla="*/ 207 w 207"/>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8">
                    <a:moveTo>
                      <a:pt x="184" y="84"/>
                    </a:moveTo>
                    <a:cubicBezTo>
                      <a:pt x="174" y="64"/>
                      <a:pt x="156" y="28"/>
                      <a:pt x="131" y="21"/>
                    </a:cubicBezTo>
                    <a:cubicBezTo>
                      <a:pt x="0" y="0"/>
                      <a:pt x="0" y="0"/>
                      <a:pt x="0" y="0"/>
                    </a:cubicBezTo>
                    <a:cubicBezTo>
                      <a:pt x="14" y="13"/>
                      <a:pt x="28" y="29"/>
                      <a:pt x="41" y="45"/>
                    </a:cubicBezTo>
                    <a:cubicBezTo>
                      <a:pt x="86" y="105"/>
                      <a:pt x="106" y="172"/>
                      <a:pt x="100" y="228"/>
                    </a:cubicBezTo>
                    <a:cubicBezTo>
                      <a:pt x="100" y="228"/>
                      <a:pt x="100" y="228"/>
                      <a:pt x="100" y="228"/>
                    </a:cubicBezTo>
                    <a:cubicBezTo>
                      <a:pt x="185" y="205"/>
                      <a:pt x="185" y="205"/>
                      <a:pt x="185" y="205"/>
                    </a:cubicBezTo>
                    <a:cubicBezTo>
                      <a:pt x="185" y="205"/>
                      <a:pt x="185" y="205"/>
                      <a:pt x="185" y="205"/>
                    </a:cubicBezTo>
                    <a:cubicBezTo>
                      <a:pt x="205" y="200"/>
                      <a:pt x="205" y="200"/>
                      <a:pt x="205" y="200"/>
                    </a:cubicBezTo>
                    <a:cubicBezTo>
                      <a:pt x="205" y="158"/>
                      <a:pt x="207" y="129"/>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4170" name="Freeform 3298"/>
              <p:cNvSpPr>
                <a:spLocks/>
              </p:cNvSpPr>
              <p:nvPr/>
            </p:nvSpPr>
            <p:spPr bwMode="gray">
              <a:xfrm flipH="1">
                <a:off x="4206283" y="3935794"/>
                <a:ext cx="93255" cy="41385"/>
              </a:xfrm>
              <a:custGeom>
                <a:avLst/>
                <a:gdLst>
                  <a:gd name="T0" fmla="*/ 0 w 1564"/>
                  <a:gd name="T1" fmla="*/ 0 h 692"/>
                  <a:gd name="T2" fmla="*/ 0 w 1564"/>
                  <a:gd name="T3" fmla="*/ 274 h 692"/>
                  <a:gd name="T4" fmla="*/ 1564 w 1564"/>
                  <a:gd name="T5" fmla="*/ 692 h 692"/>
                  <a:gd name="T6" fmla="*/ 1564 w 1564"/>
                  <a:gd name="T7" fmla="*/ 418 h 692"/>
                  <a:gd name="T8" fmla="*/ 0 w 1564"/>
                  <a:gd name="T9" fmla="*/ 0 h 692"/>
                  <a:gd name="T10" fmla="*/ 0 60000 65536"/>
                  <a:gd name="T11" fmla="*/ 0 60000 65536"/>
                  <a:gd name="T12" fmla="*/ 0 60000 65536"/>
                  <a:gd name="T13" fmla="*/ 0 60000 65536"/>
                  <a:gd name="T14" fmla="*/ 0 60000 65536"/>
                  <a:gd name="T15" fmla="*/ 0 w 1564"/>
                  <a:gd name="T16" fmla="*/ 0 h 692"/>
                  <a:gd name="T17" fmla="*/ 1564 w 1564"/>
                  <a:gd name="T18" fmla="*/ 692 h 692"/>
                </a:gdLst>
                <a:ahLst/>
                <a:cxnLst>
                  <a:cxn ang="T10">
                    <a:pos x="T0" y="T1"/>
                  </a:cxn>
                  <a:cxn ang="T11">
                    <a:pos x="T2" y="T3"/>
                  </a:cxn>
                  <a:cxn ang="T12">
                    <a:pos x="T4" y="T5"/>
                  </a:cxn>
                  <a:cxn ang="T13">
                    <a:pos x="T6" y="T7"/>
                  </a:cxn>
                  <a:cxn ang="T14">
                    <a:pos x="T8" y="T9"/>
                  </a:cxn>
                </a:cxnLst>
                <a:rect l="T15" t="T16" r="T17" b="T18"/>
                <a:pathLst>
                  <a:path w="1564" h="692">
                    <a:moveTo>
                      <a:pt x="0" y="0"/>
                    </a:moveTo>
                    <a:lnTo>
                      <a:pt x="0" y="274"/>
                    </a:lnTo>
                    <a:lnTo>
                      <a:pt x="1564" y="692"/>
                    </a:lnTo>
                    <a:lnTo>
                      <a:pt x="1564" y="418"/>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171" name="Freeform 3299"/>
              <p:cNvSpPr>
                <a:spLocks/>
              </p:cNvSpPr>
              <p:nvPr/>
            </p:nvSpPr>
            <p:spPr bwMode="gray">
              <a:xfrm flipH="1">
                <a:off x="4152906" y="3921386"/>
                <a:ext cx="146631" cy="39239"/>
              </a:xfrm>
              <a:custGeom>
                <a:avLst/>
                <a:gdLst>
                  <a:gd name="T0" fmla="*/ 1738 w 2459"/>
                  <a:gd name="T1" fmla="*/ 225 h 659"/>
                  <a:gd name="T2" fmla="*/ 895 w 2459"/>
                  <a:gd name="T3" fmla="*/ 0 h 659"/>
                  <a:gd name="T4" fmla="*/ 0 w 2459"/>
                  <a:gd name="T5" fmla="*/ 241 h 659"/>
                  <a:gd name="T6" fmla="*/ 843 w 2459"/>
                  <a:gd name="T7" fmla="*/ 466 h 659"/>
                  <a:gd name="T8" fmla="*/ 843 w 2459"/>
                  <a:gd name="T9" fmla="*/ 466 h 659"/>
                  <a:gd name="T10" fmla="*/ 1564 w 2459"/>
                  <a:gd name="T11" fmla="*/ 659 h 659"/>
                  <a:gd name="T12" fmla="*/ 2459 w 2459"/>
                  <a:gd name="T13" fmla="*/ 418 h 659"/>
                  <a:gd name="T14" fmla="*/ 1738 w 2459"/>
                  <a:gd name="T15" fmla="*/ 225 h 659"/>
                  <a:gd name="T16" fmla="*/ 0 60000 65536"/>
                  <a:gd name="T17" fmla="*/ 0 60000 65536"/>
                  <a:gd name="T18" fmla="*/ 0 60000 65536"/>
                  <a:gd name="T19" fmla="*/ 0 60000 65536"/>
                  <a:gd name="T20" fmla="*/ 0 60000 65536"/>
                  <a:gd name="T21" fmla="*/ 0 60000 65536"/>
                  <a:gd name="T22" fmla="*/ 0 60000 65536"/>
                  <a:gd name="T23" fmla="*/ 0 60000 65536"/>
                  <a:gd name="T24" fmla="*/ 0 w 2459"/>
                  <a:gd name="T25" fmla="*/ 0 h 659"/>
                  <a:gd name="T26" fmla="*/ 2459 w 2459"/>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9" h="659">
                    <a:moveTo>
                      <a:pt x="1738" y="225"/>
                    </a:moveTo>
                    <a:lnTo>
                      <a:pt x="895" y="0"/>
                    </a:lnTo>
                    <a:lnTo>
                      <a:pt x="0" y="241"/>
                    </a:lnTo>
                    <a:lnTo>
                      <a:pt x="843" y="466"/>
                    </a:lnTo>
                    <a:lnTo>
                      <a:pt x="1564" y="659"/>
                    </a:lnTo>
                    <a:lnTo>
                      <a:pt x="2459" y="418"/>
                    </a:lnTo>
                    <a:lnTo>
                      <a:pt x="1738" y="225"/>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172" name="Freeform 3300"/>
              <p:cNvSpPr>
                <a:spLocks/>
              </p:cNvSpPr>
              <p:nvPr/>
            </p:nvSpPr>
            <p:spPr bwMode="gray">
              <a:xfrm flipH="1">
                <a:off x="4152906" y="3946523"/>
                <a:ext cx="53376" cy="30656"/>
              </a:xfrm>
              <a:custGeom>
                <a:avLst/>
                <a:gdLst>
                  <a:gd name="T0" fmla="*/ 0 w 895"/>
                  <a:gd name="T1" fmla="*/ 515 h 515"/>
                  <a:gd name="T2" fmla="*/ 895 w 895"/>
                  <a:gd name="T3" fmla="*/ 274 h 515"/>
                  <a:gd name="T4" fmla="*/ 895 w 895"/>
                  <a:gd name="T5" fmla="*/ 0 h 515"/>
                  <a:gd name="T6" fmla="*/ 0 w 895"/>
                  <a:gd name="T7" fmla="*/ 241 h 515"/>
                  <a:gd name="T8" fmla="*/ 0 w 895"/>
                  <a:gd name="T9" fmla="*/ 515 h 515"/>
                  <a:gd name="T10" fmla="*/ 0 60000 65536"/>
                  <a:gd name="T11" fmla="*/ 0 60000 65536"/>
                  <a:gd name="T12" fmla="*/ 0 60000 65536"/>
                  <a:gd name="T13" fmla="*/ 0 60000 65536"/>
                  <a:gd name="T14" fmla="*/ 0 60000 65536"/>
                  <a:gd name="T15" fmla="*/ 0 w 895"/>
                  <a:gd name="T16" fmla="*/ 0 h 515"/>
                  <a:gd name="T17" fmla="*/ 895 w 895"/>
                  <a:gd name="T18" fmla="*/ 515 h 515"/>
                </a:gdLst>
                <a:ahLst/>
                <a:cxnLst>
                  <a:cxn ang="T10">
                    <a:pos x="T0" y="T1"/>
                  </a:cxn>
                  <a:cxn ang="T11">
                    <a:pos x="T2" y="T3"/>
                  </a:cxn>
                  <a:cxn ang="T12">
                    <a:pos x="T4" y="T5"/>
                  </a:cxn>
                  <a:cxn ang="T13">
                    <a:pos x="T6" y="T7"/>
                  </a:cxn>
                  <a:cxn ang="T14">
                    <a:pos x="T8" y="T9"/>
                  </a:cxn>
                </a:cxnLst>
                <a:rect l="T15" t="T16" r="T17" b="T18"/>
                <a:pathLst>
                  <a:path w="895" h="515">
                    <a:moveTo>
                      <a:pt x="0" y="515"/>
                    </a:moveTo>
                    <a:lnTo>
                      <a:pt x="895" y="274"/>
                    </a:lnTo>
                    <a:lnTo>
                      <a:pt x="895" y="0"/>
                    </a:lnTo>
                    <a:lnTo>
                      <a:pt x="0" y="241"/>
                    </a:lnTo>
                    <a:lnTo>
                      <a:pt x="0" y="51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4173" name="Freeform 3301"/>
              <p:cNvSpPr>
                <a:spLocks/>
              </p:cNvSpPr>
              <p:nvPr/>
            </p:nvSpPr>
            <p:spPr bwMode="gray">
              <a:xfrm flipH="1">
                <a:off x="4263339" y="3936407"/>
                <a:ext cx="42333" cy="46596"/>
              </a:xfrm>
              <a:custGeom>
                <a:avLst/>
                <a:gdLst>
                  <a:gd name="T0" fmla="*/ 241 w 302"/>
                  <a:gd name="T1" fmla="*/ 96 h 332"/>
                  <a:gd name="T2" fmla="*/ 66 w 302"/>
                  <a:gd name="T3" fmla="*/ 20 h 332"/>
                  <a:gd name="T4" fmla="*/ 66 w 302"/>
                  <a:gd name="T5" fmla="*/ 20 h 332"/>
                  <a:gd name="T6" fmla="*/ 17 w 302"/>
                  <a:gd name="T7" fmla="*/ 33 h 332"/>
                  <a:gd name="T8" fmla="*/ 27 w 302"/>
                  <a:gd name="T9" fmla="*/ 54 h 332"/>
                  <a:gd name="T10" fmla="*/ 58 w 302"/>
                  <a:gd name="T11" fmla="*/ 235 h 332"/>
                  <a:gd name="T12" fmla="*/ 143 w 302"/>
                  <a:gd name="T13" fmla="*/ 304 h 332"/>
                  <a:gd name="T14" fmla="*/ 156 w 302"/>
                  <a:gd name="T15" fmla="*/ 332 h 332"/>
                  <a:gd name="T16" fmla="*/ 221 w 302"/>
                  <a:gd name="T17" fmla="*/ 314 h 332"/>
                  <a:gd name="T18" fmla="*/ 221 w 302"/>
                  <a:gd name="T19" fmla="*/ 314 h 332"/>
                  <a:gd name="T20" fmla="*/ 252 w 302"/>
                  <a:gd name="T21" fmla="*/ 300 h 332"/>
                  <a:gd name="T22" fmla="*/ 241 w 302"/>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2"/>
                  <a:gd name="T38" fmla="*/ 302 w 30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2">
                    <a:moveTo>
                      <a:pt x="241" y="96"/>
                    </a:moveTo>
                    <a:cubicBezTo>
                      <a:pt x="191" y="30"/>
                      <a:pt x="117" y="0"/>
                      <a:pt x="66" y="20"/>
                    </a:cubicBezTo>
                    <a:cubicBezTo>
                      <a:pt x="66" y="20"/>
                      <a:pt x="66" y="20"/>
                      <a:pt x="66" y="20"/>
                    </a:cubicBezTo>
                    <a:cubicBezTo>
                      <a:pt x="17" y="33"/>
                      <a:pt x="17" y="33"/>
                      <a:pt x="17" y="33"/>
                    </a:cubicBezTo>
                    <a:cubicBezTo>
                      <a:pt x="27" y="54"/>
                      <a:pt x="27" y="54"/>
                      <a:pt x="27" y="54"/>
                    </a:cubicBezTo>
                    <a:cubicBezTo>
                      <a:pt x="0" y="99"/>
                      <a:pt x="11" y="173"/>
                      <a:pt x="58" y="235"/>
                    </a:cubicBezTo>
                    <a:cubicBezTo>
                      <a:pt x="82" y="267"/>
                      <a:pt x="112" y="291"/>
                      <a:pt x="143" y="304"/>
                    </a:cubicBezTo>
                    <a:cubicBezTo>
                      <a:pt x="156" y="332"/>
                      <a:pt x="156" y="332"/>
                      <a:pt x="156" y="332"/>
                    </a:cubicBezTo>
                    <a:cubicBezTo>
                      <a:pt x="221" y="314"/>
                      <a:pt x="221" y="314"/>
                      <a:pt x="221" y="314"/>
                    </a:cubicBezTo>
                    <a:cubicBezTo>
                      <a:pt x="221" y="314"/>
                      <a:pt x="221" y="314"/>
                      <a:pt x="221" y="314"/>
                    </a:cubicBezTo>
                    <a:cubicBezTo>
                      <a:pt x="232" y="312"/>
                      <a:pt x="243" y="307"/>
                      <a:pt x="252" y="300"/>
                    </a:cubicBezTo>
                    <a:cubicBezTo>
                      <a:pt x="302" y="262"/>
                      <a:pt x="298" y="170"/>
                      <a:pt x="241" y="96"/>
                    </a:cubicBezTo>
                    <a:close/>
                  </a:path>
                </a:pathLst>
              </a:custGeom>
              <a:solidFill>
                <a:srgbClr val="333333"/>
              </a:solidFill>
              <a:ln w="6350">
                <a:noFill/>
                <a:miter lim="800000"/>
                <a:headEnd/>
                <a:tailEnd/>
              </a:ln>
            </p:spPr>
            <p:txBody>
              <a:bodyPr/>
              <a:lstStyle/>
              <a:p>
                <a:endParaRPr lang="en-US" dirty="0"/>
              </a:p>
            </p:txBody>
          </p:sp>
          <p:sp>
            <p:nvSpPr>
              <p:cNvPr id="4174" name="Freeform 3302"/>
              <p:cNvSpPr>
                <a:spLocks/>
              </p:cNvSpPr>
              <p:nvPr/>
            </p:nvSpPr>
            <p:spPr bwMode="gray">
              <a:xfrm flipH="1">
                <a:off x="4271929" y="3937633"/>
                <a:ext cx="43253" cy="49049"/>
              </a:xfrm>
              <a:custGeom>
                <a:avLst/>
                <a:gdLst>
                  <a:gd name="T0" fmla="*/ 255 w 306"/>
                  <a:gd name="T1" fmla="*/ 308 h 347"/>
                  <a:gd name="T2" fmla="*/ 61 w 306"/>
                  <a:gd name="T3" fmla="*/ 243 h 347"/>
                  <a:gd name="T4" fmla="*/ 51 w 306"/>
                  <a:gd name="T5" fmla="*/ 39 h 347"/>
                  <a:gd name="T6" fmla="*/ 245 w 306"/>
                  <a:gd name="T7" fmla="*/ 104 h 347"/>
                  <a:gd name="T8" fmla="*/ 255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5" y="308"/>
                    </a:moveTo>
                    <a:cubicBezTo>
                      <a:pt x="205" y="347"/>
                      <a:pt x="118" y="317"/>
                      <a:pt x="61" y="243"/>
                    </a:cubicBezTo>
                    <a:cubicBezTo>
                      <a:pt x="5" y="169"/>
                      <a:pt x="0" y="77"/>
                      <a:pt x="51" y="39"/>
                    </a:cubicBezTo>
                    <a:cubicBezTo>
                      <a:pt x="101" y="0"/>
                      <a:pt x="188" y="29"/>
                      <a:pt x="245" y="104"/>
                    </a:cubicBezTo>
                    <a:cubicBezTo>
                      <a:pt x="301" y="178"/>
                      <a:pt x="306" y="270"/>
                      <a:pt x="255" y="308"/>
                    </a:cubicBezTo>
                    <a:close/>
                  </a:path>
                </a:pathLst>
              </a:custGeom>
              <a:solidFill>
                <a:srgbClr val="333333"/>
              </a:solidFill>
              <a:ln w="6350">
                <a:noFill/>
                <a:miter lim="800000"/>
                <a:headEnd/>
                <a:tailEnd/>
              </a:ln>
            </p:spPr>
            <p:txBody>
              <a:bodyPr/>
              <a:lstStyle/>
              <a:p>
                <a:endParaRPr lang="en-US" dirty="0"/>
              </a:p>
            </p:txBody>
          </p:sp>
          <p:sp>
            <p:nvSpPr>
              <p:cNvPr id="4175" name="Freeform 3303"/>
              <p:cNvSpPr>
                <a:spLocks/>
              </p:cNvSpPr>
              <p:nvPr/>
            </p:nvSpPr>
            <p:spPr bwMode="gray">
              <a:xfrm flipH="1">
                <a:off x="4280518" y="3947136"/>
                <a:ext cx="26075" cy="29736"/>
              </a:xfrm>
              <a:custGeom>
                <a:avLst/>
                <a:gdLst>
                  <a:gd name="T0" fmla="*/ 155 w 186"/>
                  <a:gd name="T1" fmla="*/ 187 h 211"/>
                  <a:gd name="T2" fmla="*/ 37 w 186"/>
                  <a:gd name="T3" fmla="*/ 148 h 211"/>
                  <a:gd name="T4" fmla="*/ 31 w 186"/>
                  <a:gd name="T5" fmla="*/ 24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4" y="211"/>
                      <a:pt x="71" y="193"/>
                      <a:pt x="37" y="148"/>
                    </a:cubicBezTo>
                    <a:cubicBezTo>
                      <a:pt x="3" y="103"/>
                      <a:pt x="0" y="47"/>
                      <a:pt x="31" y="24"/>
                    </a:cubicBezTo>
                    <a:cubicBezTo>
                      <a:pt x="61" y="0"/>
                      <a:pt x="114"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176" name="Freeform 3304"/>
              <p:cNvSpPr>
                <a:spLocks/>
              </p:cNvSpPr>
              <p:nvPr/>
            </p:nvSpPr>
            <p:spPr bwMode="gray">
              <a:xfrm flipH="1">
                <a:off x="4217326" y="3948362"/>
                <a:ext cx="42639" cy="46903"/>
              </a:xfrm>
              <a:custGeom>
                <a:avLst/>
                <a:gdLst>
                  <a:gd name="T0" fmla="*/ 241 w 302"/>
                  <a:gd name="T1" fmla="*/ 96 h 333"/>
                  <a:gd name="T2" fmla="*/ 66 w 302"/>
                  <a:gd name="T3" fmla="*/ 21 h 333"/>
                  <a:gd name="T4" fmla="*/ 66 w 302"/>
                  <a:gd name="T5" fmla="*/ 21 h 333"/>
                  <a:gd name="T6" fmla="*/ 17 w 302"/>
                  <a:gd name="T7" fmla="*/ 34 h 333"/>
                  <a:gd name="T8" fmla="*/ 27 w 302"/>
                  <a:gd name="T9" fmla="*/ 55 h 333"/>
                  <a:gd name="T10" fmla="*/ 58 w 302"/>
                  <a:gd name="T11" fmla="*/ 236 h 333"/>
                  <a:gd name="T12" fmla="*/ 143 w 302"/>
                  <a:gd name="T13" fmla="*/ 305 h 333"/>
                  <a:gd name="T14" fmla="*/ 156 w 302"/>
                  <a:gd name="T15" fmla="*/ 333 h 333"/>
                  <a:gd name="T16" fmla="*/ 221 w 302"/>
                  <a:gd name="T17" fmla="*/ 315 h 333"/>
                  <a:gd name="T18" fmla="*/ 221 w 302"/>
                  <a:gd name="T19" fmla="*/ 315 h 333"/>
                  <a:gd name="T20" fmla="*/ 252 w 302"/>
                  <a:gd name="T21" fmla="*/ 301 h 333"/>
                  <a:gd name="T22" fmla="*/ 241 w 302"/>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3"/>
                  <a:gd name="T38" fmla="*/ 302 w 302"/>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3">
                    <a:moveTo>
                      <a:pt x="241" y="96"/>
                    </a:moveTo>
                    <a:cubicBezTo>
                      <a:pt x="191" y="31"/>
                      <a:pt x="117"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2" y="268"/>
                      <a:pt x="112" y="292"/>
                      <a:pt x="143" y="305"/>
                    </a:cubicBezTo>
                    <a:cubicBezTo>
                      <a:pt x="156" y="333"/>
                      <a:pt x="156" y="333"/>
                      <a:pt x="156" y="333"/>
                    </a:cubicBezTo>
                    <a:cubicBezTo>
                      <a:pt x="221" y="315"/>
                      <a:pt x="221" y="315"/>
                      <a:pt x="221" y="315"/>
                    </a:cubicBezTo>
                    <a:cubicBezTo>
                      <a:pt x="221" y="315"/>
                      <a:pt x="221" y="315"/>
                      <a:pt x="221" y="315"/>
                    </a:cubicBezTo>
                    <a:cubicBezTo>
                      <a:pt x="232" y="312"/>
                      <a:pt x="243" y="308"/>
                      <a:pt x="252" y="301"/>
                    </a:cubicBezTo>
                    <a:cubicBezTo>
                      <a:pt x="302" y="262"/>
                      <a:pt x="298" y="171"/>
                      <a:pt x="241" y="96"/>
                    </a:cubicBezTo>
                    <a:close/>
                  </a:path>
                </a:pathLst>
              </a:custGeom>
              <a:solidFill>
                <a:srgbClr val="333333"/>
              </a:solidFill>
              <a:ln w="6350">
                <a:noFill/>
                <a:miter lim="800000"/>
                <a:headEnd/>
                <a:tailEnd/>
              </a:ln>
            </p:spPr>
            <p:txBody>
              <a:bodyPr/>
              <a:lstStyle/>
              <a:p>
                <a:endParaRPr lang="en-US" dirty="0"/>
              </a:p>
            </p:txBody>
          </p:sp>
          <p:sp>
            <p:nvSpPr>
              <p:cNvPr id="4177" name="Freeform 3305"/>
              <p:cNvSpPr>
                <a:spLocks/>
              </p:cNvSpPr>
              <p:nvPr/>
            </p:nvSpPr>
            <p:spPr bwMode="gray">
              <a:xfrm flipH="1">
                <a:off x="4226222" y="3949589"/>
                <a:ext cx="43253" cy="48742"/>
              </a:xfrm>
              <a:custGeom>
                <a:avLst/>
                <a:gdLst>
                  <a:gd name="T0" fmla="*/ 255 w 306"/>
                  <a:gd name="T1" fmla="*/ 308 h 346"/>
                  <a:gd name="T2" fmla="*/ 61 w 306"/>
                  <a:gd name="T3" fmla="*/ 243 h 346"/>
                  <a:gd name="T4" fmla="*/ 51 w 306"/>
                  <a:gd name="T5" fmla="*/ 38 h 346"/>
                  <a:gd name="T6" fmla="*/ 245 w 306"/>
                  <a:gd name="T7" fmla="*/ 103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5" y="346"/>
                      <a:pt x="118" y="317"/>
                      <a:pt x="61" y="243"/>
                    </a:cubicBezTo>
                    <a:cubicBezTo>
                      <a:pt x="5" y="168"/>
                      <a:pt x="0" y="77"/>
                      <a:pt x="51" y="38"/>
                    </a:cubicBezTo>
                    <a:cubicBezTo>
                      <a:pt x="101" y="0"/>
                      <a:pt x="188" y="29"/>
                      <a:pt x="245" y="103"/>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4178" name="Freeform 3306"/>
              <p:cNvSpPr>
                <a:spLocks/>
              </p:cNvSpPr>
              <p:nvPr/>
            </p:nvSpPr>
            <p:spPr bwMode="gray">
              <a:xfrm flipH="1">
                <a:off x="4234811" y="3959092"/>
                <a:ext cx="26075" cy="29736"/>
              </a:xfrm>
              <a:custGeom>
                <a:avLst/>
                <a:gdLst>
                  <a:gd name="T0" fmla="*/ 155 w 186"/>
                  <a:gd name="T1" fmla="*/ 187 h 210"/>
                  <a:gd name="T2" fmla="*/ 37 w 186"/>
                  <a:gd name="T3" fmla="*/ 147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4" y="210"/>
                      <a:pt x="72" y="193"/>
                      <a:pt x="37" y="147"/>
                    </a:cubicBezTo>
                    <a:cubicBezTo>
                      <a:pt x="3" y="102"/>
                      <a:pt x="0" y="47"/>
                      <a:pt x="31" y="23"/>
                    </a:cubicBezTo>
                    <a:cubicBezTo>
                      <a:pt x="62" y="0"/>
                      <a:pt x="114" y="17"/>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179" name="Freeform 3307"/>
              <p:cNvSpPr>
                <a:spLocks/>
              </p:cNvSpPr>
              <p:nvPr/>
            </p:nvSpPr>
            <p:spPr bwMode="gray">
              <a:xfrm flipH="1">
                <a:off x="4207509" y="3955107"/>
                <a:ext cx="29449" cy="31882"/>
              </a:xfrm>
              <a:custGeom>
                <a:avLst/>
                <a:gdLst>
                  <a:gd name="T0" fmla="*/ 185 w 208"/>
                  <a:gd name="T1" fmla="*/ 83 h 227"/>
                  <a:gd name="T2" fmla="*/ 133 w 208"/>
                  <a:gd name="T3" fmla="*/ 20 h 227"/>
                  <a:gd name="T4" fmla="*/ 0 w 208"/>
                  <a:gd name="T5" fmla="*/ 0 h 227"/>
                  <a:gd name="T6" fmla="*/ 42 w 208"/>
                  <a:gd name="T7" fmla="*/ 45 h 227"/>
                  <a:gd name="T8" fmla="*/ 101 w 208"/>
                  <a:gd name="T9" fmla="*/ 227 h 227"/>
                  <a:gd name="T10" fmla="*/ 101 w 208"/>
                  <a:gd name="T11" fmla="*/ 227 h 227"/>
                  <a:gd name="T12" fmla="*/ 185 w 208"/>
                  <a:gd name="T13" fmla="*/ 204 h 227"/>
                  <a:gd name="T14" fmla="*/ 185 w 208"/>
                  <a:gd name="T15" fmla="*/ 204 h 227"/>
                  <a:gd name="T16" fmla="*/ 206 w 208"/>
                  <a:gd name="T17" fmla="*/ 199 h 227"/>
                  <a:gd name="T18" fmla="*/ 185 w 208"/>
                  <a:gd name="T19" fmla="*/ 83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27"/>
                  <a:gd name="T32" fmla="*/ 208 w 208"/>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27">
                    <a:moveTo>
                      <a:pt x="185" y="83"/>
                    </a:moveTo>
                    <a:cubicBezTo>
                      <a:pt x="175" y="63"/>
                      <a:pt x="157" y="27"/>
                      <a:pt x="133" y="20"/>
                    </a:cubicBezTo>
                    <a:cubicBezTo>
                      <a:pt x="0" y="0"/>
                      <a:pt x="0" y="0"/>
                      <a:pt x="0" y="0"/>
                    </a:cubicBezTo>
                    <a:cubicBezTo>
                      <a:pt x="15" y="13"/>
                      <a:pt x="29" y="28"/>
                      <a:pt x="42" y="45"/>
                    </a:cubicBezTo>
                    <a:cubicBezTo>
                      <a:pt x="87" y="104"/>
                      <a:pt x="107" y="172"/>
                      <a:pt x="101" y="227"/>
                    </a:cubicBezTo>
                    <a:cubicBezTo>
                      <a:pt x="101" y="227"/>
                      <a:pt x="101" y="227"/>
                      <a:pt x="101" y="227"/>
                    </a:cubicBezTo>
                    <a:cubicBezTo>
                      <a:pt x="185" y="204"/>
                      <a:pt x="185" y="204"/>
                      <a:pt x="185" y="204"/>
                    </a:cubicBezTo>
                    <a:cubicBezTo>
                      <a:pt x="185" y="204"/>
                      <a:pt x="185" y="204"/>
                      <a:pt x="185" y="204"/>
                    </a:cubicBezTo>
                    <a:cubicBezTo>
                      <a:pt x="206" y="199"/>
                      <a:pt x="206" y="199"/>
                      <a:pt x="206" y="199"/>
                    </a:cubicBezTo>
                    <a:cubicBezTo>
                      <a:pt x="206" y="157"/>
                      <a:pt x="208" y="128"/>
                      <a:pt x="185" y="83"/>
                    </a:cubicBezTo>
                    <a:close/>
                  </a:path>
                </a:pathLst>
              </a:custGeom>
              <a:solidFill>
                <a:schemeClr val="bg1">
                  <a:lumMod val="65000"/>
                </a:schemeClr>
              </a:solidFill>
              <a:ln w="6350">
                <a:noFill/>
                <a:miter lim="800000"/>
                <a:headEnd/>
                <a:tailEnd/>
              </a:ln>
            </p:spPr>
            <p:txBody>
              <a:bodyPr/>
              <a:lstStyle/>
              <a:p>
                <a:endParaRPr lang="en-US" dirty="0"/>
              </a:p>
            </p:txBody>
          </p:sp>
          <p:sp>
            <p:nvSpPr>
              <p:cNvPr id="4180" name="Freeform 3308"/>
              <p:cNvSpPr>
                <a:spLocks/>
              </p:cNvSpPr>
              <p:nvPr/>
            </p:nvSpPr>
            <p:spPr bwMode="gray">
              <a:xfrm flipH="1">
                <a:off x="4222542" y="3807470"/>
                <a:ext cx="87067" cy="151622"/>
              </a:xfrm>
              <a:custGeom>
                <a:avLst/>
                <a:gdLst/>
                <a:ahLst/>
                <a:cxnLst/>
                <a:rect l="l" t="t" r="r" b="b"/>
                <a:pathLst>
                  <a:path w="87067" h="151622">
                    <a:moveTo>
                      <a:pt x="0" y="0"/>
                    </a:moveTo>
                    <a:lnTo>
                      <a:pt x="0" y="128286"/>
                    </a:lnTo>
                    <a:lnTo>
                      <a:pt x="87067" y="151622"/>
                    </a:lnTo>
                    <a:lnTo>
                      <a:pt x="87067" y="23303"/>
                    </a:lnTo>
                    <a:close/>
                  </a:path>
                </a:pathLst>
              </a:custGeom>
              <a:solidFill>
                <a:schemeClr val="accent1">
                  <a:lumMod val="50000"/>
                </a:schemeClr>
              </a:solidFill>
              <a:ln w="6350">
                <a:noFill/>
                <a:miter lim="800000"/>
                <a:headEnd/>
                <a:tailEnd/>
              </a:ln>
            </p:spPr>
            <p:txBody>
              <a:bodyPr/>
              <a:lstStyle/>
              <a:p>
                <a:endParaRPr lang="en-US" dirty="0"/>
              </a:p>
            </p:txBody>
          </p:sp>
          <p:sp>
            <p:nvSpPr>
              <p:cNvPr id="4181" name="Freeform 3309"/>
              <p:cNvSpPr>
                <a:spLocks/>
              </p:cNvSpPr>
              <p:nvPr/>
            </p:nvSpPr>
            <p:spPr bwMode="gray">
              <a:xfrm flipH="1">
                <a:off x="4115481" y="3750074"/>
                <a:ext cx="194127" cy="80878"/>
              </a:xfrm>
              <a:custGeom>
                <a:avLst/>
                <a:gdLst/>
                <a:ahLst/>
                <a:cxnLst/>
                <a:rect l="l" t="t" r="r" b="b"/>
                <a:pathLst>
                  <a:path w="194127" h="80878">
                    <a:moveTo>
                      <a:pt x="0" y="0"/>
                    </a:moveTo>
                    <a:lnTo>
                      <a:pt x="0" y="57574"/>
                    </a:lnTo>
                    <a:lnTo>
                      <a:pt x="86964" y="80878"/>
                    </a:lnTo>
                    <a:lnTo>
                      <a:pt x="194127" y="52139"/>
                    </a:lnTo>
                    <a:close/>
                  </a:path>
                </a:pathLst>
              </a:custGeom>
              <a:solidFill>
                <a:schemeClr val="accent1"/>
              </a:solidFill>
              <a:ln w="6350">
                <a:noFill/>
                <a:miter lim="800000"/>
                <a:headEnd/>
                <a:tailEnd/>
              </a:ln>
            </p:spPr>
            <p:txBody>
              <a:bodyPr/>
              <a:lstStyle/>
              <a:p>
                <a:endParaRPr lang="en-US" dirty="0"/>
              </a:p>
            </p:txBody>
          </p:sp>
          <p:sp>
            <p:nvSpPr>
              <p:cNvPr id="4182" name="Freeform 3310"/>
              <p:cNvSpPr>
                <a:spLocks/>
              </p:cNvSpPr>
              <p:nvPr/>
            </p:nvSpPr>
            <p:spPr bwMode="gray">
              <a:xfrm flipH="1">
                <a:off x="4115481" y="3802136"/>
                <a:ext cx="107059" cy="156956"/>
              </a:xfrm>
              <a:custGeom>
                <a:avLst/>
                <a:gdLst>
                  <a:gd name="T0" fmla="*/ 0 w 1797"/>
                  <a:gd name="T1" fmla="*/ 2636 h 2636"/>
                  <a:gd name="T2" fmla="*/ 1797 w 1797"/>
                  <a:gd name="T3" fmla="*/ 2155 h 2636"/>
                  <a:gd name="T4" fmla="*/ 1797 w 1797"/>
                  <a:gd name="T5" fmla="*/ 0 h 2636"/>
                  <a:gd name="T6" fmla="*/ 0 w 1797"/>
                  <a:gd name="T7" fmla="*/ 482 h 2636"/>
                  <a:gd name="T8" fmla="*/ 0 w 1797"/>
                  <a:gd name="T9" fmla="*/ 2636 h 2636"/>
                  <a:gd name="T10" fmla="*/ 0 60000 65536"/>
                  <a:gd name="T11" fmla="*/ 0 60000 65536"/>
                  <a:gd name="T12" fmla="*/ 0 60000 65536"/>
                  <a:gd name="T13" fmla="*/ 0 60000 65536"/>
                  <a:gd name="T14" fmla="*/ 0 60000 65536"/>
                  <a:gd name="T15" fmla="*/ 0 w 1797"/>
                  <a:gd name="T16" fmla="*/ 0 h 2636"/>
                  <a:gd name="T17" fmla="*/ 1797 w 1797"/>
                  <a:gd name="T18" fmla="*/ 2636 h 2636"/>
                </a:gdLst>
                <a:ahLst/>
                <a:cxnLst>
                  <a:cxn ang="T10">
                    <a:pos x="T0" y="T1"/>
                  </a:cxn>
                  <a:cxn ang="T11">
                    <a:pos x="T2" y="T3"/>
                  </a:cxn>
                  <a:cxn ang="T12">
                    <a:pos x="T4" y="T5"/>
                  </a:cxn>
                  <a:cxn ang="T13">
                    <a:pos x="T6" y="T7"/>
                  </a:cxn>
                  <a:cxn ang="T14">
                    <a:pos x="T8" y="T9"/>
                  </a:cxn>
                </a:cxnLst>
                <a:rect l="T15" t="T16" r="T17" b="T18"/>
                <a:pathLst>
                  <a:path w="1797" h="2636">
                    <a:moveTo>
                      <a:pt x="0" y="2636"/>
                    </a:moveTo>
                    <a:lnTo>
                      <a:pt x="1797" y="2155"/>
                    </a:lnTo>
                    <a:lnTo>
                      <a:pt x="1797" y="0"/>
                    </a:lnTo>
                    <a:lnTo>
                      <a:pt x="0" y="482"/>
                    </a:lnTo>
                    <a:lnTo>
                      <a:pt x="0" y="2636"/>
                    </a:lnTo>
                    <a:close/>
                  </a:path>
                </a:pathLst>
              </a:custGeom>
              <a:solidFill>
                <a:schemeClr val="accent1">
                  <a:lumMod val="75000"/>
                </a:schemeClr>
              </a:solidFill>
              <a:ln w="6350">
                <a:noFill/>
                <a:miter lim="800000"/>
                <a:headEnd/>
                <a:tailEnd/>
              </a:ln>
            </p:spPr>
            <p:txBody>
              <a:bodyPr/>
              <a:lstStyle/>
              <a:p>
                <a:endParaRPr lang="en-US" dirty="0"/>
              </a:p>
            </p:txBody>
          </p:sp>
          <p:sp>
            <p:nvSpPr>
              <p:cNvPr id="4183" name="Freeform 3311"/>
              <p:cNvSpPr>
                <a:spLocks/>
              </p:cNvSpPr>
              <p:nvPr/>
            </p:nvSpPr>
            <p:spPr bwMode="gray">
              <a:xfrm flipH="1">
                <a:off x="4115481" y="3930582"/>
                <a:ext cx="107059" cy="37706"/>
              </a:xfrm>
              <a:custGeom>
                <a:avLst/>
                <a:gdLst>
                  <a:gd name="T0" fmla="*/ 0 w 1797"/>
                  <a:gd name="T1" fmla="*/ 635 h 635"/>
                  <a:gd name="T2" fmla="*/ 1797 w 1797"/>
                  <a:gd name="T3" fmla="*/ 153 h 635"/>
                  <a:gd name="T4" fmla="*/ 1797 w 1797"/>
                  <a:gd name="T5" fmla="*/ 0 h 635"/>
                  <a:gd name="T6" fmla="*/ 0 w 1797"/>
                  <a:gd name="T7" fmla="*/ 481 h 635"/>
                  <a:gd name="T8" fmla="*/ 0 w 1797"/>
                  <a:gd name="T9" fmla="*/ 635 h 635"/>
                  <a:gd name="T10" fmla="*/ 0 60000 65536"/>
                  <a:gd name="T11" fmla="*/ 0 60000 65536"/>
                  <a:gd name="T12" fmla="*/ 0 60000 65536"/>
                  <a:gd name="T13" fmla="*/ 0 60000 65536"/>
                  <a:gd name="T14" fmla="*/ 0 60000 65536"/>
                  <a:gd name="T15" fmla="*/ 0 w 1797"/>
                  <a:gd name="T16" fmla="*/ 0 h 635"/>
                  <a:gd name="T17" fmla="*/ 1797 w 1797"/>
                  <a:gd name="T18" fmla="*/ 635 h 635"/>
                </a:gdLst>
                <a:ahLst/>
                <a:cxnLst>
                  <a:cxn ang="T10">
                    <a:pos x="T0" y="T1"/>
                  </a:cxn>
                  <a:cxn ang="T11">
                    <a:pos x="T2" y="T3"/>
                  </a:cxn>
                  <a:cxn ang="T12">
                    <a:pos x="T4" y="T5"/>
                  </a:cxn>
                  <a:cxn ang="T13">
                    <a:pos x="T6" y="T7"/>
                  </a:cxn>
                  <a:cxn ang="T14">
                    <a:pos x="T8" y="T9"/>
                  </a:cxn>
                </a:cxnLst>
                <a:rect l="T15" t="T16" r="T17" b="T18"/>
                <a:pathLst>
                  <a:path w="1797" h="635">
                    <a:moveTo>
                      <a:pt x="0" y="635"/>
                    </a:moveTo>
                    <a:lnTo>
                      <a:pt x="1797" y="153"/>
                    </a:lnTo>
                    <a:lnTo>
                      <a:pt x="1797" y="0"/>
                    </a:lnTo>
                    <a:lnTo>
                      <a:pt x="0" y="481"/>
                    </a:lnTo>
                    <a:lnTo>
                      <a:pt x="0" y="635"/>
                    </a:lnTo>
                    <a:close/>
                  </a:path>
                </a:pathLst>
              </a:custGeom>
              <a:solidFill>
                <a:schemeClr val="bg1">
                  <a:lumMod val="95000"/>
                </a:schemeClr>
              </a:solidFill>
              <a:ln w="6350">
                <a:noFill/>
                <a:miter lim="800000"/>
                <a:headEnd/>
                <a:tailEnd/>
              </a:ln>
            </p:spPr>
            <p:txBody>
              <a:bodyPr/>
              <a:lstStyle/>
              <a:p>
                <a:endParaRPr lang="en-US" dirty="0"/>
              </a:p>
            </p:txBody>
          </p:sp>
          <p:sp>
            <p:nvSpPr>
              <p:cNvPr id="4184" name="Freeform 3312"/>
              <p:cNvSpPr>
                <a:spLocks/>
              </p:cNvSpPr>
              <p:nvPr/>
            </p:nvSpPr>
            <p:spPr bwMode="gray">
              <a:xfrm flipH="1">
                <a:off x="4213031" y="3958479"/>
                <a:ext cx="6749" cy="7664"/>
              </a:xfrm>
              <a:custGeom>
                <a:avLst/>
                <a:gdLst>
                  <a:gd name="T0" fmla="*/ 8 w 48"/>
                  <a:gd name="T1" fmla="*/ 48 h 54"/>
                  <a:gd name="T2" fmla="*/ 38 w 48"/>
                  <a:gd name="T3" fmla="*/ 38 h 54"/>
                  <a:gd name="T4" fmla="*/ 40 w 48"/>
                  <a:gd name="T5" fmla="*/ 6 h 54"/>
                  <a:gd name="T6" fmla="*/ 9 w 48"/>
                  <a:gd name="T7" fmla="*/ 16 h 54"/>
                  <a:gd name="T8" fmla="*/ 8 w 48"/>
                  <a:gd name="T9" fmla="*/ 48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8" y="48"/>
                    </a:moveTo>
                    <a:cubicBezTo>
                      <a:pt x="16" y="54"/>
                      <a:pt x="29" y="50"/>
                      <a:pt x="38" y="38"/>
                    </a:cubicBezTo>
                    <a:cubicBezTo>
                      <a:pt x="47" y="26"/>
                      <a:pt x="48" y="12"/>
                      <a:pt x="40" y="6"/>
                    </a:cubicBezTo>
                    <a:cubicBezTo>
                      <a:pt x="32" y="0"/>
                      <a:pt x="18" y="4"/>
                      <a:pt x="9" y="16"/>
                    </a:cubicBezTo>
                    <a:cubicBezTo>
                      <a:pt x="0" y="28"/>
                      <a:pt x="0" y="42"/>
                      <a:pt x="8" y="4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85" name="Freeform 3313"/>
              <p:cNvSpPr>
                <a:spLocks/>
              </p:cNvSpPr>
              <p:nvPr/>
            </p:nvSpPr>
            <p:spPr bwMode="gray">
              <a:xfrm flipH="1">
                <a:off x="4205055" y="3956333"/>
                <a:ext cx="6749" cy="7664"/>
              </a:xfrm>
              <a:custGeom>
                <a:avLst/>
                <a:gdLst>
                  <a:gd name="T0" fmla="*/ 8 w 48"/>
                  <a:gd name="T1" fmla="*/ 48 h 54"/>
                  <a:gd name="T2" fmla="*/ 38 w 48"/>
                  <a:gd name="T3" fmla="*/ 38 h 54"/>
                  <a:gd name="T4" fmla="*/ 40 w 48"/>
                  <a:gd name="T5" fmla="*/ 6 h 54"/>
                  <a:gd name="T6" fmla="*/ 9 w 48"/>
                  <a:gd name="T7" fmla="*/ 16 h 54"/>
                  <a:gd name="T8" fmla="*/ 8 w 48"/>
                  <a:gd name="T9" fmla="*/ 48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8" y="48"/>
                    </a:moveTo>
                    <a:cubicBezTo>
                      <a:pt x="16" y="54"/>
                      <a:pt x="30" y="50"/>
                      <a:pt x="38" y="38"/>
                    </a:cubicBezTo>
                    <a:cubicBezTo>
                      <a:pt x="47" y="26"/>
                      <a:pt x="48" y="12"/>
                      <a:pt x="40" y="6"/>
                    </a:cubicBezTo>
                    <a:cubicBezTo>
                      <a:pt x="32" y="0"/>
                      <a:pt x="18" y="4"/>
                      <a:pt x="9" y="16"/>
                    </a:cubicBezTo>
                    <a:cubicBezTo>
                      <a:pt x="1" y="28"/>
                      <a:pt x="0" y="42"/>
                      <a:pt x="8" y="48"/>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86" name="Freeform 3314"/>
              <p:cNvSpPr>
                <a:spLocks/>
              </p:cNvSpPr>
              <p:nvPr/>
            </p:nvSpPr>
            <p:spPr bwMode="gray">
              <a:xfrm flipH="1">
                <a:off x="4116095" y="3932422"/>
                <a:ext cx="7055" cy="7971"/>
              </a:xfrm>
              <a:custGeom>
                <a:avLst/>
                <a:gdLst>
                  <a:gd name="T0" fmla="*/ 8 w 49"/>
                  <a:gd name="T1" fmla="*/ 49 h 55"/>
                  <a:gd name="T2" fmla="*/ 39 w 49"/>
                  <a:gd name="T3" fmla="*/ 38 h 55"/>
                  <a:gd name="T4" fmla="*/ 41 w 49"/>
                  <a:gd name="T5" fmla="*/ 6 h 55"/>
                  <a:gd name="T6" fmla="*/ 10 w 49"/>
                  <a:gd name="T7" fmla="*/ 16 h 55"/>
                  <a:gd name="T8" fmla="*/ 8 w 49"/>
                  <a:gd name="T9" fmla="*/ 49 h 55"/>
                  <a:gd name="T10" fmla="*/ 0 60000 65536"/>
                  <a:gd name="T11" fmla="*/ 0 60000 65536"/>
                  <a:gd name="T12" fmla="*/ 0 60000 65536"/>
                  <a:gd name="T13" fmla="*/ 0 60000 65536"/>
                  <a:gd name="T14" fmla="*/ 0 60000 65536"/>
                  <a:gd name="T15" fmla="*/ 0 w 49"/>
                  <a:gd name="T16" fmla="*/ 0 h 55"/>
                  <a:gd name="T17" fmla="*/ 49 w 49"/>
                  <a:gd name="T18" fmla="*/ 55 h 55"/>
                </a:gdLst>
                <a:ahLst/>
                <a:cxnLst>
                  <a:cxn ang="T10">
                    <a:pos x="T0" y="T1"/>
                  </a:cxn>
                  <a:cxn ang="T11">
                    <a:pos x="T2" y="T3"/>
                  </a:cxn>
                  <a:cxn ang="T12">
                    <a:pos x="T4" y="T5"/>
                  </a:cxn>
                  <a:cxn ang="T13">
                    <a:pos x="T6" y="T7"/>
                  </a:cxn>
                  <a:cxn ang="T14">
                    <a:pos x="T8" y="T9"/>
                  </a:cxn>
                </a:cxnLst>
                <a:rect l="T15" t="T16" r="T17" b="T18"/>
                <a:pathLst>
                  <a:path w="49" h="55">
                    <a:moveTo>
                      <a:pt x="8" y="49"/>
                    </a:moveTo>
                    <a:cubicBezTo>
                      <a:pt x="16" y="55"/>
                      <a:pt x="30" y="50"/>
                      <a:pt x="39" y="38"/>
                    </a:cubicBezTo>
                    <a:cubicBezTo>
                      <a:pt x="48" y="27"/>
                      <a:pt x="49" y="12"/>
                      <a:pt x="41" y="6"/>
                    </a:cubicBezTo>
                    <a:cubicBezTo>
                      <a:pt x="32" y="0"/>
                      <a:pt x="19" y="5"/>
                      <a:pt x="10" y="16"/>
                    </a:cubicBezTo>
                    <a:cubicBezTo>
                      <a:pt x="1" y="28"/>
                      <a:pt x="0" y="43"/>
                      <a:pt x="8" y="49"/>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87" name="Freeform 3315"/>
              <p:cNvSpPr>
                <a:spLocks/>
              </p:cNvSpPr>
              <p:nvPr/>
            </p:nvSpPr>
            <p:spPr bwMode="gray">
              <a:xfrm flipH="1">
                <a:off x="4124377" y="3934568"/>
                <a:ext cx="6749" cy="7664"/>
              </a:xfrm>
              <a:custGeom>
                <a:avLst/>
                <a:gdLst>
                  <a:gd name="T0" fmla="*/ 8 w 48"/>
                  <a:gd name="T1" fmla="*/ 49 h 55"/>
                  <a:gd name="T2" fmla="*/ 39 w 48"/>
                  <a:gd name="T3" fmla="*/ 38 h 55"/>
                  <a:gd name="T4" fmla="*/ 40 w 48"/>
                  <a:gd name="T5" fmla="*/ 6 h 55"/>
                  <a:gd name="T6" fmla="*/ 10 w 48"/>
                  <a:gd name="T7" fmla="*/ 16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8"/>
                    </a:cubicBezTo>
                    <a:cubicBezTo>
                      <a:pt x="48" y="27"/>
                      <a:pt x="48" y="12"/>
                      <a:pt x="40" y="6"/>
                    </a:cubicBezTo>
                    <a:cubicBezTo>
                      <a:pt x="32" y="0"/>
                      <a:pt x="19" y="5"/>
                      <a:pt x="10" y="16"/>
                    </a:cubicBezTo>
                    <a:cubicBezTo>
                      <a:pt x="1" y="28"/>
                      <a:pt x="0" y="43"/>
                      <a:pt x="8" y="49"/>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88" name="Freeform 3316"/>
              <p:cNvSpPr>
                <a:spLocks/>
              </p:cNvSpPr>
              <p:nvPr/>
            </p:nvSpPr>
            <p:spPr bwMode="gray">
              <a:xfrm flipH="1">
                <a:off x="4217939" y="3834937"/>
                <a:ext cx="48775" cy="130593"/>
              </a:xfrm>
              <a:custGeom>
                <a:avLst/>
                <a:gdLst>
                  <a:gd name="T0" fmla="*/ 0 w 820"/>
                  <a:gd name="T1" fmla="*/ 222 h 2192"/>
                  <a:gd name="T2" fmla="*/ 0 w 820"/>
                  <a:gd name="T3" fmla="*/ 2192 h 2192"/>
                  <a:gd name="T4" fmla="*/ 820 w 820"/>
                  <a:gd name="T5" fmla="*/ 1972 h 2192"/>
                  <a:gd name="T6" fmla="*/ 820 w 820"/>
                  <a:gd name="T7" fmla="*/ 0 h 2192"/>
                  <a:gd name="T8" fmla="*/ 0 w 820"/>
                  <a:gd name="T9" fmla="*/ 222 h 2192"/>
                  <a:gd name="T10" fmla="*/ 0 60000 65536"/>
                  <a:gd name="T11" fmla="*/ 0 60000 65536"/>
                  <a:gd name="T12" fmla="*/ 0 60000 65536"/>
                  <a:gd name="T13" fmla="*/ 0 60000 65536"/>
                  <a:gd name="T14" fmla="*/ 0 60000 65536"/>
                  <a:gd name="T15" fmla="*/ 0 w 820"/>
                  <a:gd name="T16" fmla="*/ 0 h 2192"/>
                  <a:gd name="T17" fmla="*/ 820 w 820"/>
                  <a:gd name="T18" fmla="*/ 2192 h 2192"/>
                </a:gdLst>
                <a:ahLst/>
                <a:cxnLst>
                  <a:cxn ang="T10">
                    <a:pos x="T0" y="T1"/>
                  </a:cxn>
                  <a:cxn ang="T11">
                    <a:pos x="T2" y="T3"/>
                  </a:cxn>
                  <a:cxn ang="T12">
                    <a:pos x="T4" y="T5"/>
                  </a:cxn>
                  <a:cxn ang="T13">
                    <a:pos x="T6" y="T7"/>
                  </a:cxn>
                  <a:cxn ang="T14">
                    <a:pos x="T8" y="T9"/>
                  </a:cxn>
                </a:cxnLst>
                <a:rect l="T15" t="T16" r="T17" b="T18"/>
                <a:pathLst>
                  <a:path w="820" h="2192">
                    <a:moveTo>
                      <a:pt x="0" y="222"/>
                    </a:moveTo>
                    <a:lnTo>
                      <a:pt x="0" y="2192"/>
                    </a:lnTo>
                    <a:lnTo>
                      <a:pt x="820" y="1972"/>
                    </a:lnTo>
                    <a:lnTo>
                      <a:pt x="820" y="0"/>
                    </a:lnTo>
                    <a:lnTo>
                      <a:pt x="0" y="222"/>
                    </a:lnTo>
                    <a:close/>
                  </a:path>
                </a:pathLst>
              </a:custGeom>
              <a:solidFill>
                <a:schemeClr val="accent1">
                  <a:lumMod val="75000"/>
                </a:schemeClr>
              </a:solidFill>
              <a:ln w="6350">
                <a:noFill/>
                <a:miter lim="800000"/>
                <a:headEnd/>
                <a:tailEnd/>
              </a:ln>
            </p:spPr>
            <p:txBody>
              <a:bodyPr/>
              <a:lstStyle/>
              <a:p>
                <a:endParaRPr lang="en-US" dirty="0"/>
              </a:p>
            </p:txBody>
          </p:sp>
          <p:sp>
            <p:nvSpPr>
              <p:cNvPr id="4189" name="Freeform 3317"/>
              <p:cNvSpPr>
                <a:spLocks/>
              </p:cNvSpPr>
              <p:nvPr/>
            </p:nvSpPr>
            <p:spPr bwMode="gray">
              <a:xfrm flipH="1">
                <a:off x="4071001" y="3795391"/>
                <a:ext cx="48775" cy="130593"/>
              </a:xfrm>
              <a:custGeom>
                <a:avLst/>
                <a:gdLst>
                  <a:gd name="T0" fmla="*/ 819 w 819"/>
                  <a:gd name="T1" fmla="*/ 0 h 2192"/>
                  <a:gd name="T2" fmla="*/ 0 w 819"/>
                  <a:gd name="T3" fmla="*/ 222 h 2192"/>
                  <a:gd name="T4" fmla="*/ 0 w 819"/>
                  <a:gd name="T5" fmla="*/ 2192 h 2192"/>
                  <a:gd name="T6" fmla="*/ 819 w 819"/>
                  <a:gd name="T7" fmla="*/ 1970 h 2192"/>
                  <a:gd name="T8" fmla="*/ 819 w 819"/>
                  <a:gd name="T9" fmla="*/ 0 h 2192"/>
                  <a:gd name="T10" fmla="*/ 0 60000 65536"/>
                  <a:gd name="T11" fmla="*/ 0 60000 65536"/>
                  <a:gd name="T12" fmla="*/ 0 60000 65536"/>
                  <a:gd name="T13" fmla="*/ 0 60000 65536"/>
                  <a:gd name="T14" fmla="*/ 0 60000 65536"/>
                  <a:gd name="T15" fmla="*/ 0 w 819"/>
                  <a:gd name="T16" fmla="*/ 0 h 2192"/>
                  <a:gd name="T17" fmla="*/ 819 w 819"/>
                  <a:gd name="T18" fmla="*/ 2192 h 2192"/>
                </a:gdLst>
                <a:ahLst/>
                <a:cxnLst>
                  <a:cxn ang="T10">
                    <a:pos x="T0" y="T1"/>
                  </a:cxn>
                  <a:cxn ang="T11">
                    <a:pos x="T2" y="T3"/>
                  </a:cxn>
                  <a:cxn ang="T12">
                    <a:pos x="T4" y="T5"/>
                  </a:cxn>
                  <a:cxn ang="T13">
                    <a:pos x="T6" y="T7"/>
                  </a:cxn>
                  <a:cxn ang="T14">
                    <a:pos x="T8" y="T9"/>
                  </a:cxn>
                </a:cxnLst>
                <a:rect l="T15" t="T16" r="T17" b="T18"/>
                <a:pathLst>
                  <a:path w="819" h="2192">
                    <a:moveTo>
                      <a:pt x="819" y="0"/>
                    </a:moveTo>
                    <a:lnTo>
                      <a:pt x="0" y="222"/>
                    </a:lnTo>
                    <a:lnTo>
                      <a:pt x="0" y="2192"/>
                    </a:lnTo>
                    <a:lnTo>
                      <a:pt x="819" y="1970"/>
                    </a:lnTo>
                    <a:lnTo>
                      <a:pt x="819" y="0"/>
                    </a:lnTo>
                    <a:close/>
                  </a:path>
                </a:pathLst>
              </a:custGeom>
              <a:solidFill>
                <a:schemeClr val="accent1">
                  <a:lumMod val="75000"/>
                </a:schemeClr>
              </a:solidFill>
              <a:ln w="6350">
                <a:noFill/>
                <a:miter lim="800000"/>
                <a:headEnd/>
                <a:tailEnd/>
              </a:ln>
            </p:spPr>
            <p:txBody>
              <a:bodyPr/>
              <a:lstStyle/>
              <a:p>
                <a:endParaRPr lang="en-US" dirty="0"/>
              </a:p>
            </p:txBody>
          </p:sp>
          <p:sp>
            <p:nvSpPr>
              <p:cNvPr id="4190" name="Freeform 3318"/>
              <p:cNvSpPr>
                <a:spLocks/>
              </p:cNvSpPr>
              <p:nvPr/>
            </p:nvSpPr>
            <p:spPr bwMode="gray">
              <a:xfrm flipH="1">
                <a:off x="4119776" y="3808880"/>
                <a:ext cx="98163" cy="117104"/>
              </a:xfrm>
              <a:custGeom>
                <a:avLst/>
                <a:gdLst>
                  <a:gd name="T0" fmla="*/ 1642 w 1642"/>
                  <a:gd name="T1" fmla="*/ 0 h 1970"/>
                  <a:gd name="T2" fmla="*/ 0 w 1642"/>
                  <a:gd name="T3" fmla="*/ 442 h 1970"/>
                  <a:gd name="T4" fmla="*/ 0 w 1642"/>
                  <a:gd name="T5" fmla="*/ 1529 h 1970"/>
                  <a:gd name="T6" fmla="*/ 1642 w 1642"/>
                  <a:gd name="T7" fmla="*/ 1970 h 1970"/>
                  <a:gd name="T8" fmla="*/ 1642 w 1642"/>
                  <a:gd name="T9" fmla="*/ 0 h 1970"/>
                  <a:gd name="T10" fmla="*/ 0 60000 65536"/>
                  <a:gd name="T11" fmla="*/ 0 60000 65536"/>
                  <a:gd name="T12" fmla="*/ 0 60000 65536"/>
                  <a:gd name="T13" fmla="*/ 0 60000 65536"/>
                  <a:gd name="T14" fmla="*/ 0 60000 65536"/>
                  <a:gd name="T15" fmla="*/ 0 w 1642"/>
                  <a:gd name="T16" fmla="*/ 0 h 1970"/>
                  <a:gd name="T17" fmla="*/ 1642 w 1642"/>
                  <a:gd name="T18" fmla="*/ 1970 h 1970"/>
                </a:gdLst>
                <a:ahLst/>
                <a:cxnLst>
                  <a:cxn ang="T10">
                    <a:pos x="T0" y="T1"/>
                  </a:cxn>
                  <a:cxn ang="T11">
                    <a:pos x="T2" y="T3"/>
                  </a:cxn>
                  <a:cxn ang="T12">
                    <a:pos x="T4" y="T5"/>
                  </a:cxn>
                  <a:cxn ang="T13">
                    <a:pos x="T6" y="T7"/>
                  </a:cxn>
                  <a:cxn ang="T14">
                    <a:pos x="T8" y="T9"/>
                  </a:cxn>
                </a:cxnLst>
                <a:rect l="T15" t="T16" r="T17" b="T18"/>
                <a:pathLst>
                  <a:path w="1642" h="1970">
                    <a:moveTo>
                      <a:pt x="1642" y="0"/>
                    </a:moveTo>
                    <a:lnTo>
                      <a:pt x="0" y="442"/>
                    </a:lnTo>
                    <a:lnTo>
                      <a:pt x="0" y="1529"/>
                    </a:lnTo>
                    <a:lnTo>
                      <a:pt x="1642" y="1970"/>
                    </a:lnTo>
                    <a:lnTo>
                      <a:pt x="1642" y="0"/>
                    </a:lnTo>
                    <a:close/>
                  </a:path>
                </a:pathLst>
              </a:custGeom>
              <a:solidFill>
                <a:schemeClr val="tx2">
                  <a:lumMod val="75000"/>
                </a:schemeClr>
              </a:solidFill>
              <a:ln w="6350">
                <a:noFill/>
                <a:miter lim="800000"/>
                <a:headEnd/>
                <a:tailEnd/>
              </a:ln>
            </p:spPr>
            <p:txBody>
              <a:bodyPr/>
              <a:lstStyle/>
              <a:p>
                <a:endParaRPr lang="en-US" dirty="0"/>
              </a:p>
            </p:txBody>
          </p:sp>
          <p:sp>
            <p:nvSpPr>
              <p:cNvPr id="4191" name="Freeform 3319"/>
              <p:cNvSpPr>
                <a:spLocks/>
              </p:cNvSpPr>
              <p:nvPr/>
            </p:nvSpPr>
            <p:spPr bwMode="gray">
              <a:xfrm flipH="1">
                <a:off x="4119776" y="3899927"/>
                <a:ext cx="98163" cy="52728"/>
              </a:xfrm>
              <a:custGeom>
                <a:avLst/>
                <a:gdLst>
                  <a:gd name="T0" fmla="*/ 0 w 1642"/>
                  <a:gd name="T1" fmla="*/ 0 h 885"/>
                  <a:gd name="T2" fmla="*/ 0 w 1642"/>
                  <a:gd name="T3" fmla="*/ 885 h 885"/>
                  <a:gd name="T4" fmla="*/ 1642 w 1642"/>
                  <a:gd name="T5" fmla="*/ 441 h 885"/>
                  <a:gd name="T6" fmla="*/ 1642 w 1642"/>
                  <a:gd name="T7" fmla="*/ 441 h 885"/>
                  <a:gd name="T8" fmla="*/ 0 w 1642"/>
                  <a:gd name="T9" fmla="*/ 0 h 885"/>
                  <a:gd name="T10" fmla="*/ 0 60000 65536"/>
                  <a:gd name="T11" fmla="*/ 0 60000 65536"/>
                  <a:gd name="T12" fmla="*/ 0 60000 65536"/>
                  <a:gd name="T13" fmla="*/ 0 60000 65536"/>
                  <a:gd name="T14" fmla="*/ 0 60000 65536"/>
                  <a:gd name="T15" fmla="*/ 0 w 1642"/>
                  <a:gd name="T16" fmla="*/ 0 h 885"/>
                  <a:gd name="T17" fmla="*/ 1642 w 1642"/>
                  <a:gd name="T18" fmla="*/ 885 h 885"/>
                </a:gdLst>
                <a:ahLst/>
                <a:cxnLst>
                  <a:cxn ang="T10">
                    <a:pos x="T0" y="T1"/>
                  </a:cxn>
                  <a:cxn ang="T11">
                    <a:pos x="T2" y="T3"/>
                  </a:cxn>
                  <a:cxn ang="T12">
                    <a:pos x="T4" y="T5"/>
                  </a:cxn>
                  <a:cxn ang="T13">
                    <a:pos x="T6" y="T7"/>
                  </a:cxn>
                  <a:cxn ang="T14">
                    <a:pos x="T8" y="T9"/>
                  </a:cxn>
                </a:cxnLst>
                <a:rect l="T15" t="T16" r="T17" b="T18"/>
                <a:pathLst>
                  <a:path w="1642" h="885">
                    <a:moveTo>
                      <a:pt x="0" y="0"/>
                    </a:moveTo>
                    <a:lnTo>
                      <a:pt x="0" y="885"/>
                    </a:lnTo>
                    <a:lnTo>
                      <a:pt x="1642" y="441"/>
                    </a:lnTo>
                    <a:lnTo>
                      <a:pt x="0" y="0"/>
                    </a:lnTo>
                    <a:close/>
                  </a:path>
                </a:pathLst>
              </a:custGeom>
              <a:solidFill>
                <a:schemeClr val="tx2">
                  <a:lumMod val="60000"/>
                  <a:lumOff val="40000"/>
                </a:schemeClr>
              </a:solidFill>
              <a:ln w="6350">
                <a:noFill/>
                <a:miter lim="800000"/>
                <a:headEnd/>
                <a:tailEnd/>
              </a:ln>
            </p:spPr>
            <p:txBody>
              <a:bodyPr/>
              <a:lstStyle/>
              <a:p>
                <a:endParaRPr lang="en-US" dirty="0"/>
              </a:p>
            </p:txBody>
          </p:sp>
        </p:grpSp>
        <p:sp>
          <p:nvSpPr>
            <p:cNvPr id="3085" name="Freeform 1954"/>
            <p:cNvSpPr>
              <a:spLocks/>
            </p:cNvSpPr>
            <p:nvPr/>
          </p:nvSpPr>
          <p:spPr bwMode="gray">
            <a:xfrm flipH="1">
              <a:off x="929883" y="3017277"/>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086" name="Freeform 1955"/>
            <p:cNvSpPr>
              <a:spLocks/>
            </p:cNvSpPr>
            <p:nvPr/>
          </p:nvSpPr>
          <p:spPr bwMode="gray">
            <a:xfrm flipH="1">
              <a:off x="1638327" y="3212911"/>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87" name="Freeform 1956"/>
            <p:cNvSpPr>
              <a:spLocks/>
            </p:cNvSpPr>
            <p:nvPr/>
          </p:nvSpPr>
          <p:spPr bwMode="gray">
            <a:xfrm flipH="1">
              <a:off x="1369234" y="313886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88" name="Freeform 1954"/>
            <p:cNvSpPr>
              <a:spLocks/>
            </p:cNvSpPr>
            <p:nvPr/>
          </p:nvSpPr>
          <p:spPr bwMode="gray">
            <a:xfrm flipH="1">
              <a:off x="399558" y="2880532"/>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089" name="Freeform 1955"/>
            <p:cNvSpPr>
              <a:spLocks/>
            </p:cNvSpPr>
            <p:nvPr/>
          </p:nvSpPr>
          <p:spPr bwMode="gray">
            <a:xfrm flipH="1">
              <a:off x="1085737" y="3069747"/>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90" name="Freeform 1956"/>
            <p:cNvSpPr>
              <a:spLocks/>
            </p:cNvSpPr>
            <p:nvPr/>
          </p:nvSpPr>
          <p:spPr bwMode="gray">
            <a:xfrm flipH="1">
              <a:off x="763902" y="2982311"/>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91" name="Freeform 1954"/>
            <p:cNvSpPr>
              <a:spLocks/>
            </p:cNvSpPr>
            <p:nvPr/>
          </p:nvSpPr>
          <p:spPr bwMode="gray">
            <a:xfrm>
              <a:off x="342215" y="278659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092" name="Freeform 1956"/>
            <p:cNvSpPr>
              <a:spLocks/>
            </p:cNvSpPr>
            <p:nvPr/>
          </p:nvSpPr>
          <p:spPr bwMode="gray">
            <a:xfrm>
              <a:off x="1151520" y="284394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93" name="Freeform 1957"/>
            <p:cNvSpPr>
              <a:spLocks/>
            </p:cNvSpPr>
            <p:nvPr/>
          </p:nvSpPr>
          <p:spPr bwMode="gray">
            <a:xfrm>
              <a:off x="854294" y="2924032"/>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094" name="Freeform 3055"/>
            <p:cNvSpPr>
              <a:spLocks/>
            </p:cNvSpPr>
            <p:nvPr/>
          </p:nvSpPr>
          <p:spPr bwMode="gray">
            <a:xfrm>
              <a:off x="1549375" y="3110022"/>
              <a:ext cx="108016" cy="41471"/>
            </a:xfrm>
            <a:custGeom>
              <a:avLst/>
              <a:gdLst>
                <a:gd name="T0" fmla="*/ 0 w 1736"/>
                <a:gd name="T1" fmla="*/ 0 h 666"/>
                <a:gd name="T2" fmla="*/ 0 w 1736"/>
                <a:gd name="T3" fmla="*/ 199 h 666"/>
                <a:gd name="T4" fmla="*/ 1736 w 1736"/>
                <a:gd name="T5" fmla="*/ 666 h 666"/>
                <a:gd name="T6" fmla="*/ 1736 w 1736"/>
                <a:gd name="T7" fmla="*/ 468 h 666"/>
                <a:gd name="T8" fmla="*/ 0 w 1736"/>
                <a:gd name="T9" fmla="*/ 0 h 666"/>
                <a:gd name="T10" fmla="*/ 0 60000 65536"/>
                <a:gd name="T11" fmla="*/ 0 60000 65536"/>
                <a:gd name="T12" fmla="*/ 0 60000 65536"/>
                <a:gd name="T13" fmla="*/ 0 60000 65536"/>
                <a:gd name="T14" fmla="*/ 0 60000 65536"/>
                <a:gd name="T15" fmla="*/ 0 w 1736"/>
                <a:gd name="T16" fmla="*/ 0 h 666"/>
                <a:gd name="T17" fmla="*/ 1736 w 1736"/>
                <a:gd name="T18" fmla="*/ 666 h 666"/>
              </a:gdLst>
              <a:ahLst/>
              <a:cxnLst>
                <a:cxn ang="T10">
                  <a:pos x="T0" y="T1"/>
                </a:cxn>
                <a:cxn ang="T11">
                  <a:pos x="T2" y="T3"/>
                </a:cxn>
                <a:cxn ang="T12">
                  <a:pos x="T4" y="T5"/>
                </a:cxn>
                <a:cxn ang="T13">
                  <a:pos x="T6" y="T7"/>
                </a:cxn>
                <a:cxn ang="T14">
                  <a:pos x="T8" y="T9"/>
                </a:cxn>
              </a:cxnLst>
              <a:rect l="T15" t="T16" r="T17" b="T18"/>
              <a:pathLst>
                <a:path w="1736" h="666">
                  <a:moveTo>
                    <a:pt x="0" y="0"/>
                  </a:moveTo>
                  <a:lnTo>
                    <a:pt x="0" y="199"/>
                  </a:lnTo>
                  <a:lnTo>
                    <a:pt x="1736" y="666"/>
                  </a:lnTo>
                  <a:lnTo>
                    <a:pt x="1736" y="468"/>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095" name="Freeform 3056"/>
            <p:cNvSpPr>
              <a:spLocks/>
            </p:cNvSpPr>
            <p:nvPr/>
          </p:nvSpPr>
          <p:spPr bwMode="gray">
            <a:xfrm>
              <a:off x="1549375" y="3095555"/>
              <a:ext cx="162989" cy="43400"/>
            </a:xfrm>
            <a:custGeom>
              <a:avLst/>
              <a:gdLst>
                <a:gd name="T0" fmla="*/ 1736 w 2634"/>
                <a:gd name="T1" fmla="*/ 227 h 709"/>
                <a:gd name="T2" fmla="*/ 895 w 2634"/>
                <a:gd name="T3" fmla="*/ 0 h 709"/>
                <a:gd name="T4" fmla="*/ 0 w 2634"/>
                <a:gd name="T5" fmla="*/ 241 h 709"/>
                <a:gd name="T6" fmla="*/ 841 w 2634"/>
                <a:gd name="T7" fmla="*/ 468 h 709"/>
                <a:gd name="T8" fmla="*/ 841 w 2634"/>
                <a:gd name="T9" fmla="*/ 468 h 709"/>
                <a:gd name="T10" fmla="*/ 1736 w 2634"/>
                <a:gd name="T11" fmla="*/ 709 h 709"/>
                <a:gd name="T12" fmla="*/ 2634 w 2634"/>
                <a:gd name="T13" fmla="*/ 468 h 709"/>
                <a:gd name="T14" fmla="*/ 1736 w 2634"/>
                <a:gd name="T15" fmla="*/ 227 h 709"/>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709"/>
                <a:gd name="T26" fmla="*/ 2634 w 2634"/>
                <a:gd name="T27" fmla="*/ 709 h 7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709">
                  <a:moveTo>
                    <a:pt x="1736" y="227"/>
                  </a:moveTo>
                  <a:lnTo>
                    <a:pt x="895" y="0"/>
                  </a:lnTo>
                  <a:lnTo>
                    <a:pt x="0" y="241"/>
                  </a:lnTo>
                  <a:lnTo>
                    <a:pt x="841" y="468"/>
                  </a:lnTo>
                  <a:lnTo>
                    <a:pt x="1736" y="709"/>
                  </a:lnTo>
                  <a:lnTo>
                    <a:pt x="2634" y="468"/>
                  </a:lnTo>
                  <a:lnTo>
                    <a:pt x="1736" y="22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096" name="Freeform 3057"/>
            <p:cNvSpPr>
              <a:spLocks/>
            </p:cNvSpPr>
            <p:nvPr/>
          </p:nvSpPr>
          <p:spPr bwMode="gray">
            <a:xfrm>
              <a:off x="1543589" y="3106164"/>
              <a:ext cx="43400" cy="49185"/>
            </a:xfrm>
            <a:custGeom>
              <a:avLst/>
              <a:gdLst>
                <a:gd name="T0" fmla="*/ 241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7"/>
                  </a:moveTo>
                  <a:cubicBezTo>
                    <a:pt x="191" y="31"/>
                    <a:pt x="117"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2" y="268"/>
                    <a:pt x="112"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7"/>
                  </a:cubicBezTo>
                  <a:close/>
                </a:path>
              </a:pathLst>
            </a:custGeom>
            <a:solidFill>
              <a:srgbClr val="333333"/>
            </a:solidFill>
            <a:ln w="6350">
              <a:noFill/>
              <a:miter lim="800000"/>
              <a:headEnd/>
              <a:tailEnd/>
            </a:ln>
          </p:spPr>
          <p:txBody>
            <a:bodyPr/>
            <a:lstStyle/>
            <a:p>
              <a:endParaRPr lang="en-US" dirty="0"/>
            </a:p>
          </p:txBody>
        </p:sp>
        <p:sp>
          <p:nvSpPr>
            <p:cNvPr id="3097" name="Freeform 3058"/>
            <p:cNvSpPr>
              <a:spLocks/>
            </p:cNvSpPr>
            <p:nvPr/>
          </p:nvSpPr>
          <p:spPr bwMode="gray">
            <a:xfrm>
              <a:off x="1532980" y="3108093"/>
              <a:ext cx="45328" cy="50150"/>
            </a:xfrm>
            <a:custGeom>
              <a:avLst/>
              <a:gdLst>
                <a:gd name="T0" fmla="*/ 255 w 306"/>
                <a:gd name="T1" fmla="*/ 308 h 346"/>
                <a:gd name="T2" fmla="*/ 61 w 306"/>
                <a:gd name="T3" fmla="*/ 243 h 346"/>
                <a:gd name="T4" fmla="*/ 51 w 306"/>
                <a:gd name="T5" fmla="*/ 39 h 346"/>
                <a:gd name="T6" fmla="*/ 245 w 306"/>
                <a:gd name="T7" fmla="*/ 104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5" y="346"/>
                    <a:pt x="118" y="317"/>
                    <a:pt x="61" y="243"/>
                  </a:cubicBezTo>
                  <a:cubicBezTo>
                    <a:pt x="5" y="169"/>
                    <a:pt x="0" y="77"/>
                    <a:pt x="51" y="39"/>
                  </a:cubicBezTo>
                  <a:cubicBezTo>
                    <a:pt x="101" y="0"/>
                    <a:pt x="188" y="29"/>
                    <a:pt x="245" y="104"/>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3098" name="Freeform 3059"/>
            <p:cNvSpPr>
              <a:spLocks/>
            </p:cNvSpPr>
            <p:nvPr/>
          </p:nvSpPr>
          <p:spPr bwMode="gray">
            <a:xfrm>
              <a:off x="1542624" y="3117737"/>
              <a:ext cx="27004" cy="30862"/>
            </a:xfrm>
            <a:custGeom>
              <a:avLst/>
              <a:gdLst>
                <a:gd name="T0" fmla="*/ 155 w 186"/>
                <a:gd name="T1" fmla="*/ 187 h 211"/>
                <a:gd name="T2" fmla="*/ 37 w 186"/>
                <a:gd name="T3" fmla="*/ 148 h 211"/>
                <a:gd name="T4" fmla="*/ 31 w 186"/>
                <a:gd name="T5" fmla="*/ 23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2"/>
                    <a:pt x="0" y="47"/>
                    <a:pt x="31" y="23"/>
                  </a:cubicBezTo>
                  <a:cubicBezTo>
                    <a:pt x="62" y="0"/>
                    <a:pt x="114" y="18"/>
                    <a:pt x="149" y="63"/>
                  </a:cubicBezTo>
                  <a:cubicBezTo>
                    <a:pt x="183" y="108"/>
                    <a:pt x="186" y="164"/>
                    <a:pt x="155" y="187"/>
                  </a:cubicBezTo>
                  <a:close/>
                </a:path>
              </a:pathLst>
            </a:custGeom>
            <a:solidFill>
              <a:schemeClr val="bg1">
                <a:lumMod val="85000"/>
              </a:schemeClr>
            </a:solidFill>
            <a:ln w="6350">
              <a:noFill/>
              <a:miter lim="800000"/>
              <a:headEnd/>
              <a:tailEnd/>
            </a:ln>
          </p:spPr>
          <p:txBody>
            <a:bodyPr/>
            <a:lstStyle/>
            <a:p>
              <a:endParaRPr lang="en-US" dirty="0"/>
            </a:p>
          </p:txBody>
        </p:sp>
        <p:sp>
          <p:nvSpPr>
            <p:cNvPr id="3099" name="Freeform 3060"/>
            <p:cNvSpPr>
              <a:spLocks/>
            </p:cNvSpPr>
            <p:nvPr/>
          </p:nvSpPr>
          <p:spPr bwMode="gray">
            <a:xfrm>
              <a:off x="1590845" y="3118702"/>
              <a:ext cx="44364" cy="49185"/>
            </a:xfrm>
            <a:custGeom>
              <a:avLst/>
              <a:gdLst>
                <a:gd name="T0" fmla="*/ 241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1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7"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2"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100" name="Freeform 3061"/>
            <p:cNvSpPr>
              <a:spLocks/>
            </p:cNvSpPr>
            <p:nvPr/>
          </p:nvSpPr>
          <p:spPr bwMode="gray">
            <a:xfrm>
              <a:off x="1580237" y="3120631"/>
              <a:ext cx="45328" cy="50150"/>
            </a:xfrm>
            <a:custGeom>
              <a:avLst/>
              <a:gdLst>
                <a:gd name="T0" fmla="*/ 255 w 306"/>
                <a:gd name="T1" fmla="*/ 308 h 346"/>
                <a:gd name="T2" fmla="*/ 61 w 306"/>
                <a:gd name="T3" fmla="*/ 243 h 346"/>
                <a:gd name="T4" fmla="*/ 51 w 306"/>
                <a:gd name="T5" fmla="*/ 38 h 346"/>
                <a:gd name="T6" fmla="*/ 245 w 306"/>
                <a:gd name="T7" fmla="*/ 103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5" y="346"/>
                    <a:pt x="118" y="317"/>
                    <a:pt x="61" y="243"/>
                  </a:cubicBezTo>
                  <a:cubicBezTo>
                    <a:pt x="5" y="168"/>
                    <a:pt x="0" y="77"/>
                    <a:pt x="51" y="38"/>
                  </a:cubicBezTo>
                  <a:cubicBezTo>
                    <a:pt x="101" y="0"/>
                    <a:pt x="188" y="29"/>
                    <a:pt x="245" y="103"/>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3101" name="Freeform 3062"/>
            <p:cNvSpPr>
              <a:spLocks/>
            </p:cNvSpPr>
            <p:nvPr/>
          </p:nvSpPr>
          <p:spPr bwMode="gray">
            <a:xfrm>
              <a:off x="1589882" y="3130275"/>
              <a:ext cx="27004" cy="30862"/>
            </a:xfrm>
            <a:custGeom>
              <a:avLst/>
              <a:gdLst>
                <a:gd name="T0" fmla="*/ 155 w 186"/>
                <a:gd name="T1" fmla="*/ 187 h 210"/>
                <a:gd name="T2" fmla="*/ 37 w 186"/>
                <a:gd name="T3" fmla="*/ 147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5" y="210"/>
                    <a:pt x="72" y="193"/>
                    <a:pt x="37" y="147"/>
                  </a:cubicBezTo>
                  <a:cubicBezTo>
                    <a:pt x="3" y="102"/>
                    <a:pt x="0" y="46"/>
                    <a:pt x="31" y="23"/>
                  </a:cubicBezTo>
                  <a:cubicBezTo>
                    <a:pt x="62" y="0"/>
                    <a:pt x="115" y="17"/>
                    <a:pt x="149" y="63"/>
                  </a:cubicBezTo>
                  <a:cubicBezTo>
                    <a:pt x="183" y="108"/>
                    <a:pt x="186" y="163"/>
                    <a:pt x="155" y="187"/>
                  </a:cubicBezTo>
                  <a:close/>
                </a:path>
              </a:pathLst>
            </a:custGeom>
            <a:solidFill>
              <a:schemeClr val="bg1">
                <a:lumMod val="85000"/>
              </a:schemeClr>
            </a:solidFill>
            <a:ln w="6350">
              <a:noFill/>
              <a:miter lim="800000"/>
              <a:headEnd/>
              <a:tailEnd/>
            </a:ln>
          </p:spPr>
          <p:txBody>
            <a:bodyPr/>
            <a:lstStyle/>
            <a:p>
              <a:endParaRPr lang="en-US" dirty="0"/>
            </a:p>
          </p:txBody>
        </p:sp>
        <p:sp>
          <p:nvSpPr>
            <p:cNvPr id="3102" name="Freeform 3063"/>
            <p:cNvSpPr>
              <a:spLocks/>
            </p:cNvSpPr>
            <p:nvPr/>
          </p:nvSpPr>
          <p:spPr bwMode="gray">
            <a:xfrm>
              <a:off x="1614957" y="3125453"/>
              <a:ext cx="29897" cy="33755"/>
            </a:xfrm>
            <a:custGeom>
              <a:avLst/>
              <a:gdLst>
                <a:gd name="T0" fmla="*/ 184 w 207"/>
                <a:gd name="T1" fmla="*/ 84 h 227"/>
                <a:gd name="T2" fmla="*/ 143 w 207"/>
                <a:gd name="T3" fmla="*/ 38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67" y="45"/>
                    <a:pt x="143" y="38"/>
                  </a:cubicBezTo>
                  <a:cubicBezTo>
                    <a:pt x="0" y="0"/>
                    <a:pt x="0" y="0"/>
                    <a:pt x="0" y="0"/>
                  </a:cubicBezTo>
                  <a:cubicBezTo>
                    <a:pt x="15" y="13"/>
                    <a:pt x="29" y="28"/>
                    <a:pt x="42" y="45"/>
                  </a:cubicBezTo>
                  <a:cubicBezTo>
                    <a:pt x="87" y="105"/>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9"/>
                    <a:pt x="184" y="84"/>
                  </a:cubicBezTo>
                  <a:close/>
                </a:path>
              </a:pathLst>
            </a:custGeom>
            <a:solidFill>
              <a:schemeClr val="bg1">
                <a:lumMod val="50000"/>
              </a:schemeClr>
            </a:solidFill>
            <a:ln w="6350">
              <a:noFill/>
              <a:miter lim="800000"/>
              <a:headEnd/>
              <a:tailEnd/>
            </a:ln>
          </p:spPr>
          <p:txBody>
            <a:bodyPr/>
            <a:lstStyle/>
            <a:p>
              <a:endParaRPr lang="en-US" dirty="0"/>
            </a:p>
          </p:txBody>
        </p:sp>
        <p:sp>
          <p:nvSpPr>
            <p:cNvPr id="3103" name="Freeform 3064"/>
            <p:cNvSpPr>
              <a:spLocks/>
            </p:cNvSpPr>
            <p:nvPr/>
          </p:nvSpPr>
          <p:spPr bwMode="gray">
            <a:xfrm>
              <a:off x="1629423" y="3124489"/>
              <a:ext cx="120554" cy="31826"/>
            </a:xfrm>
            <a:custGeom>
              <a:avLst/>
              <a:gdLst>
                <a:gd name="T0" fmla="*/ 609 w 1951"/>
                <a:gd name="T1" fmla="*/ 524 h 524"/>
                <a:gd name="T2" fmla="*/ 0 w 1951"/>
                <a:gd name="T3" fmla="*/ 359 h 524"/>
                <a:gd name="T4" fmla="*/ 1344 w 1951"/>
                <a:gd name="T5" fmla="*/ 0 h 524"/>
                <a:gd name="T6" fmla="*/ 1951 w 1951"/>
                <a:gd name="T7" fmla="*/ 154 h 524"/>
                <a:gd name="T8" fmla="*/ 609 w 1951"/>
                <a:gd name="T9" fmla="*/ 524 h 524"/>
                <a:gd name="T10" fmla="*/ 0 60000 65536"/>
                <a:gd name="T11" fmla="*/ 0 60000 65536"/>
                <a:gd name="T12" fmla="*/ 0 60000 65536"/>
                <a:gd name="T13" fmla="*/ 0 60000 65536"/>
                <a:gd name="T14" fmla="*/ 0 60000 65536"/>
                <a:gd name="T15" fmla="*/ 0 w 1951"/>
                <a:gd name="T16" fmla="*/ 0 h 524"/>
                <a:gd name="T17" fmla="*/ 1951 w 1951"/>
                <a:gd name="T18" fmla="*/ 524 h 524"/>
              </a:gdLst>
              <a:ahLst/>
              <a:cxnLst>
                <a:cxn ang="T10">
                  <a:pos x="T0" y="T1"/>
                </a:cxn>
                <a:cxn ang="T11">
                  <a:pos x="T2" y="T3"/>
                </a:cxn>
                <a:cxn ang="T12">
                  <a:pos x="T4" y="T5"/>
                </a:cxn>
                <a:cxn ang="T13">
                  <a:pos x="T6" y="T7"/>
                </a:cxn>
                <a:cxn ang="T14">
                  <a:pos x="T8" y="T9"/>
                </a:cxn>
              </a:cxnLst>
              <a:rect l="T15" t="T16" r="T17" b="T18"/>
              <a:pathLst>
                <a:path w="1951" h="524">
                  <a:moveTo>
                    <a:pt x="609" y="524"/>
                  </a:moveTo>
                  <a:lnTo>
                    <a:pt x="0" y="359"/>
                  </a:lnTo>
                  <a:lnTo>
                    <a:pt x="1344" y="0"/>
                  </a:lnTo>
                  <a:lnTo>
                    <a:pt x="1951" y="154"/>
                  </a:lnTo>
                  <a:lnTo>
                    <a:pt x="609" y="52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04" name="Freeform 3065"/>
            <p:cNvSpPr>
              <a:spLocks/>
            </p:cNvSpPr>
            <p:nvPr/>
          </p:nvSpPr>
          <p:spPr bwMode="gray">
            <a:xfrm>
              <a:off x="1629423" y="3146670"/>
              <a:ext cx="37613" cy="22182"/>
            </a:xfrm>
            <a:custGeom>
              <a:avLst/>
              <a:gdLst>
                <a:gd name="T0" fmla="*/ 0 w 609"/>
                <a:gd name="T1" fmla="*/ 0 h 364"/>
                <a:gd name="T2" fmla="*/ 0 w 609"/>
                <a:gd name="T3" fmla="*/ 199 h 364"/>
                <a:gd name="T4" fmla="*/ 609 w 609"/>
                <a:gd name="T5" fmla="*/ 364 h 364"/>
                <a:gd name="T6" fmla="*/ 609 w 609"/>
                <a:gd name="T7" fmla="*/ 165 h 364"/>
                <a:gd name="T8" fmla="*/ 0 w 609"/>
                <a:gd name="T9" fmla="*/ 0 h 364"/>
                <a:gd name="T10" fmla="*/ 0 60000 65536"/>
                <a:gd name="T11" fmla="*/ 0 60000 65536"/>
                <a:gd name="T12" fmla="*/ 0 60000 65536"/>
                <a:gd name="T13" fmla="*/ 0 60000 65536"/>
                <a:gd name="T14" fmla="*/ 0 60000 65536"/>
                <a:gd name="T15" fmla="*/ 0 w 609"/>
                <a:gd name="T16" fmla="*/ 0 h 364"/>
                <a:gd name="T17" fmla="*/ 609 w 609"/>
                <a:gd name="T18" fmla="*/ 364 h 364"/>
              </a:gdLst>
              <a:ahLst/>
              <a:cxnLst>
                <a:cxn ang="T10">
                  <a:pos x="T0" y="T1"/>
                </a:cxn>
                <a:cxn ang="T11">
                  <a:pos x="T2" y="T3"/>
                </a:cxn>
                <a:cxn ang="T12">
                  <a:pos x="T4" y="T5"/>
                </a:cxn>
                <a:cxn ang="T13">
                  <a:pos x="T6" y="T7"/>
                </a:cxn>
                <a:cxn ang="T14">
                  <a:pos x="T8" y="T9"/>
                </a:cxn>
              </a:cxnLst>
              <a:rect l="T15" t="T16" r="T17" b="T18"/>
              <a:pathLst>
                <a:path w="609" h="364">
                  <a:moveTo>
                    <a:pt x="0" y="0"/>
                  </a:moveTo>
                  <a:lnTo>
                    <a:pt x="0" y="199"/>
                  </a:lnTo>
                  <a:lnTo>
                    <a:pt x="609" y="364"/>
                  </a:lnTo>
                  <a:lnTo>
                    <a:pt x="609" y="165"/>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05" name="Freeform 3066"/>
            <p:cNvSpPr>
              <a:spLocks/>
            </p:cNvSpPr>
            <p:nvPr/>
          </p:nvSpPr>
          <p:spPr bwMode="gray">
            <a:xfrm>
              <a:off x="1626530" y="3134133"/>
              <a:ext cx="46293" cy="34719"/>
            </a:xfrm>
            <a:custGeom>
              <a:avLst/>
              <a:gdLst>
                <a:gd name="T0" fmla="*/ 315 w 315"/>
                <a:gd name="T1" fmla="*/ 56 h 238"/>
                <a:gd name="T2" fmla="*/ 140 w 315"/>
                <a:gd name="T3" fmla="*/ 9 h 238"/>
                <a:gd name="T4" fmla="*/ 38 w 315"/>
                <a:gd name="T5" fmla="*/ 57 h 238"/>
                <a:gd name="T6" fmla="*/ 31 w 315"/>
                <a:gd name="T7" fmla="*/ 181 h 238"/>
                <a:gd name="T8" fmla="*/ 52 w 315"/>
                <a:gd name="T9" fmla="*/ 190 h 238"/>
                <a:gd name="T10" fmla="*/ 230 w 315"/>
                <a:gd name="T11" fmla="*/ 238 h 238"/>
                <a:gd name="T12" fmla="*/ 315 w 315"/>
                <a:gd name="T13" fmla="*/ 56 h 238"/>
                <a:gd name="T14" fmla="*/ 0 60000 65536"/>
                <a:gd name="T15" fmla="*/ 0 60000 65536"/>
                <a:gd name="T16" fmla="*/ 0 60000 65536"/>
                <a:gd name="T17" fmla="*/ 0 60000 65536"/>
                <a:gd name="T18" fmla="*/ 0 60000 65536"/>
                <a:gd name="T19" fmla="*/ 0 60000 65536"/>
                <a:gd name="T20" fmla="*/ 0 60000 65536"/>
                <a:gd name="T21" fmla="*/ 0 w 315"/>
                <a:gd name="T22" fmla="*/ 0 h 238"/>
                <a:gd name="T23" fmla="*/ 315 w 315"/>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238">
                  <a:moveTo>
                    <a:pt x="315" y="56"/>
                  </a:moveTo>
                  <a:cubicBezTo>
                    <a:pt x="140" y="9"/>
                    <a:pt x="140" y="9"/>
                    <a:pt x="140" y="9"/>
                  </a:cubicBezTo>
                  <a:cubicBezTo>
                    <a:pt x="109" y="0"/>
                    <a:pt x="67" y="18"/>
                    <a:pt x="38" y="57"/>
                  </a:cubicBezTo>
                  <a:cubicBezTo>
                    <a:pt x="3" y="102"/>
                    <a:pt x="0" y="158"/>
                    <a:pt x="31" y="181"/>
                  </a:cubicBezTo>
                  <a:cubicBezTo>
                    <a:pt x="37" y="186"/>
                    <a:pt x="44" y="189"/>
                    <a:pt x="52" y="190"/>
                  </a:cubicBezTo>
                  <a:cubicBezTo>
                    <a:pt x="230" y="238"/>
                    <a:pt x="230" y="238"/>
                    <a:pt x="230" y="238"/>
                  </a:cubicBezTo>
                  <a:lnTo>
                    <a:pt x="315" y="56"/>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106" name="Freeform 3067"/>
            <p:cNvSpPr>
              <a:spLocks/>
            </p:cNvSpPr>
            <p:nvPr/>
          </p:nvSpPr>
          <p:spPr bwMode="gray">
            <a:xfrm>
              <a:off x="1652570" y="3139919"/>
              <a:ext cx="27004" cy="30862"/>
            </a:xfrm>
            <a:custGeom>
              <a:avLst/>
              <a:gdLst>
                <a:gd name="T0" fmla="*/ 31 w 186"/>
                <a:gd name="T1" fmla="*/ 187 h 210"/>
                <a:gd name="T2" fmla="*/ 149 w 186"/>
                <a:gd name="T3" fmla="*/ 147 h 210"/>
                <a:gd name="T4" fmla="*/ 156 w 186"/>
                <a:gd name="T5" fmla="*/ 23 h 210"/>
                <a:gd name="T6" fmla="*/ 38 w 186"/>
                <a:gd name="T7" fmla="*/ 62 h 210"/>
                <a:gd name="T8" fmla="*/ 31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31" y="187"/>
                  </a:moveTo>
                  <a:cubicBezTo>
                    <a:pt x="62" y="210"/>
                    <a:pt x="115" y="192"/>
                    <a:pt x="149" y="147"/>
                  </a:cubicBezTo>
                  <a:cubicBezTo>
                    <a:pt x="183" y="102"/>
                    <a:pt x="186" y="46"/>
                    <a:pt x="156" y="23"/>
                  </a:cubicBezTo>
                  <a:cubicBezTo>
                    <a:pt x="125" y="0"/>
                    <a:pt x="72" y="17"/>
                    <a:pt x="38" y="62"/>
                  </a:cubicBezTo>
                  <a:cubicBezTo>
                    <a:pt x="3" y="108"/>
                    <a:pt x="0" y="163"/>
                    <a:pt x="31" y="187"/>
                  </a:cubicBezTo>
                  <a:close/>
                </a:path>
              </a:pathLst>
            </a:custGeom>
            <a:solidFill>
              <a:schemeClr val="bg1">
                <a:lumMod val="65000"/>
              </a:schemeClr>
            </a:solidFill>
            <a:ln w="6350">
              <a:noFill/>
              <a:miter lim="800000"/>
              <a:headEnd/>
              <a:tailEnd/>
            </a:ln>
          </p:spPr>
          <p:txBody>
            <a:bodyPr/>
            <a:lstStyle/>
            <a:p>
              <a:endParaRPr lang="en-US" dirty="0"/>
            </a:p>
          </p:txBody>
        </p:sp>
        <p:sp>
          <p:nvSpPr>
            <p:cNvPr id="3107" name="Freeform 3068"/>
            <p:cNvSpPr>
              <a:spLocks/>
            </p:cNvSpPr>
            <p:nvPr/>
          </p:nvSpPr>
          <p:spPr bwMode="gray">
            <a:xfrm>
              <a:off x="1686324" y="3142812"/>
              <a:ext cx="42435" cy="32791"/>
            </a:xfrm>
            <a:custGeom>
              <a:avLst/>
              <a:gdLst>
                <a:gd name="T0" fmla="*/ 97 w 697"/>
                <a:gd name="T1" fmla="*/ 537 h 537"/>
                <a:gd name="T2" fmla="*/ 0 w 697"/>
                <a:gd name="T3" fmla="*/ 151 h 537"/>
                <a:gd name="T4" fmla="*/ 345 w 697"/>
                <a:gd name="T5" fmla="*/ 0 h 537"/>
                <a:gd name="T6" fmla="*/ 697 w 697"/>
                <a:gd name="T7" fmla="*/ 88 h 537"/>
                <a:gd name="T8" fmla="*/ 550 w 697"/>
                <a:gd name="T9" fmla="*/ 414 h 537"/>
                <a:gd name="T10" fmla="*/ 97 w 697"/>
                <a:gd name="T11" fmla="*/ 537 h 537"/>
                <a:gd name="T12" fmla="*/ 0 60000 65536"/>
                <a:gd name="T13" fmla="*/ 0 60000 65536"/>
                <a:gd name="T14" fmla="*/ 0 60000 65536"/>
                <a:gd name="T15" fmla="*/ 0 60000 65536"/>
                <a:gd name="T16" fmla="*/ 0 60000 65536"/>
                <a:gd name="T17" fmla="*/ 0 60000 65536"/>
                <a:gd name="T18" fmla="*/ 0 w 697"/>
                <a:gd name="T19" fmla="*/ 0 h 537"/>
                <a:gd name="T20" fmla="*/ 697 w 697"/>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697" h="537">
                  <a:moveTo>
                    <a:pt x="97" y="537"/>
                  </a:moveTo>
                  <a:lnTo>
                    <a:pt x="0" y="151"/>
                  </a:lnTo>
                  <a:lnTo>
                    <a:pt x="345" y="0"/>
                  </a:lnTo>
                  <a:lnTo>
                    <a:pt x="697" y="88"/>
                  </a:lnTo>
                  <a:lnTo>
                    <a:pt x="550" y="414"/>
                  </a:lnTo>
                  <a:lnTo>
                    <a:pt x="97" y="53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grpSp>
          <p:nvGrpSpPr>
            <p:cNvPr id="3108" name="Group 3069"/>
            <p:cNvGrpSpPr>
              <a:grpSpLocks/>
            </p:cNvGrpSpPr>
            <p:nvPr/>
          </p:nvGrpSpPr>
          <p:grpSpPr bwMode="gray">
            <a:xfrm>
              <a:off x="1323698" y="3039618"/>
              <a:ext cx="179385" cy="75225"/>
              <a:chOff x="3815" y="1518"/>
              <a:chExt cx="186" cy="78"/>
            </a:xfrm>
          </p:grpSpPr>
          <p:sp>
            <p:nvSpPr>
              <p:cNvPr id="4153" name="Freeform 3070"/>
              <p:cNvSpPr>
                <a:spLocks/>
              </p:cNvSpPr>
              <p:nvPr/>
            </p:nvSpPr>
            <p:spPr bwMode="gray">
              <a:xfrm>
                <a:off x="3832" y="1534"/>
                <a:ext cx="111" cy="43"/>
              </a:xfrm>
              <a:custGeom>
                <a:avLst/>
                <a:gdLst>
                  <a:gd name="T0" fmla="*/ 0 w 1736"/>
                  <a:gd name="T1" fmla="*/ 0 h 666"/>
                  <a:gd name="T2" fmla="*/ 0 w 1736"/>
                  <a:gd name="T3" fmla="*/ 199 h 666"/>
                  <a:gd name="T4" fmla="*/ 1736 w 1736"/>
                  <a:gd name="T5" fmla="*/ 666 h 666"/>
                  <a:gd name="T6" fmla="*/ 1736 w 1736"/>
                  <a:gd name="T7" fmla="*/ 468 h 666"/>
                  <a:gd name="T8" fmla="*/ 0 w 1736"/>
                  <a:gd name="T9" fmla="*/ 0 h 666"/>
                  <a:gd name="T10" fmla="*/ 0 60000 65536"/>
                  <a:gd name="T11" fmla="*/ 0 60000 65536"/>
                  <a:gd name="T12" fmla="*/ 0 60000 65536"/>
                  <a:gd name="T13" fmla="*/ 0 60000 65536"/>
                  <a:gd name="T14" fmla="*/ 0 60000 65536"/>
                  <a:gd name="T15" fmla="*/ 0 w 1736"/>
                  <a:gd name="T16" fmla="*/ 0 h 666"/>
                  <a:gd name="T17" fmla="*/ 1736 w 1736"/>
                  <a:gd name="T18" fmla="*/ 666 h 666"/>
                </a:gdLst>
                <a:ahLst/>
                <a:cxnLst>
                  <a:cxn ang="T10">
                    <a:pos x="T0" y="T1"/>
                  </a:cxn>
                  <a:cxn ang="T11">
                    <a:pos x="T2" y="T3"/>
                  </a:cxn>
                  <a:cxn ang="T12">
                    <a:pos x="T4" y="T5"/>
                  </a:cxn>
                  <a:cxn ang="T13">
                    <a:pos x="T6" y="T7"/>
                  </a:cxn>
                  <a:cxn ang="T14">
                    <a:pos x="T8" y="T9"/>
                  </a:cxn>
                </a:cxnLst>
                <a:rect l="T15" t="T16" r="T17" b="T18"/>
                <a:pathLst>
                  <a:path w="1736" h="666">
                    <a:moveTo>
                      <a:pt x="0" y="0"/>
                    </a:moveTo>
                    <a:lnTo>
                      <a:pt x="0" y="199"/>
                    </a:lnTo>
                    <a:lnTo>
                      <a:pt x="1736" y="666"/>
                    </a:lnTo>
                    <a:lnTo>
                      <a:pt x="1736" y="468"/>
                    </a:ln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4154" name="Freeform 3071"/>
              <p:cNvSpPr>
                <a:spLocks/>
              </p:cNvSpPr>
              <p:nvPr/>
            </p:nvSpPr>
            <p:spPr bwMode="gray">
              <a:xfrm>
                <a:off x="3832" y="1518"/>
                <a:ext cx="169" cy="46"/>
              </a:xfrm>
              <a:custGeom>
                <a:avLst/>
                <a:gdLst>
                  <a:gd name="T0" fmla="*/ 1736 w 2632"/>
                  <a:gd name="T1" fmla="*/ 227 h 709"/>
                  <a:gd name="T2" fmla="*/ 895 w 2632"/>
                  <a:gd name="T3" fmla="*/ 0 h 709"/>
                  <a:gd name="T4" fmla="*/ 0 w 2632"/>
                  <a:gd name="T5" fmla="*/ 241 h 709"/>
                  <a:gd name="T6" fmla="*/ 841 w 2632"/>
                  <a:gd name="T7" fmla="*/ 468 h 709"/>
                  <a:gd name="T8" fmla="*/ 841 w 2632"/>
                  <a:gd name="T9" fmla="*/ 468 h 709"/>
                  <a:gd name="T10" fmla="*/ 1736 w 2632"/>
                  <a:gd name="T11" fmla="*/ 709 h 709"/>
                  <a:gd name="T12" fmla="*/ 2632 w 2632"/>
                  <a:gd name="T13" fmla="*/ 468 h 709"/>
                  <a:gd name="T14" fmla="*/ 1736 w 2632"/>
                  <a:gd name="T15" fmla="*/ 227 h 709"/>
                  <a:gd name="T16" fmla="*/ 0 60000 65536"/>
                  <a:gd name="T17" fmla="*/ 0 60000 65536"/>
                  <a:gd name="T18" fmla="*/ 0 60000 65536"/>
                  <a:gd name="T19" fmla="*/ 0 60000 65536"/>
                  <a:gd name="T20" fmla="*/ 0 60000 65536"/>
                  <a:gd name="T21" fmla="*/ 0 60000 65536"/>
                  <a:gd name="T22" fmla="*/ 0 60000 65536"/>
                  <a:gd name="T23" fmla="*/ 0 60000 65536"/>
                  <a:gd name="T24" fmla="*/ 0 w 2632"/>
                  <a:gd name="T25" fmla="*/ 0 h 709"/>
                  <a:gd name="T26" fmla="*/ 2632 w 2632"/>
                  <a:gd name="T27" fmla="*/ 709 h 7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2" h="709">
                    <a:moveTo>
                      <a:pt x="1736" y="227"/>
                    </a:moveTo>
                    <a:lnTo>
                      <a:pt x="895" y="0"/>
                    </a:lnTo>
                    <a:lnTo>
                      <a:pt x="0" y="241"/>
                    </a:lnTo>
                    <a:lnTo>
                      <a:pt x="841" y="468"/>
                    </a:lnTo>
                    <a:lnTo>
                      <a:pt x="1736" y="709"/>
                    </a:lnTo>
                    <a:lnTo>
                      <a:pt x="2632" y="468"/>
                    </a:lnTo>
                    <a:lnTo>
                      <a:pt x="1736" y="22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155" name="Freeform 3072"/>
              <p:cNvSpPr>
                <a:spLocks/>
              </p:cNvSpPr>
              <p:nvPr/>
            </p:nvSpPr>
            <p:spPr bwMode="gray">
              <a:xfrm>
                <a:off x="3943" y="1548"/>
                <a:ext cx="58" cy="29"/>
              </a:xfrm>
              <a:custGeom>
                <a:avLst/>
                <a:gdLst>
                  <a:gd name="T0" fmla="*/ 0 w 896"/>
                  <a:gd name="T1" fmla="*/ 439 h 439"/>
                  <a:gd name="T2" fmla="*/ 896 w 896"/>
                  <a:gd name="T3" fmla="*/ 199 h 439"/>
                  <a:gd name="T4" fmla="*/ 896 w 896"/>
                  <a:gd name="T5" fmla="*/ 0 h 439"/>
                  <a:gd name="T6" fmla="*/ 0 w 896"/>
                  <a:gd name="T7" fmla="*/ 241 h 439"/>
                  <a:gd name="T8" fmla="*/ 0 w 896"/>
                  <a:gd name="T9" fmla="*/ 439 h 439"/>
                  <a:gd name="T10" fmla="*/ 0 60000 65536"/>
                  <a:gd name="T11" fmla="*/ 0 60000 65536"/>
                  <a:gd name="T12" fmla="*/ 0 60000 65536"/>
                  <a:gd name="T13" fmla="*/ 0 60000 65536"/>
                  <a:gd name="T14" fmla="*/ 0 60000 65536"/>
                  <a:gd name="T15" fmla="*/ 0 w 896"/>
                  <a:gd name="T16" fmla="*/ 0 h 439"/>
                  <a:gd name="T17" fmla="*/ 896 w 896"/>
                  <a:gd name="T18" fmla="*/ 439 h 439"/>
                </a:gdLst>
                <a:ahLst/>
                <a:cxnLst>
                  <a:cxn ang="T10">
                    <a:pos x="T0" y="T1"/>
                  </a:cxn>
                  <a:cxn ang="T11">
                    <a:pos x="T2" y="T3"/>
                  </a:cxn>
                  <a:cxn ang="T12">
                    <a:pos x="T4" y="T5"/>
                  </a:cxn>
                  <a:cxn ang="T13">
                    <a:pos x="T6" y="T7"/>
                  </a:cxn>
                  <a:cxn ang="T14">
                    <a:pos x="T8" y="T9"/>
                  </a:cxn>
                </a:cxnLst>
                <a:rect l="T15" t="T16" r="T17" b="T18"/>
                <a:pathLst>
                  <a:path w="896" h="439">
                    <a:moveTo>
                      <a:pt x="0" y="439"/>
                    </a:moveTo>
                    <a:lnTo>
                      <a:pt x="896" y="199"/>
                    </a:lnTo>
                    <a:lnTo>
                      <a:pt x="896" y="0"/>
                    </a:lnTo>
                    <a:lnTo>
                      <a:pt x="0" y="241"/>
                    </a:lnTo>
                    <a:lnTo>
                      <a:pt x="0" y="439"/>
                    </a:lnTo>
                    <a:close/>
                  </a:path>
                </a:pathLst>
              </a:custGeom>
              <a:solidFill>
                <a:schemeClr val="bg1">
                  <a:lumMod val="65000"/>
                </a:schemeClr>
              </a:solidFill>
              <a:ln w="6350">
                <a:noFill/>
                <a:miter lim="800000"/>
                <a:headEnd/>
                <a:tailEnd/>
              </a:ln>
            </p:spPr>
            <p:txBody>
              <a:bodyPr/>
              <a:lstStyle/>
              <a:p>
                <a:endParaRPr lang="en-US" dirty="0"/>
              </a:p>
            </p:txBody>
          </p:sp>
          <p:sp>
            <p:nvSpPr>
              <p:cNvPr id="4156" name="Freeform 3073"/>
              <p:cNvSpPr>
                <a:spLocks/>
              </p:cNvSpPr>
              <p:nvPr/>
            </p:nvSpPr>
            <p:spPr bwMode="gray">
              <a:xfrm>
                <a:off x="3825" y="1529"/>
                <a:ext cx="46" cy="51"/>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6 h 332"/>
                  <a:gd name="T12" fmla="*/ 143 w 303"/>
                  <a:gd name="T13" fmla="*/ 305 h 332"/>
                  <a:gd name="T14" fmla="*/ 156 w 303"/>
                  <a:gd name="T15" fmla="*/ 332 h 332"/>
                  <a:gd name="T16" fmla="*/ 221 w 303"/>
                  <a:gd name="T17" fmla="*/ 315 h 332"/>
                  <a:gd name="T18" fmla="*/ 221 w 303"/>
                  <a:gd name="T19" fmla="*/ 315 h 332"/>
                  <a:gd name="T20" fmla="*/ 252 w 303"/>
                  <a:gd name="T21" fmla="*/ 301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1" y="30"/>
                      <a:pt x="118" y="0"/>
                      <a:pt x="66" y="21"/>
                    </a:cubicBezTo>
                    <a:cubicBezTo>
                      <a:pt x="66" y="21"/>
                      <a:pt x="66" y="21"/>
                      <a:pt x="66" y="21"/>
                    </a:cubicBezTo>
                    <a:cubicBezTo>
                      <a:pt x="17" y="33"/>
                      <a:pt x="17" y="33"/>
                      <a:pt x="17" y="33"/>
                    </a:cubicBezTo>
                    <a:cubicBezTo>
                      <a:pt x="27" y="55"/>
                      <a:pt x="27" y="55"/>
                      <a:pt x="27" y="55"/>
                    </a:cubicBezTo>
                    <a:cubicBezTo>
                      <a:pt x="0" y="100"/>
                      <a:pt x="11" y="174"/>
                      <a:pt x="58" y="236"/>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8"/>
                      <a:pt x="252" y="301"/>
                    </a:cubicBezTo>
                    <a:cubicBezTo>
                      <a:pt x="303" y="262"/>
                      <a:pt x="298" y="171"/>
                      <a:pt x="242" y="96"/>
                    </a:cubicBezTo>
                    <a:close/>
                  </a:path>
                </a:pathLst>
              </a:custGeom>
              <a:solidFill>
                <a:srgbClr val="333333"/>
              </a:solidFill>
              <a:ln w="6350">
                <a:noFill/>
                <a:miter lim="800000"/>
                <a:headEnd/>
                <a:tailEnd/>
              </a:ln>
            </p:spPr>
            <p:txBody>
              <a:bodyPr/>
              <a:lstStyle/>
              <a:p>
                <a:endParaRPr lang="en-US" dirty="0"/>
              </a:p>
            </p:txBody>
          </p:sp>
          <p:sp>
            <p:nvSpPr>
              <p:cNvPr id="4157" name="Freeform 3074"/>
              <p:cNvSpPr>
                <a:spLocks/>
              </p:cNvSpPr>
              <p:nvPr/>
            </p:nvSpPr>
            <p:spPr bwMode="gray">
              <a:xfrm>
                <a:off x="3815" y="1531"/>
                <a:ext cx="46" cy="53"/>
              </a:xfrm>
              <a:custGeom>
                <a:avLst/>
                <a:gdLst>
                  <a:gd name="T0" fmla="*/ 256 w 306"/>
                  <a:gd name="T1" fmla="*/ 308 h 346"/>
                  <a:gd name="T2" fmla="*/ 62 w 306"/>
                  <a:gd name="T3" fmla="*/ 243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8"/>
                    </a:cubicBezTo>
                    <a:cubicBezTo>
                      <a:pt x="102" y="0"/>
                      <a:pt x="188" y="29"/>
                      <a:pt x="245" y="103"/>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4158" name="Freeform 3075"/>
              <p:cNvSpPr>
                <a:spLocks/>
              </p:cNvSpPr>
              <p:nvPr/>
            </p:nvSpPr>
            <p:spPr bwMode="gray">
              <a:xfrm>
                <a:off x="3824" y="1541"/>
                <a:ext cx="28" cy="32"/>
              </a:xfrm>
              <a:custGeom>
                <a:avLst/>
                <a:gdLst>
                  <a:gd name="T0" fmla="*/ 156 w 186"/>
                  <a:gd name="T1" fmla="*/ 187 h 210"/>
                  <a:gd name="T2" fmla="*/ 38 w 186"/>
                  <a:gd name="T3" fmla="*/ 147 h 210"/>
                  <a:gd name="T4" fmla="*/ 31 w 186"/>
                  <a:gd name="T5" fmla="*/ 23 h 210"/>
                  <a:gd name="T6" fmla="*/ 149 w 186"/>
                  <a:gd name="T7" fmla="*/ 63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3"/>
                      <a:pt x="38" y="147"/>
                    </a:cubicBezTo>
                    <a:cubicBezTo>
                      <a:pt x="3" y="102"/>
                      <a:pt x="0" y="46"/>
                      <a:pt x="31" y="23"/>
                    </a:cubicBezTo>
                    <a:cubicBezTo>
                      <a:pt x="62" y="0"/>
                      <a:pt x="115" y="17"/>
                      <a:pt x="149" y="63"/>
                    </a:cubicBezTo>
                    <a:cubicBezTo>
                      <a:pt x="183" y="108"/>
                      <a:pt x="186" y="164"/>
                      <a:pt x="156" y="187"/>
                    </a:cubicBezTo>
                    <a:close/>
                  </a:path>
                </a:pathLst>
              </a:custGeom>
              <a:solidFill>
                <a:schemeClr val="bg1">
                  <a:lumMod val="85000"/>
                </a:schemeClr>
              </a:solidFill>
              <a:ln w="6350">
                <a:noFill/>
                <a:miter lim="800000"/>
                <a:headEnd/>
                <a:tailEnd/>
              </a:ln>
            </p:spPr>
            <p:txBody>
              <a:bodyPr/>
              <a:lstStyle/>
              <a:p>
                <a:endParaRPr lang="en-US" dirty="0"/>
              </a:p>
            </p:txBody>
          </p:sp>
          <p:sp>
            <p:nvSpPr>
              <p:cNvPr id="4159" name="Freeform 3076"/>
              <p:cNvSpPr>
                <a:spLocks/>
              </p:cNvSpPr>
              <p:nvPr/>
            </p:nvSpPr>
            <p:spPr bwMode="gray">
              <a:xfrm>
                <a:off x="3874" y="1542"/>
                <a:ext cx="46" cy="51"/>
              </a:xfrm>
              <a:custGeom>
                <a:avLst/>
                <a:gdLst>
                  <a:gd name="T0" fmla="*/ 242 w 303"/>
                  <a:gd name="T1" fmla="*/ 96 h 332"/>
                  <a:gd name="T2" fmla="*/ 66 w 303"/>
                  <a:gd name="T3" fmla="*/ 20 h 332"/>
                  <a:gd name="T4" fmla="*/ 66 w 303"/>
                  <a:gd name="T5" fmla="*/ 20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5"/>
                      <a:pt x="27" y="55"/>
                      <a:pt x="27" y="55"/>
                    </a:cubicBezTo>
                    <a:cubicBezTo>
                      <a:pt x="0" y="100"/>
                      <a:pt x="11" y="173"/>
                      <a:pt x="58" y="235"/>
                    </a:cubicBezTo>
                    <a:cubicBezTo>
                      <a:pt x="83" y="267"/>
                      <a:pt x="113" y="291"/>
                      <a:pt x="143" y="305"/>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4160" name="Freeform 3077"/>
              <p:cNvSpPr>
                <a:spLocks/>
              </p:cNvSpPr>
              <p:nvPr/>
            </p:nvSpPr>
            <p:spPr bwMode="gray">
              <a:xfrm>
                <a:off x="3864" y="1544"/>
                <a:ext cx="47" cy="52"/>
              </a:xfrm>
              <a:custGeom>
                <a:avLst/>
                <a:gdLst>
                  <a:gd name="T0" fmla="*/ 256 w 306"/>
                  <a:gd name="T1" fmla="*/ 307 h 346"/>
                  <a:gd name="T2" fmla="*/ 62 w 306"/>
                  <a:gd name="T3" fmla="*/ 242 h 346"/>
                  <a:gd name="T4" fmla="*/ 51 w 306"/>
                  <a:gd name="T5" fmla="*/ 38 h 346"/>
                  <a:gd name="T6" fmla="*/ 245 w 306"/>
                  <a:gd name="T7" fmla="*/ 103 h 346"/>
                  <a:gd name="T8" fmla="*/ 256 w 306"/>
                  <a:gd name="T9" fmla="*/ 307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7"/>
                    </a:moveTo>
                    <a:cubicBezTo>
                      <a:pt x="205" y="346"/>
                      <a:pt x="118" y="317"/>
                      <a:pt x="62" y="242"/>
                    </a:cubicBezTo>
                    <a:cubicBezTo>
                      <a:pt x="5" y="168"/>
                      <a:pt x="0" y="76"/>
                      <a:pt x="51" y="38"/>
                    </a:cubicBezTo>
                    <a:cubicBezTo>
                      <a:pt x="102" y="0"/>
                      <a:pt x="189" y="29"/>
                      <a:pt x="245" y="103"/>
                    </a:cubicBezTo>
                    <a:cubicBezTo>
                      <a:pt x="302" y="177"/>
                      <a:pt x="306" y="269"/>
                      <a:pt x="256" y="307"/>
                    </a:cubicBezTo>
                    <a:close/>
                  </a:path>
                </a:pathLst>
              </a:custGeom>
              <a:solidFill>
                <a:srgbClr val="333333"/>
              </a:solidFill>
              <a:ln w="6350">
                <a:noFill/>
                <a:miter lim="800000"/>
                <a:headEnd/>
                <a:tailEnd/>
              </a:ln>
            </p:spPr>
            <p:txBody>
              <a:bodyPr/>
              <a:lstStyle/>
              <a:p>
                <a:endParaRPr lang="en-US" dirty="0"/>
              </a:p>
            </p:txBody>
          </p:sp>
          <p:sp>
            <p:nvSpPr>
              <p:cNvPr id="4161" name="Freeform 3078"/>
              <p:cNvSpPr>
                <a:spLocks/>
              </p:cNvSpPr>
              <p:nvPr/>
            </p:nvSpPr>
            <p:spPr bwMode="gray">
              <a:xfrm>
                <a:off x="3873" y="1554"/>
                <a:ext cx="28" cy="32"/>
              </a:xfrm>
              <a:custGeom>
                <a:avLst/>
                <a:gdLst>
                  <a:gd name="T0" fmla="*/ 156 w 186"/>
                  <a:gd name="T1" fmla="*/ 188 h 211"/>
                  <a:gd name="T2" fmla="*/ 38 w 186"/>
                  <a:gd name="T3" fmla="*/ 148 h 211"/>
                  <a:gd name="T4" fmla="*/ 31 w 186"/>
                  <a:gd name="T5" fmla="*/ 24 h 211"/>
                  <a:gd name="T6" fmla="*/ 149 w 186"/>
                  <a:gd name="T7" fmla="*/ 63 h 211"/>
                  <a:gd name="T8" fmla="*/ 156 w 186"/>
                  <a:gd name="T9" fmla="*/ 188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8"/>
                    </a:moveTo>
                    <a:cubicBezTo>
                      <a:pt x="125" y="211"/>
                      <a:pt x="72" y="193"/>
                      <a:pt x="38" y="148"/>
                    </a:cubicBezTo>
                    <a:cubicBezTo>
                      <a:pt x="3" y="103"/>
                      <a:pt x="0" y="47"/>
                      <a:pt x="31" y="24"/>
                    </a:cubicBezTo>
                    <a:cubicBezTo>
                      <a:pt x="62" y="0"/>
                      <a:pt x="115" y="18"/>
                      <a:pt x="149" y="63"/>
                    </a:cubicBezTo>
                    <a:cubicBezTo>
                      <a:pt x="183" y="109"/>
                      <a:pt x="186" y="164"/>
                      <a:pt x="156" y="188"/>
                    </a:cubicBezTo>
                    <a:close/>
                  </a:path>
                </a:pathLst>
              </a:custGeom>
              <a:solidFill>
                <a:schemeClr val="bg1">
                  <a:lumMod val="85000"/>
                </a:schemeClr>
              </a:solidFill>
              <a:ln w="6350">
                <a:noFill/>
                <a:miter lim="800000"/>
                <a:headEnd/>
                <a:tailEnd/>
              </a:ln>
            </p:spPr>
            <p:txBody>
              <a:bodyPr/>
              <a:lstStyle/>
              <a:p>
                <a:endParaRPr lang="en-US" dirty="0"/>
              </a:p>
            </p:txBody>
          </p:sp>
          <p:sp>
            <p:nvSpPr>
              <p:cNvPr id="4162" name="Freeform 3079"/>
              <p:cNvSpPr>
                <a:spLocks/>
              </p:cNvSpPr>
              <p:nvPr/>
            </p:nvSpPr>
            <p:spPr bwMode="gray">
              <a:xfrm>
                <a:off x="3899" y="1549"/>
                <a:ext cx="32" cy="35"/>
              </a:xfrm>
              <a:custGeom>
                <a:avLst/>
                <a:gdLst>
                  <a:gd name="T0" fmla="*/ 184 w 207"/>
                  <a:gd name="T1" fmla="*/ 84 h 227"/>
                  <a:gd name="T2" fmla="*/ 143 w 207"/>
                  <a:gd name="T3" fmla="*/ 38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67" y="45"/>
                      <a:pt x="143" y="38"/>
                    </a:cubicBezTo>
                    <a:cubicBezTo>
                      <a:pt x="0" y="0"/>
                      <a:pt x="0" y="0"/>
                      <a:pt x="0" y="0"/>
                    </a:cubicBezTo>
                    <a:cubicBezTo>
                      <a:pt x="15" y="13"/>
                      <a:pt x="29" y="28"/>
                      <a:pt x="42" y="45"/>
                    </a:cubicBezTo>
                    <a:cubicBezTo>
                      <a:pt x="87" y="105"/>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9"/>
                      <a:pt x="184" y="84"/>
                    </a:cubicBezTo>
                    <a:close/>
                  </a:path>
                </a:pathLst>
              </a:custGeom>
              <a:solidFill>
                <a:schemeClr val="bg1">
                  <a:lumMod val="65000"/>
                </a:schemeClr>
              </a:solidFill>
              <a:ln w="6350">
                <a:noFill/>
                <a:miter lim="800000"/>
                <a:headEnd/>
                <a:tailEnd/>
              </a:ln>
            </p:spPr>
            <p:txBody>
              <a:bodyPr/>
              <a:lstStyle/>
              <a:p>
                <a:endParaRPr lang="en-US" dirty="0"/>
              </a:p>
            </p:txBody>
          </p:sp>
        </p:grpSp>
        <p:grpSp>
          <p:nvGrpSpPr>
            <p:cNvPr id="3109" name="Group 3080"/>
            <p:cNvGrpSpPr>
              <a:grpSpLocks/>
            </p:cNvGrpSpPr>
            <p:nvPr/>
          </p:nvGrpSpPr>
          <p:grpSpPr bwMode="gray">
            <a:xfrm>
              <a:off x="1321769" y="2891096"/>
              <a:ext cx="436887" cy="247858"/>
              <a:chOff x="5029" y="1229"/>
              <a:chExt cx="453" cy="257"/>
            </a:xfrm>
          </p:grpSpPr>
          <p:sp>
            <p:nvSpPr>
              <p:cNvPr id="4150" name="Freeform 3081"/>
              <p:cNvSpPr>
                <a:spLocks/>
              </p:cNvSpPr>
              <p:nvPr/>
            </p:nvSpPr>
            <p:spPr bwMode="gray">
              <a:xfrm>
                <a:off x="5029" y="1260"/>
                <a:ext cx="340" cy="226"/>
              </a:xfrm>
              <a:custGeom>
                <a:avLst/>
                <a:gdLst>
                  <a:gd name="T0" fmla="*/ 0 w 5384"/>
                  <a:gd name="T1" fmla="*/ 2152 h 3597"/>
                  <a:gd name="T2" fmla="*/ 5384 w 5384"/>
                  <a:gd name="T3" fmla="*/ 3597 h 3597"/>
                  <a:gd name="T4" fmla="*/ 5384 w 5384"/>
                  <a:gd name="T5" fmla="*/ 1443 h 3597"/>
                  <a:gd name="T6" fmla="*/ 0 w 5384"/>
                  <a:gd name="T7" fmla="*/ 0 h 3597"/>
                  <a:gd name="T8" fmla="*/ 0 w 5384"/>
                  <a:gd name="T9" fmla="*/ 2152 h 3597"/>
                  <a:gd name="T10" fmla="*/ 0 60000 65536"/>
                  <a:gd name="T11" fmla="*/ 0 60000 65536"/>
                  <a:gd name="T12" fmla="*/ 0 60000 65536"/>
                  <a:gd name="T13" fmla="*/ 0 60000 65536"/>
                  <a:gd name="T14" fmla="*/ 0 60000 65536"/>
                  <a:gd name="T15" fmla="*/ 0 w 5384"/>
                  <a:gd name="T16" fmla="*/ 0 h 3597"/>
                  <a:gd name="T17" fmla="*/ 5384 w 5384"/>
                  <a:gd name="T18" fmla="*/ 3597 h 3597"/>
                </a:gdLst>
                <a:ahLst/>
                <a:cxnLst>
                  <a:cxn ang="T10">
                    <a:pos x="T0" y="T1"/>
                  </a:cxn>
                  <a:cxn ang="T11">
                    <a:pos x="T2" y="T3"/>
                  </a:cxn>
                  <a:cxn ang="T12">
                    <a:pos x="T4" y="T5"/>
                  </a:cxn>
                  <a:cxn ang="T13">
                    <a:pos x="T6" y="T7"/>
                  </a:cxn>
                  <a:cxn ang="T14">
                    <a:pos x="T8" y="T9"/>
                  </a:cxn>
                </a:cxnLst>
                <a:rect l="T15" t="T16" r="T17" b="T18"/>
                <a:pathLst>
                  <a:path w="5384" h="3597">
                    <a:moveTo>
                      <a:pt x="0" y="2152"/>
                    </a:moveTo>
                    <a:lnTo>
                      <a:pt x="5384" y="3597"/>
                    </a:lnTo>
                    <a:lnTo>
                      <a:pt x="5384" y="1443"/>
                    </a:lnTo>
                    <a:lnTo>
                      <a:pt x="0" y="0"/>
                    </a:lnTo>
                    <a:lnTo>
                      <a:pt x="0" y="2152"/>
                    </a:lnTo>
                    <a:close/>
                  </a:path>
                </a:pathLst>
              </a:custGeom>
              <a:solidFill>
                <a:schemeClr val="accent1">
                  <a:lumMod val="50000"/>
                </a:schemeClr>
              </a:solidFill>
              <a:ln w="6350">
                <a:noFill/>
                <a:miter lim="800000"/>
                <a:headEnd/>
                <a:tailEnd/>
              </a:ln>
            </p:spPr>
            <p:txBody>
              <a:bodyPr/>
              <a:lstStyle/>
              <a:p>
                <a:endParaRPr lang="en-US" dirty="0"/>
              </a:p>
            </p:txBody>
          </p:sp>
          <p:sp>
            <p:nvSpPr>
              <p:cNvPr id="4151" name="Freeform 3082"/>
              <p:cNvSpPr>
                <a:spLocks/>
              </p:cNvSpPr>
              <p:nvPr/>
            </p:nvSpPr>
            <p:spPr bwMode="gray">
              <a:xfrm>
                <a:off x="5029" y="1229"/>
                <a:ext cx="453" cy="122"/>
              </a:xfrm>
              <a:custGeom>
                <a:avLst/>
                <a:gdLst>
                  <a:gd name="T0" fmla="*/ 1798 w 7181"/>
                  <a:gd name="T1" fmla="*/ 0 h 1928"/>
                  <a:gd name="T2" fmla="*/ 0 w 7181"/>
                  <a:gd name="T3" fmla="*/ 485 h 1928"/>
                  <a:gd name="T4" fmla="*/ 5384 w 7181"/>
                  <a:gd name="T5" fmla="*/ 1928 h 1928"/>
                  <a:gd name="T6" fmla="*/ 7181 w 7181"/>
                  <a:gd name="T7" fmla="*/ 1446 h 1928"/>
                  <a:gd name="T8" fmla="*/ 1798 w 7181"/>
                  <a:gd name="T9" fmla="*/ 0 h 1928"/>
                  <a:gd name="T10" fmla="*/ 0 60000 65536"/>
                  <a:gd name="T11" fmla="*/ 0 60000 65536"/>
                  <a:gd name="T12" fmla="*/ 0 60000 65536"/>
                  <a:gd name="T13" fmla="*/ 0 60000 65536"/>
                  <a:gd name="T14" fmla="*/ 0 60000 65536"/>
                  <a:gd name="T15" fmla="*/ 0 w 7181"/>
                  <a:gd name="T16" fmla="*/ 0 h 1928"/>
                  <a:gd name="T17" fmla="*/ 7181 w 7181"/>
                  <a:gd name="T18" fmla="*/ 1928 h 1928"/>
                </a:gdLst>
                <a:ahLst/>
                <a:cxnLst>
                  <a:cxn ang="T10">
                    <a:pos x="T0" y="T1"/>
                  </a:cxn>
                  <a:cxn ang="T11">
                    <a:pos x="T2" y="T3"/>
                  </a:cxn>
                  <a:cxn ang="T12">
                    <a:pos x="T4" y="T5"/>
                  </a:cxn>
                  <a:cxn ang="T13">
                    <a:pos x="T6" y="T7"/>
                  </a:cxn>
                  <a:cxn ang="T14">
                    <a:pos x="T8" y="T9"/>
                  </a:cxn>
                </a:cxnLst>
                <a:rect l="T15" t="T16" r="T17" b="T18"/>
                <a:pathLst>
                  <a:path w="7181" h="1928">
                    <a:moveTo>
                      <a:pt x="1798" y="0"/>
                    </a:moveTo>
                    <a:lnTo>
                      <a:pt x="0" y="485"/>
                    </a:lnTo>
                    <a:lnTo>
                      <a:pt x="5384" y="1928"/>
                    </a:lnTo>
                    <a:lnTo>
                      <a:pt x="7181" y="1446"/>
                    </a:lnTo>
                    <a:lnTo>
                      <a:pt x="1798" y="0"/>
                    </a:lnTo>
                    <a:close/>
                  </a:path>
                </a:pathLst>
              </a:custGeom>
              <a:solidFill>
                <a:schemeClr val="accent1"/>
              </a:solidFill>
              <a:ln w="6350">
                <a:noFill/>
                <a:miter lim="800000"/>
                <a:headEnd/>
                <a:tailEnd/>
              </a:ln>
            </p:spPr>
            <p:txBody>
              <a:bodyPr/>
              <a:lstStyle/>
              <a:p>
                <a:endParaRPr lang="en-US" dirty="0"/>
              </a:p>
            </p:txBody>
          </p:sp>
          <p:sp>
            <p:nvSpPr>
              <p:cNvPr id="4152" name="Freeform 3083"/>
              <p:cNvSpPr>
                <a:spLocks/>
              </p:cNvSpPr>
              <p:nvPr/>
            </p:nvSpPr>
            <p:spPr bwMode="gray">
              <a:xfrm>
                <a:off x="5369" y="1320"/>
                <a:ext cx="113" cy="166"/>
              </a:xfrm>
              <a:custGeom>
                <a:avLst/>
                <a:gdLst>
                  <a:gd name="T0" fmla="*/ 0 w 1797"/>
                  <a:gd name="T1" fmla="*/ 2636 h 2636"/>
                  <a:gd name="T2" fmla="*/ 1797 w 1797"/>
                  <a:gd name="T3" fmla="*/ 2155 h 2636"/>
                  <a:gd name="T4" fmla="*/ 1797 w 1797"/>
                  <a:gd name="T5" fmla="*/ 0 h 2636"/>
                  <a:gd name="T6" fmla="*/ 0 w 1797"/>
                  <a:gd name="T7" fmla="*/ 482 h 2636"/>
                  <a:gd name="T8" fmla="*/ 0 w 1797"/>
                  <a:gd name="T9" fmla="*/ 2636 h 2636"/>
                  <a:gd name="T10" fmla="*/ 0 60000 65536"/>
                  <a:gd name="T11" fmla="*/ 0 60000 65536"/>
                  <a:gd name="T12" fmla="*/ 0 60000 65536"/>
                  <a:gd name="T13" fmla="*/ 0 60000 65536"/>
                  <a:gd name="T14" fmla="*/ 0 60000 65536"/>
                  <a:gd name="T15" fmla="*/ 0 w 1797"/>
                  <a:gd name="T16" fmla="*/ 0 h 2636"/>
                  <a:gd name="T17" fmla="*/ 1797 w 1797"/>
                  <a:gd name="T18" fmla="*/ 2636 h 2636"/>
                </a:gdLst>
                <a:ahLst/>
                <a:cxnLst>
                  <a:cxn ang="T10">
                    <a:pos x="T0" y="T1"/>
                  </a:cxn>
                  <a:cxn ang="T11">
                    <a:pos x="T2" y="T3"/>
                  </a:cxn>
                  <a:cxn ang="T12">
                    <a:pos x="T4" y="T5"/>
                  </a:cxn>
                  <a:cxn ang="T13">
                    <a:pos x="T6" y="T7"/>
                  </a:cxn>
                  <a:cxn ang="T14">
                    <a:pos x="T8" y="T9"/>
                  </a:cxn>
                </a:cxnLst>
                <a:rect l="T15" t="T16" r="T17" b="T18"/>
                <a:pathLst>
                  <a:path w="1797" h="2636">
                    <a:moveTo>
                      <a:pt x="0" y="2636"/>
                    </a:moveTo>
                    <a:lnTo>
                      <a:pt x="1797" y="2155"/>
                    </a:lnTo>
                    <a:lnTo>
                      <a:pt x="1797" y="0"/>
                    </a:lnTo>
                    <a:lnTo>
                      <a:pt x="0" y="482"/>
                    </a:lnTo>
                    <a:lnTo>
                      <a:pt x="0" y="2636"/>
                    </a:lnTo>
                    <a:close/>
                  </a:path>
                </a:pathLst>
              </a:custGeom>
              <a:solidFill>
                <a:schemeClr val="accent1">
                  <a:lumMod val="75000"/>
                </a:schemeClr>
              </a:solidFill>
              <a:ln w="6350">
                <a:noFill/>
                <a:miter lim="800000"/>
                <a:headEnd/>
                <a:tailEnd/>
              </a:ln>
            </p:spPr>
            <p:txBody>
              <a:bodyPr/>
              <a:lstStyle/>
              <a:p>
                <a:endParaRPr lang="en-US" dirty="0"/>
              </a:p>
            </p:txBody>
          </p:sp>
        </p:grpSp>
        <p:sp>
          <p:nvSpPr>
            <p:cNvPr id="3110" name="Freeform 3084"/>
            <p:cNvSpPr>
              <a:spLocks/>
            </p:cNvSpPr>
            <p:nvPr/>
          </p:nvSpPr>
          <p:spPr bwMode="gray">
            <a:xfrm>
              <a:off x="1668001" y="2991397"/>
              <a:ext cx="15431" cy="48222"/>
            </a:xfrm>
            <a:custGeom>
              <a:avLst/>
              <a:gdLst>
                <a:gd name="T0" fmla="*/ 103 w 103"/>
                <a:gd name="T1" fmla="*/ 84 h 331"/>
                <a:gd name="T2" fmla="*/ 19 w 103"/>
                <a:gd name="T3" fmla="*/ 0 h 331"/>
                <a:gd name="T4" fmla="*/ 18 w 103"/>
                <a:gd name="T5" fmla="*/ 0 h 331"/>
                <a:gd name="T6" fmla="*/ 4 w 103"/>
                <a:gd name="T7" fmla="*/ 26 h 331"/>
                <a:gd name="T8" fmla="*/ 4 w 103"/>
                <a:gd name="T9" fmla="*/ 55 h 331"/>
                <a:gd name="T10" fmla="*/ 5 w 103"/>
                <a:gd name="T11" fmla="*/ 55 h 331"/>
                <a:gd name="T12" fmla="*/ 46 w 103"/>
                <a:gd name="T13" fmla="*/ 110 h 331"/>
                <a:gd name="T14" fmla="*/ 46 w 103"/>
                <a:gd name="T15" fmla="*/ 110 h 331"/>
                <a:gd name="T16" fmla="*/ 46 w 103"/>
                <a:gd name="T17" fmla="*/ 112 h 331"/>
                <a:gd name="T18" fmla="*/ 46 w 103"/>
                <a:gd name="T19" fmla="*/ 163 h 331"/>
                <a:gd name="T20" fmla="*/ 46 w 103"/>
                <a:gd name="T21" fmla="*/ 323 h 331"/>
                <a:gd name="T22" fmla="*/ 74 w 103"/>
                <a:gd name="T23" fmla="*/ 331 h 331"/>
                <a:gd name="T24" fmla="*/ 103 w 103"/>
                <a:gd name="T25" fmla="*/ 323 h 331"/>
                <a:gd name="T26" fmla="*/ 103 w 103"/>
                <a:gd name="T27" fmla="*/ 110 h 331"/>
                <a:gd name="T28" fmla="*/ 103 w 103"/>
                <a:gd name="T29" fmla="*/ 84 h 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331"/>
                <a:gd name="T47" fmla="*/ 103 w 103"/>
                <a:gd name="T48" fmla="*/ 331 h 3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331">
                  <a:moveTo>
                    <a:pt x="103" y="84"/>
                  </a:moveTo>
                  <a:cubicBezTo>
                    <a:pt x="103" y="37"/>
                    <a:pt x="65" y="0"/>
                    <a:pt x="19" y="0"/>
                  </a:cubicBezTo>
                  <a:cubicBezTo>
                    <a:pt x="19" y="0"/>
                    <a:pt x="18" y="0"/>
                    <a:pt x="18" y="0"/>
                  </a:cubicBezTo>
                  <a:cubicBezTo>
                    <a:pt x="14" y="1"/>
                    <a:pt x="8" y="12"/>
                    <a:pt x="4" y="26"/>
                  </a:cubicBezTo>
                  <a:cubicBezTo>
                    <a:pt x="0" y="40"/>
                    <a:pt x="0" y="52"/>
                    <a:pt x="4" y="55"/>
                  </a:cubicBezTo>
                  <a:cubicBezTo>
                    <a:pt x="4" y="55"/>
                    <a:pt x="5" y="55"/>
                    <a:pt x="5" y="55"/>
                  </a:cubicBezTo>
                  <a:cubicBezTo>
                    <a:pt x="29" y="62"/>
                    <a:pt x="46" y="84"/>
                    <a:pt x="46" y="110"/>
                  </a:cubicBezTo>
                  <a:cubicBezTo>
                    <a:pt x="46" y="110"/>
                    <a:pt x="46" y="110"/>
                    <a:pt x="46" y="110"/>
                  </a:cubicBezTo>
                  <a:cubicBezTo>
                    <a:pt x="46" y="111"/>
                    <a:pt x="46" y="111"/>
                    <a:pt x="46" y="112"/>
                  </a:cubicBezTo>
                  <a:cubicBezTo>
                    <a:pt x="46" y="163"/>
                    <a:pt x="46" y="163"/>
                    <a:pt x="46" y="163"/>
                  </a:cubicBezTo>
                  <a:cubicBezTo>
                    <a:pt x="46" y="323"/>
                    <a:pt x="46" y="323"/>
                    <a:pt x="46" y="323"/>
                  </a:cubicBezTo>
                  <a:cubicBezTo>
                    <a:pt x="46" y="328"/>
                    <a:pt x="59" y="331"/>
                    <a:pt x="74" y="331"/>
                  </a:cubicBezTo>
                  <a:cubicBezTo>
                    <a:pt x="90" y="331"/>
                    <a:pt x="103" y="328"/>
                    <a:pt x="103" y="323"/>
                  </a:cubicBezTo>
                  <a:cubicBezTo>
                    <a:pt x="103" y="110"/>
                    <a:pt x="103" y="110"/>
                    <a:pt x="103" y="110"/>
                  </a:cubicBezTo>
                  <a:cubicBezTo>
                    <a:pt x="103" y="110"/>
                    <a:pt x="103" y="93"/>
                    <a:pt x="103" y="84"/>
                  </a:cubicBezTo>
                  <a:close/>
                </a:path>
              </a:pathLst>
            </a:custGeom>
            <a:gradFill rotWithShape="1">
              <a:gsLst>
                <a:gs pos="65000">
                  <a:schemeClr val="bg1">
                    <a:lumMod val="50000"/>
                  </a:schemeClr>
                </a:gs>
                <a:gs pos="100000">
                  <a:srgbClr val="EAEAEA"/>
                </a:gs>
              </a:gsLst>
              <a:lin ang="19200000" scaled="0"/>
            </a:gradFill>
            <a:ln w="6350">
              <a:noFill/>
              <a:miter lim="800000"/>
              <a:headEnd/>
              <a:tailEnd/>
            </a:ln>
          </p:spPr>
          <p:txBody>
            <a:bodyPr/>
            <a:lstStyle/>
            <a:p>
              <a:endParaRPr lang="en-US" dirty="0"/>
            </a:p>
          </p:txBody>
        </p:sp>
        <p:sp>
          <p:nvSpPr>
            <p:cNvPr id="3111" name="Freeform 3085"/>
            <p:cNvSpPr>
              <a:spLocks/>
            </p:cNvSpPr>
            <p:nvPr/>
          </p:nvSpPr>
          <p:spPr bwMode="gray">
            <a:xfrm>
              <a:off x="1667036" y="3039618"/>
              <a:ext cx="51115" cy="26040"/>
            </a:xfrm>
            <a:custGeom>
              <a:avLst/>
              <a:gdLst>
                <a:gd name="T0" fmla="*/ 0 w 827"/>
                <a:gd name="T1" fmla="*/ 0 h 411"/>
                <a:gd name="T2" fmla="*/ 0 w 827"/>
                <a:gd name="T3" fmla="*/ 224 h 411"/>
                <a:gd name="T4" fmla="*/ 695 w 827"/>
                <a:gd name="T5" fmla="*/ 411 h 411"/>
                <a:gd name="T6" fmla="*/ 827 w 827"/>
                <a:gd name="T7" fmla="*/ 189 h 411"/>
                <a:gd name="T8" fmla="*/ 0 w 827"/>
                <a:gd name="T9" fmla="*/ 0 h 411"/>
                <a:gd name="T10" fmla="*/ 0 60000 65536"/>
                <a:gd name="T11" fmla="*/ 0 60000 65536"/>
                <a:gd name="T12" fmla="*/ 0 60000 65536"/>
                <a:gd name="T13" fmla="*/ 0 60000 65536"/>
                <a:gd name="T14" fmla="*/ 0 60000 65536"/>
                <a:gd name="T15" fmla="*/ 0 w 827"/>
                <a:gd name="T16" fmla="*/ 0 h 411"/>
                <a:gd name="T17" fmla="*/ 827 w 827"/>
                <a:gd name="T18" fmla="*/ 411 h 411"/>
              </a:gdLst>
              <a:ahLst/>
              <a:cxnLst>
                <a:cxn ang="T10">
                  <a:pos x="T0" y="T1"/>
                </a:cxn>
                <a:cxn ang="T11">
                  <a:pos x="T2" y="T3"/>
                </a:cxn>
                <a:cxn ang="T12">
                  <a:pos x="T4" y="T5"/>
                </a:cxn>
                <a:cxn ang="T13">
                  <a:pos x="T6" y="T7"/>
                </a:cxn>
                <a:cxn ang="T14">
                  <a:pos x="T8" y="T9"/>
                </a:cxn>
              </a:cxnLst>
              <a:rect l="T15" t="T16" r="T17" b="T18"/>
              <a:pathLst>
                <a:path w="827" h="411">
                  <a:moveTo>
                    <a:pt x="0" y="0"/>
                  </a:moveTo>
                  <a:lnTo>
                    <a:pt x="0" y="224"/>
                  </a:lnTo>
                  <a:lnTo>
                    <a:pt x="695" y="411"/>
                  </a:lnTo>
                  <a:lnTo>
                    <a:pt x="827" y="189"/>
                  </a:lnTo>
                  <a:lnTo>
                    <a:pt x="0"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112" name="Freeform 3086"/>
            <p:cNvSpPr>
              <a:spLocks/>
            </p:cNvSpPr>
            <p:nvPr/>
          </p:nvSpPr>
          <p:spPr bwMode="gray">
            <a:xfrm>
              <a:off x="1702720" y="3148599"/>
              <a:ext cx="44364" cy="48222"/>
            </a:xfrm>
            <a:custGeom>
              <a:avLst/>
              <a:gdLst>
                <a:gd name="T0" fmla="*/ 242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4 h 332"/>
                <a:gd name="T18" fmla="*/ 221 w 303"/>
                <a:gd name="T19" fmla="*/ 314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4"/>
                    <a:pt x="27" y="54"/>
                    <a:pt x="27" y="54"/>
                  </a:cubicBezTo>
                  <a:cubicBezTo>
                    <a:pt x="0" y="99"/>
                    <a:pt x="11" y="173"/>
                    <a:pt x="58" y="235"/>
                  </a:cubicBezTo>
                  <a:cubicBezTo>
                    <a:pt x="83" y="267"/>
                    <a:pt x="113" y="291"/>
                    <a:pt x="143" y="304"/>
                  </a:cubicBezTo>
                  <a:cubicBezTo>
                    <a:pt x="156" y="332"/>
                    <a:pt x="156" y="332"/>
                    <a:pt x="156" y="332"/>
                  </a:cubicBezTo>
                  <a:cubicBezTo>
                    <a:pt x="221" y="314"/>
                    <a:pt x="221" y="314"/>
                    <a:pt x="221" y="314"/>
                  </a:cubicBezTo>
                  <a:cubicBezTo>
                    <a:pt x="221" y="314"/>
                    <a:pt x="221" y="314"/>
                    <a:pt x="221" y="314"/>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3113" name="Freeform 3087"/>
            <p:cNvSpPr>
              <a:spLocks/>
            </p:cNvSpPr>
            <p:nvPr/>
          </p:nvSpPr>
          <p:spPr bwMode="gray">
            <a:xfrm>
              <a:off x="1693076" y="3150528"/>
              <a:ext cx="44364" cy="50150"/>
            </a:xfrm>
            <a:custGeom>
              <a:avLst/>
              <a:gdLst>
                <a:gd name="T0" fmla="*/ 255 w 305"/>
                <a:gd name="T1" fmla="*/ 308 h 347"/>
                <a:gd name="T2" fmla="*/ 61 w 305"/>
                <a:gd name="T3" fmla="*/ 243 h 347"/>
                <a:gd name="T4" fmla="*/ 50 w 305"/>
                <a:gd name="T5" fmla="*/ 39 h 347"/>
                <a:gd name="T6" fmla="*/ 244 w 305"/>
                <a:gd name="T7" fmla="*/ 104 h 347"/>
                <a:gd name="T8" fmla="*/ 255 w 305"/>
                <a:gd name="T9" fmla="*/ 308 h 347"/>
                <a:gd name="T10" fmla="*/ 0 60000 65536"/>
                <a:gd name="T11" fmla="*/ 0 60000 65536"/>
                <a:gd name="T12" fmla="*/ 0 60000 65536"/>
                <a:gd name="T13" fmla="*/ 0 60000 65536"/>
                <a:gd name="T14" fmla="*/ 0 60000 65536"/>
                <a:gd name="T15" fmla="*/ 0 w 305"/>
                <a:gd name="T16" fmla="*/ 0 h 347"/>
                <a:gd name="T17" fmla="*/ 305 w 305"/>
                <a:gd name="T18" fmla="*/ 347 h 347"/>
              </a:gdLst>
              <a:ahLst/>
              <a:cxnLst>
                <a:cxn ang="T10">
                  <a:pos x="T0" y="T1"/>
                </a:cxn>
                <a:cxn ang="T11">
                  <a:pos x="T2" y="T3"/>
                </a:cxn>
                <a:cxn ang="T12">
                  <a:pos x="T4" y="T5"/>
                </a:cxn>
                <a:cxn ang="T13">
                  <a:pos x="T6" y="T7"/>
                </a:cxn>
                <a:cxn ang="T14">
                  <a:pos x="T8" y="T9"/>
                </a:cxn>
              </a:cxnLst>
              <a:rect l="T15" t="T16" r="T17" b="T18"/>
              <a:pathLst>
                <a:path w="305" h="347">
                  <a:moveTo>
                    <a:pt x="255" y="308"/>
                  </a:moveTo>
                  <a:cubicBezTo>
                    <a:pt x="204" y="347"/>
                    <a:pt x="117" y="317"/>
                    <a:pt x="61" y="243"/>
                  </a:cubicBezTo>
                  <a:cubicBezTo>
                    <a:pt x="4" y="169"/>
                    <a:pt x="0" y="77"/>
                    <a:pt x="50" y="39"/>
                  </a:cubicBezTo>
                  <a:cubicBezTo>
                    <a:pt x="101" y="0"/>
                    <a:pt x="188" y="29"/>
                    <a:pt x="244" y="104"/>
                  </a:cubicBezTo>
                  <a:cubicBezTo>
                    <a:pt x="301" y="178"/>
                    <a:pt x="305" y="270"/>
                    <a:pt x="255" y="308"/>
                  </a:cubicBezTo>
                  <a:close/>
                </a:path>
              </a:pathLst>
            </a:custGeom>
            <a:solidFill>
              <a:srgbClr val="333333"/>
            </a:solidFill>
            <a:ln w="6350">
              <a:noFill/>
              <a:miter lim="800000"/>
              <a:headEnd/>
              <a:tailEnd/>
            </a:ln>
          </p:spPr>
          <p:txBody>
            <a:bodyPr/>
            <a:lstStyle/>
            <a:p>
              <a:endParaRPr lang="en-US" dirty="0"/>
            </a:p>
          </p:txBody>
        </p:sp>
        <p:sp>
          <p:nvSpPr>
            <p:cNvPr id="3114" name="Freeform 3088"/>
            <p:cNvSpPr>
              <a:spLocks/>
            </p:cNvSpPr>
            <p:nvPr/>
          </p:nvSpPr>
          <p:spPr bwMode="gray">
            <a:xfrm>
              <a:off x="1701755" y="3160172"/>
              <a:ext cx="27004" cy="30862"/>
            </a:xfrm>
            <a:custGeom>
              <a:avLst/>
              <a:gdLst>
                <a:gd name="T0" fmla="*/ 156 w 186"/>
                <a:gd name="T1" fmla="*/ 187 h 211"/>
                <a:gd name="T2" fmla="*/ 38 w 186"/>
                <a:gd name="T3" fmla="*/ 148 h 211"/>
                <a:gd name="T4" fmla="*/ 31 w 186"/>
                <a:gd name="T5" fmla="*/ 24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3"/>
                    <a:pt x="0" y="47"/>
                    <a:pt x="31" y="24"/>
                  </a:cubicBezTo>
                  <a:cubicBezTo>
                    <a:pt x="62" y="0"/>
                    <a:pt x="115" y="18"/>
                    <a:pt x="149" y="63"/>
                  </a:cubicBezTo>
                  <a:cubicBezTo>
                    <a:pt x="184" y="108"/>
                    <a:pt x="186" y="164"/>
                    <a:pt x="156" y="187"/>
                  </a:cubicBezTo>
                  <a:close/>
                </a:path>
              </a:pathLst>
            </a:custGeom>
            <a:solidFill>
              <a:schemeClr val="bg1">
                <a:lumMod val="85000"/>
              </a:schemeClr>
            </a:solidFill>
            <a:ln w="6350">
              <a:noFill/>
              <a:miter lim="800000"/>
              <a:headEnd/>
              <a:tailEnd/>
            </a:ln>
          </p:spPr>
          <p:txBody>
            <a:bodyPr/>
            <a:lstStyle/>
            <a:p>
              <a:endParaRPr lang="en-US" dirty="0"/>
            </a:p>
          </p:txBody>
        </p:sp>
        <p:sp>
          <p:nvSpPr>
            <p:cNvPr id="3115" name="Freeform 3089"/>
            <p:cNvSpPr>
              <a:spLocks/>
            </p:cNvSpPr>
            <p:nvPr/>
          </p:nvSpPr>
          <p:spPr bwMode="gray">
            <a:xfrm>
              <a:off x="1667036" y="3051192"/>
              <a:ext cx="98372" cy="135020"/>
            </a:xfrm>
            <a:custGeom>
              <a:avLst/>
              <a:gdLst>
                <a:gd name="T0" fmla="*/ 175 w 673"/>
                <a:gd name="T1" fmla="*/ 47 h 926"/>
                <a:gd name="T2" fmla="*/ 0 w 673"/>
                <a:gd name="T3" fmla="*/ 0 h 926"/>
                <a:gd name="T4" fmla="*/ 0 w 673"/>
                <a:gd name="T5" fmla="*/ 809 h 926"/>
                <a:gd name="T6" fmla="*/ 169 w 673"/>
                <a:gd name="T7" fmla="*/ 855 h 926"/>
                <a:gd name="T8" fmla="*/ 160 w 673"/>
                <a:gd name="T9" fmla="*/ 795 h 926"/>
                <a:gd name="T10" fmla="*/ 206 w 673"/>
                <a:gd name="T11" fmla="*/ 684 h 926"/>
                <a:gd name="T12" fmla="*/ 461 w 673"/>
                <a:gd name="T13" fmla="*/ 770 h 926"/>
                <a:gd name="T14" fmla="*/ 516 w 673"/>
                <a:gd name="T15" fmla="*/ 886 h 926"/>
                <a:gd name="T16" fmla="*/ 673 w 673"/>
                <a:gd name="T17" fmla="*/ 926 h 926"/>
                <a:gd name="T18" fmla="*/ 673 w 673"/>
                <a:gd name="T19" fmla="*/ 181 h 926"/>
                <a:gd name="T20" fmla="*/ 175 w 673"/>
                <a:gd name="T21" fmla="*/ 47 h 9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3"/>
                <a:gd name="T34" fmla="*/ 0 h 926"/>
                <a:gd name="T35" fmla="*/ 673 w 673"/>
                <a:gd name="T36" fmla="*/ 926 h 9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3" h="926">
                  <a:moveTo>
                    <a:pt x="175" y="47"/>
                  </a:moveTo>
                  <a:cubicBezTo>
                    <a:pt x="128" y="47"/>
                    <a:pt x="24" y="6"/>
                    <a:pt x="0" y="0"/>
                  </a:cubicBezTo>
                  <a:cubicBezTo>
                    <a:pt x="0" y="809"/>
                    <a:pt x="0" y="809"/>
                    <a:pt x="0" y="809"/>
                  </a:cubicBezTo>
                  <a:cubicBezTo>
                    <a:pt x="169" y="855"/>
                    <a:pt x="169" y="855"/>
                    <a:pt x="169" y="855"/>
                  </a:cubicBezTo>
                  <a:cubicBezTo>
                    <a:pt x="163" y="834"/>
                    <a:pt x="160" y="814"/>
                    <a:pt x="160" y="795"/>
                  </a:cubicBezTo>
                  <a:cubicBezTo>
                    <a:pt x="159" y="748"/>
                    <a:pt x="174" y="708"/>
                    <a:pt x="206" y="684"/>
                  </a:cubicBezTo>
                  <a:cubicBezTo>
                    <a:pt x="272" y="633"/>
                    <a:pt x="386" y="672"/>
                    <a:pt x="461" y="770"/>
                  </a:cubicBezTo>
                  <a:cubicBezTo>
                    <a:pt x="489" y="807"/>
                    <a:pt x="507" y="847"/>
                    <a:pt x="516" y="886"/>
                  </a:cubicBezTo>
                  <a:cubicBezTo>
                    <a:pt x="673" y="926"/>
                    <a:pt x="673" y="926"/>
                    <a:pt x="673" y="926"/>
                  </a:cubicBezTo>
                  <a:cubicBezTo>
                    <a:pt x="673" y="181"/>
                    <a:pt x="673" y="181"/>
                    <a:pt x="673" y="181"/>
                  </a:cubicBezTo>
                  <a:lnTo>
                    <a:pt x="175" y="47"/>
                  </a:lnTo>
                  <a:close/>
                </a:path>
              </a:pathLst>
            </a:custGeom>
            <a:solidFill>
              <a:schemeClr val="bg1">
                <a:lumMod val="50000"/>
              </a:schemeClr>
            </a:solidFill>
            <a:ln w="6350">
              <a:noFill/>
              <a:miter lim="800000"/>
              <a:headEnd/>
              <a:tailEnd/>
            </a:ln>
          </p:spPr>
          <p:txBody>
            <a:bodyPr/>
            <a:lstStyle/>
            <a:p>
              <a:endParaRPr lang="en-US" dirty="0"/>
            </a:p>
          </p:txBody>
        </p:sp>
        <p:sp>
          <p:nvSpPr>
            <p:cNvPr id="3116" name="Freeform 3090"/>
            <p:cNvSpPr>
              <a:spLocks/>
            </p:cNvSpPr>
            <p:nvPr/>
          </p:nvSpPr>
          <p:spPr bwMode="gray">
            <a:xfrm>
              <a:off x="1715258" y="3063730"/>
              <a:ext cx="47257" cy="119589"/>
            </a:xfrm>
            <a:custGeom>
              <a:avLst/>
              <a:gdLst>
                <a:gd name="T0" fmla="*/ 0 w 327"/>
                <a:gd name="T1" fmla="*/ 0 h 818"/>
                <a:gd name="T2" fmla="*/ 0 w 327"/>
                <a:gd name="T3" fmla="*/ 567 h 818"/>
                <a:gd name="T4" fmla="*/ 143 w 327"/>
                <a:gd name="T5" fmla="*/ 671 h 818"/>
                <a:gd name="T6" fmla="*/ 203 w 327"/>
                <a:gd name="T7" fmla="*/ 786 h 818"/>
                <a:gd name="T8" fmla="*/ 327 w 327"/>
                <a:gd name="T9" fmla="*/ 818 h 818"/>
                <a:gd name="T10" fmla="*/ 327 w 327"/>
                <a:gd name="T11" fmla="*/ 88 h 818"/>
                <a:gd name="T12" fmla="*/ 0 w 327"/>
                <a:gd name="T13" fmla="*/ 0 h 818"/>
                <a:gd name="T14" fmla="*/ 0 60000 65536"/>
                <a:gd name="T15" fmla="*/ 0 60000 65536"/>
                <a:gd name="T16" fmla="*/ 0 60000 65536"/>
                <a:gd name="T17" fmla="*/ 0 60000 65536"/>
                <a:gd name="T18" fmla="*/ 0 60000 65536"/>
                <a:gd name="T19" fmla="*/ 0 60000 65536"/>
                <a:gd name="T20" fmla="*/ 0 60000 65536"/>
                <a:gd name="T21" fmla="*/ 0 w 327"/>
                <a:gd name="T22" fmla="*/ 0 h 818"/>
                <a:gd name="T23" fmla="*/ 327 w 327"/>
                <a:gd name="T24" fmla="*/ 818 h 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818">
                  <a:moveTo>
                    <a:pt x="0" y="0"/>
                  </a:moveTo>
                  <a:cubicBezTo>
                    <a:pt x="0" y="567"/>
                    <a:pt x="0" y="567"/>
                    <a:pt x="0" y="567"/>
                  </a:cubicBezTo>
                  <a:cubicBezTo>
                    <a:pt x="47" y="582"/>
                    <a:pt x="105" y="621"/>
                    <a:pt x="143" y="671"/>
                  </a:cubicBezTo>
                  <a:cubicBezTo>
                    <a:pt x="171" y="708"/>
                    <a:pt x="195" y="747"/>
                    <a:pt x="203" y="786"/>
                  </a:cubicBezTo>
                  <a:cubicBezTo>
                    <a:pt x="327" y="818"/>
                    <a:pt x="327" y="818"/>
                    <a:pt x="327" y="818"/>
                  </a:cubicBezTo>
                  <a:cubicBezTo>
                    <a:pt x="327" y="88"/>
                    <a:pt x="327" y="88"/>
                    <a:pt x="327" y="88"/>
                  </a:cubicBez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117" name="Freeform 3091"/>
            <p:cNvSpPr>
              <a:spLocks/>
            </p:cNvSpPr>
            <p:nvPr/>
          </p:nvSpPr>
          <p:spPr bwMode="gray">
            <a:xfrm>
              <a:off x="1718151" y="3066623"/>
              <a:ext cx="41471" cy="48222"/>
            </a:xfrm>
            <a:custGeom>
              <a:avLst/>
              <a:gdLst>
                <a:gd name="T0" fmla="*/ 0 w 683"/>
                <a:gd name="T1" fmla="*/ 0 h 772"/>
                <a:gd name="T2" fmla="*/ 0 w 683"/>
                <a:gd name="T3" fmla="*/ 590 h 772"/>
                <a:gd name="T4" fmla="*/ 683 w 683"/>
                <a:gd name="T5" fmla="*/ 772 h 772"/>
                <a:gd name="T6" fmla="*/ 683 w 683"/>
                <a:gd name="T7" fmla="*/ 184 h 772"/>
                <a:gd name="T8" fmla="*/ 0 w 683"/>
                <a:gd name="T9" fmla="*/ 0 h 772"/>
                <a:gd name="T10" fmla="*/ 0 60000 65536"/>
                <a:gd name="T11" fmla="*/ 0 60000 65536"/>
                <a:gd name="T12" fmla="*/ 0 60000 65536"/>
                <a:gd name="T13" fmla="*/ 0 60000 65536"/>
                <a:gd name="T14" fmla="*/ 0 60000 65536"/>
                <a:gd name="T15" fmla="*/ 0 w 683"/>
                <a:gd name="T16" fmla="*/ 0 h 772"/>
                <a:gd name="T17" fmla="*/ 683 w 683"/>
                <a:gd name="T18" fmla="*/ 772 h 772"/>
              </a:gdLst>
              <a:ahLst/>
              <a:cxnLst>
                <a:cxn ang="T10">
                  <a:pos x="T0" y="T1"/>
                </a:cxn>
                <a:cxn ang="T11">
                  <a:pos x="T2" y="T3"/>
                </a:cxn>
                <a:cxn ang="T12">
                  <a:pos x="T4" y="T5"/>
                </a:cxn>
                <a:cxn ang="T13">
                  <a:pos x="T6" y="T7"/>
                </a:cxn>
                <a:cxn ang="T14">
                  <a:pos x="T8" y="T9"/>
                </a:cxn>
              </a:cxnLst>
              <a:rect l="T15" t="T16" r="T17" b="T18"/>
              <a:pathLst>
                <a:path w="683" h="772">
                  <a:moveTo>
                    <a:pt x="0" y="0"/>
                  </a:moveTo>
                  <a:lnTo>
                    <a:pt x="0" y="590"/>
                  </a:lnTo>
                  <a:lnTo>
                    <a:pt x="683" y="772"/>
                  </a:lnTo>
                  <a:lnTo>
                    <a:pt x="683" y="184"/>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18" name="Freeform 3092"/>
            <p:cNvSpPr>
              <a:spLocks/>
            </p:cNvSpPr>
            <p:nvPr/>
          </p:nvSpPr>
          <p:spPr bwMode="gray">
            <a:xfrm>
              <a:off x="1765408" y="3093627"/>
              <a:ext cx="83906" cy="92585"/>
            </a:xfrm>
            <a:custGeom>
              <a:avLst/>
              <a:gdLst>
                <a:gd name="T0" fmla="*/ 1354 w 1354"/>
                <a:gd name="T1" fmla="*/ 0 h 1502"/>
                <a:gd name="T2" fmla="*/ 0 w 1354"/>
                <a:gd name="T3" fmla="*/ 366 h 1502"/>
                <a:gd name="T4" fmla="*/ 0 w 1354"/>
                <a:gd name="T5" fmla="*/ 1502 h 1502"/>
                <a:gd name="T6" fmla="*/ 1354 w 1354"/>
                <a:gd name="T7" fmla="*/ 1138 h 1502"/>
                <a:gd name="T8" fmla="*/ 1354 w 1354"/>
                <a:gd name="T9" fmla="*/ 0 h 1502"/>
                <a:gd name="T10" fmla="*/ 0 60000 65536"/>
                <a:gd name="T11" fmla="*/ 0 60000 65536"/>
                <a:gd name="T12" fmla="*/ 0 60000 65536"/>
                <a:gd name="T13" fmla="*/ 0 60000 65536"/>
                <a:gd name="T14" fmla="*/ 0 60000 65536"/>
                <a:gd name="T15" fmla="*/ 0 w 1354"/>
                <a:gd name="T16" fmla="*/ 0 h 1502"/>
                <a:gd name="T17" fmla="*/ 1354 w 1354"/>
                <a:gd name="T18" fmla="*/ 1502 h 1502"/>
              </a:gdLst>
              <a:ahLst/>
              <a:cxnLst>
                <a:cxn ang="T10">
                  <a:pos x="T0" y="T1"/>
                </a:cxn>
                <a:cxn ang="T11">
                  <a:pos x="T2" y="T3"/>
                </a:cxn>
                <a:cxn ang="T12">
                  <a:pos x="T4" y="T5"/>
                </a:cxn>
                <a:cxn ang="T13">
                  <a:pos x="T6" y="T7"/>
                </a:cxn>
                <a:cxn ang="T14">
                  <a:pos x="T8" y="T9"/>
                </a:cxn>
              </a:cxnLst>
              <a:rect l="T15" t="T16" r="T17" b="T18"/>
              <a:pathLst>
                <a:path w="1354" h="1502">
                  <a:moveTo>
                    <a:pt x="1354" y="0"/>
                  </a:moveTo>
                  <a:lnTo>
                    <a:pt x="0" y="366"/>
                  </a:lnTo>
                  <a:lnTo>
                    <a:pt x="0" y="1502"/>
                  </a:lnTo>
                  <a:lnTo>
                    <a:pt x="1354" y="1138"/>
                  </a:lnTo>
                  <a:lnTo>
                    <a:pt x="1354" y="0"/>
                  </a:lnTo>
                  <a:close/>
                </a:path>
              </a:pathLst>
            </a:custGeom>
            <a:solidFill>
              <a:schemeClr val="bg1">
                <a:lumMod val="65000"/>
              </a:schemeClr>
            </a:solidFill>
            <a:ln w="6350">
              <a:noFill/>
              <a:miter lim="800000"/>
              <a:headEnd/>
              <a:tailEnd/>
            </a:ln>
          </p:spPr>
          <p:txBody>
            <a:bodyPr/>
            <a:lstStyle/>
            <a:p>
              <a:endParaRPr lang="en-US" dirty="0"/>
            </a:p>
          </p:txBody>
        </p:sp>
        <p:sp>
          <p:nvSpPr>
            <p:cNvPr id="3119" name="Freeform 3093"/>
            <p:cNvSpPr>
              <a:spLocks/>
            </p:cNvSpPr>
            <p:nvPr/>
          </p:nvSpPr>
          <p:spPr bwMode="gray">
            <a:xfrm>
              <a:off x="1765408" y="3055049"/>
              <a:ext cx="83906" cy="60759"/>
            </a:xfrm>
            <a:custGeom>
              <a:avLst/>
              <a:gdLst>
                <a:gd name="T0" fmla="*/ 0 w 1354"/>
                <a:gd name="T1" fmla="*/ 987 h 987"/>
                <a:gd name="T2" fmla="*/ 0 w 1354"/>
                <a:gd name="T3" fmla="*/ 363 h 987"/>
                <a:gd name="T4" fmla="*/ 711 w 1354"/>
                <a:gd name="T5" fmla="*/ 172 h 987"/>
                <a:gd name="T6" fmla="*/ 1354 w 1354"/>
                <a:gd name="T7" fmla="*/ 0 h 987"/>
                <a:gd name="T8" fmla="*/ 1354 w 1354"/>
                <a:gd name="T9" fmla="*/ 623 h 987"/>
                <a:gd name="T10" fmla="*/ 711 w 1354"/>
                <a:gd name="T11" fmla="*/ 796 h 987"/>
                <a:gd name="T12" fmla="*/ 0 w 1354"/>
                <a:gd name="T13" fmla="*/ 987 h 987"/>
                <a:gd name="T14" fmla="*/ 0 60000 65536"/>
                <a:gd name="T15" fmla="*/ 0 60000 65536"/>
                <a:gd name="T16" fmla="*/ 0 60000 65536"/>
                <a:gd name="T17" fmla="*/ 0 60000 65536"/>
                <a:gd name="T18" fmla="*/ 0 60000 65536"/>
                <a:gd name="T19" fmla="*/ 0 60000 65536"/>
                <a:gd name="T20" fmla="*/ 0 60000 65536"/>
                <a:gd name="T21" fmla="*/ 0 w 1354"/>
                <a:gd name="T22" fmla="*/ 0 h 987"/>
                <a:gd name="T23" fmla="*/ 1354 w 1354"/>
                <a:gd name="T24" fmla="*/ 987 h 9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4" h="987">
                  <a:moveTo>
                    <a:pt x="0" y="987"/>
                  </a:moveTo>
                  <a:lnTo>
                    <a:pt x="0" y="363"/>
                  </a:lnTo>
                  <a:lnTo>
                    <a:pt x="711" y="172"/>
                  </a:lnTo>
                  <a:lnTo>
                    <a:pt x="1354" y="0"/>
                  </a:lnTo>
                  <a:lnTo>
                    <a:pt x="1354" y="623"/>
                  </a:lnTo>
                  <a:lnTo>
                    <a:pt x="711" y="796"/>
                  </a:lnTo>
                  <a:lnTo>
                    <a:pt x="0" y="98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20" name="Freeform 3094"/>
            <p:cNvSpPr>
              <a:spLocks/>
            </p:cNvSpPr>
            <p:nvPr/>
          </p:nvSpPr>
          <p:spPr bwMode="gray">
            <a:xfrm>
              <a:off x="1806878" y="3065658"/>
              <a:ext cx="0" cy="38578"/>
            </a:xfrm>
            <a:custGeom>
              <a:avLst/>
              <a:gdLst>
                <a:gd name="T0" fmla="*/ 622 h 622"/>
                <a:gd name="T1" fmla="*/ 0 h 622"/>
                <a:gd name="T2" fmla="*/ 622 h 622"/>
                <a:gd name="T3" fmla="*/ 0 60000 65536"/>
                <a:gd name="T4" fmla="*/ 0 60000 65536"/>
                <a:gd name="T5" fmla="*/ 0 60000 65536"/>
                <a:gd name="T6" fmla="*/ 0 h 622"/>
                <a:gd name="T7" fmla="*/ 622 h 622"/>
              </a:gdLst>
              <a:ahLst/>
              <a:cxnLst>
                <a:cxn ang="T3">
                  <a:pos x="0" y="T0"/>
                </a:cxn>
                <a:cxn ang="T4">
                  <a:pos x="0" y="T1"/>
                </a:cxn>
                <a:cxn ang="T5">
                  <a:pos x="0" y="T2"/>
                </a:cxn>
              </a:cxnLst>
              <a:rect l="0" t="T6" r="0" b="T7"/>
              <a:pathLst>
                <a:path h="622">
                  <a:moveTo>
                    <a:pt x="0" y="622"/>
                  </a:moveTo>
                  <a:lnTo>
                    <a:pt x="0" y="0"/>
                  </a:lnTo>
                  <a:lnTo>
                    <a:pt x="0" y="622"/>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21" name="Freeform 3095"/>
            <p:cNvSpPr>
              <a:spLocks/>
            </p:cNvSpPr>
            <p:nvPr/>
          </p:nvSpPr>
          <p:spPr bwMode="gray">
            <a:xfrm>
              <a:off x="1765408" y="3077231"/>
              <a:ext cx="0" cy="38578"/>
            </a:xfrm>
            <a:custGeom>
              <a:avLst/>
              <a:gdLst>
                <a:gd name="T0" fmla="*/ 0 h 622"/>
                <a:gd name="T1" fmla="*/ 622 h 622"/>
                <a:gd name="T2" fmla="*/ 0 h 622"/>
                <a:gd name="T3" fmla="*/ 0 60000 65536"/>
                <a:gd name="T4" fmla="*/ 0 60000 65536"/>
                <a:gd name="T5" fmla="*/ 0 60000 65536"/>
                <a:gd name="T6" fmla="*/ 0 h 622"/>
                <a:gd name="T7" fmla="*/ 622 h 622"/>
              </a:gdLst>
              <a:ahLst/>
              <a:cxnLst>
                <a:cxn ang="T3">
                  <a:pos x="0" y="T0"/>
                </a:cxn>
                <a:cxn ang="T4">
                  <a:pos x="0" y="T1"/>
                </a:cxn>
                <a:cxn ang="T5">
                  <a:pos x="0" y="T2"/>
                </a:cxn>
              </a:cxnLst>
              <a:rect l="0" t="T6" r="0" b="T7"/>
              <a:pathLst>
                <a:path h="622">
                  <a:moveTo>
                    <a:pt x="0" y="0"/>
                  </a:moveTo>
                  <a:lnTo>
                    <a:pt x="0" y="622"/>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22" name="Freeform 3096"/>
            <p:cNvSpPr>
              <a:spLocks/>
            </p:cNvSpPr>
            <p:nvPr/>
          </p:nvSpPr>
          <p:spPr bwMode="gray">
            <a:xfrm>
              <a:off x="1849314" y="3055049"/>
              <a:ext cx="0" cy="38578"/>
            </a:xfrm>
            <a:custGeom>
              <a:avLst/>
              <a:gdLst>
                <a:gd name="T0" fmla="*/ 621 h 621"/>
                <a:gd name="T1" fmla="*/ 0 h 621"/>
                <a:gd name="T2" fmla="*/ 621 h 621"/>
                <a:gd name="T3" fmla="*/ 0 60000 65536"/>
                <a:gd name="T4" fmla="*/ 0 60000 65536"/>
                <a:gd name="T5" fmla="*/ 0 60000 65536"/>
                <a:gd name="T6" fmla="*/ 0 h 621"/>
                <a:gd name="T7" fmla="*/ 621 h 621"/>
              </a:gdLst>
              <a:ahLst/>
              <a:cxnLst>
                <a:cxn ang="T3">
                  <a:pos x="0" y="T0"/>
                </a:cxn>
                <a:cxn ang="T4">
                  <a:pos x="0" y="T1"/>
                </a:cxn>
                <a:cxn ang="T5">
                  <a:pos x="0" y="T2"/>
                </a:cxn>
              </a:cxnLst>
              <a:rect l="0" t="T6" r="0" b="T7"/>
              <a:pathLst>
                <a:path h="621">
                  <a:moveTo>
                    <a:pt x="0" y="621"/>
                  </a:moveTo>
                  <a:lnTo>
                    <a:pt x="0" y="0"/>
                  </a:lnTo>
                  <a:lnTo>
                    <a:pt x="0" y="621"/>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23" name="Freeform 3097"/>
            <p:cNvSpPr>
              <a:spLocks/>
            </p:cNvSpPr>
            <p:nvPr/>
          </p:nvSpPr>
          <p:spPr bwMode="gray">
            <a:xfrm>
              <a:off x="1710436" y="3033832"/>
              <a:ext cx="134056" cy="32791"/>
            </a:xfrm>
            <a:custGeom>
              <a:avLst/>
              <a:gdLst>
                <a:gd name="T0" fmla="*/ 923 w 923"/>
                <a:gd name="T1" fmla="*/ 104 h 227"/>
                <a:gd name="T2" fmla="*/ 544 w 923"/>
                <a:gd name="T3" fmla="*/ 2 h 227"/>
                <a:gd name="T4" fmla="*/ 544 w 923"/>
                <a:gd name="T5" fmla="*/ 2 h 227"/>
                <a:gd name="T6" fmla="*/ 544 w 923"/>
                <a:gd name="T7" fmla="*/ 2 h 227"/>
                <a:gd name="T8" fmla="*/ 544 w 923"/>
                <a:gd name="T9" fmla="*/ 2 h 227"/>
                <a:gd name="T10" fmla="*/ 517 w 923"/>
                <a:gd name="T11" fmla="*/ 3 h 227"/>
                <a:gd name="T12" fmla="*/ 56 w 923"/>
                <a:gd name="T13" fmla="*/ 124 h 227"/>
                <a:gd name="T14" fmla="*/ 56 w 923"/>
                <a:gd name="T15" fmla="*/ 124 h 227"/>
                <a:gd name="T16" fmla="*/ 0 w 923"/>
                <a:gd name="T17" fmla="*/ 198 h 227"/>
                <a:gd name="T18" fmla="*/ 165 w 923"/>
                <a:gd name="T19" fmla="*/ 153 h 227"/>
                <a:gd name="T20" fmla="*/ 439 w 923"/>
                <a:gd name="T21" fmla="*/ 227 h 227"/>
                <a:gd name="T22" fmla="*/ 923 w 923"/>
                <a:gd name="T23" fmla="*/ 104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3"/>
                <a:gd name="T37" fmla="*/ 0 h 227"/>
                <a:gd name="T38" fmla="*/ 923 w 923"/>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3" h="227">
                  <a:moveTo>
                    <a:pt x="923" y="104"/>
                  </a:moveTo>
                  <a:cubicBezTo>
                    <a:pt x="544" y="2"/>
                    <a:pt x="544" y="2"/>
                    <a:pt x="544" y="2"/>
                  </a:cubicBezTo>
                  <a:cubicBezTo>
                    <a:pt x="544" y="2"/>
                    <a:pt x="544" y="2"/>
                    <a:pt x="544" y="2"/>
                  </a:cubicBezTo>
                  <a:cubicBezTo>
                    <a:pt x="544" y="2"/>
                    <a:pt x="544" y="2"/>
                    <a:pt x="544" y="2"/>
                  </a:cubicBezTo>
                  <a:cubicBezTo>
                    <a:pt x="544" y="2"/>
                    <a:pt x="544" y="2"/>
                    <a:pt x="544" y="2"/>
                  </a:cubicBezTo>
                  <a:cubicBezTo>
                    <a:pt x="536" y="0"/>
                    <a:pt x="526" y="0"/>
                    <a:pt x="517" y="3"/>
                  </a:cubicBezTo>
                  <a:cubicBezTo>
                    <a:pt x="517" y="3"/>
                    <a:pt x="58" y="123"/>
                    <a:pt x="56" y="124"/>
                  </a:cubicBezTo>
                  <a:cubicBezTo>
                    <a:pt x="56" y="124"/>
                    <a:pt x="56" y="124"/>
                    <a:pt x="56" y="124"/>
                  </a:cubicBezTo>
                  <a:cubicBezTo>
                    <a:pt x="25" y="133"/>
                    <a:pt x="0" y="166"/>
                    <a:pt x="0" y="198"/>
                  </a:cubicBezTo>
                  <a:cubicBezTo>
                    <a:pt x="165" y="153"/>
                    <a:pt x="165" y="153"/>
                    <a:pt x="165" y="153"/>
                  </a:cubicBezTo>
                  <a:cubicBezTo>
                    <a:pt x="439" y="227"/>
                    <a:pt x="439" y="227"/>
                    <a:pt x="439" y="227"/>
                  </a:cubicBezTo>
                  <a:lnTo>
                    <a:pt x="923" y="10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24" name="Freeform 3098"/>
            <p:cNvSpPr>
              <a:spLocks/>
            </p:cNvSpPr>
            <p:nvPr/>
          </p:nvSpPr>
          <p:spPr bwMode="gray">
            <a:xfrm>
              <a:off x="1710436" y="3053121"/>
              <a:ext cx="63653" cy="25075"/>
            </a:xfrm>
            <a:custGeom>
              <a:avLst/>
              <a:gdLst>
                <a:gd name="T0" fmla="*/ 56 w 439"/>
                <a:gd name="T1" fmla="*/ 0 h 176"/>
                <a:gd name="T2" fmla="*/ 56 w 439"/>
                <a:gd name="T3" fmla="*/ 0 h 176"/>
                <a:gd name="T4" fmla="*/ 0 w 439"/>
                <a:gd name="T5" fmla="*/ 74 h 176"/>
                <a:gd name="T6" fmla="*/ 379 w 439"/>
                <a:gd name="T7" fmla="*/ 176 h 176"/>
                <a:gd name="T8" fmla="*/ 439 w 439"/>
                <a:gd name="T9" fmla="*/ 103 h 176"/>
                <a:gd name="T10" fmla="*/ 56 w 439"/>
                <a:gd name="T11" fmla="*/ 0 h 176"/>
                <a:gd name="T12" fmla="*/ 0 60000 65536"/>
                <a:gd name="T13" fmla="*/ 0 60000 65536"/>
                <a:gd name="T14" fmla="*/ 0 60000 65536"/>
                <a:gd name="T15" fmla="*/ 0 60000 65536"/>
                <a:gd name="T16" fmla="*/ 0 60000 65536"/>
                <a:gd name="T17" fmla="*/ 0 60000 65536"/>
                <a:gd name="T18" fmla="*/ 0 w 439"/>
                <a:gd name="T19" fmla="*/ 0 h 176"/>
                <a:gd name="T20" fmla="*/ 439 w 439"/>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439" h="176">
                  <a:moveTo>
                    <a:pt x="56" y="0"/>
                  </a:moveTo>
                  <a:cubicBezTo>
                    <a:pt x="56" y="0"/>
                    <a:pt x="56" y="0"/>
                    <a:pt x="56" y="0"/>
                  </a:cubicBezTo>
                  <a:cubicBezTo>
                    <a:pt x="25" y="9"/>
                    <a:pt x="0" y="42"/>
                    <a:pt x="0" y="74"/>
                  </a:cubicBezTo>
                  <a:cubicBezTo>
                    <a:pt x="379" y="176"/>
                    <a:pt x="379" y="176"/>
                    <a:pt x="379" y="176"/>
                  </a:cubicBezTo>
                  <a:cubicBezTo>
                    <a:pt x="439" y="103"/>
                    <a:pt x="439" y="103"/>
                    <a:pt x="439" y="103"/>
                  </a:cubicBezTo>
                  <a:lnTo>
                    <a:pt x="56"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125" name="Freeform 3099"/>
            <p:cNvSpPr>
              <a:spLocks/>
            </p:cNvSpPr>
            <p:nvPr/>
          </p:nvSpPr>
          <p:spPr bwMode="gray">
            <a:xfrm>
              <a:off x="1840634" y="3047334"/>
              <a:ext cx="8680" cy="13502"/>
            </a:xfrm>
            <a:custGeom>
              <a:avLst/>
              <a:gdLst>
                <a:gd name="T0" fmla="*/ 57 w 59"/>
                <a:gd name="T1" fmla="*/ 50 h 89"/>
                <a:gd name="T2" fmla="*/ 1 w 59"/>
                <a:gd name="T3" fmla="*/ 9 h 89"/>
                <a:gd name="T4" fmla="*/ 34 w 59"/>
                <a:gd name="T5" fmla="*/ 56 h 89"/>
                <a:gd name="T6" fmla="*/ 58 w 59"/>
                <a:gd name="T7" fmla="*/ 89 h 89"/>
                <a:gd name="T8" fmla="*/ 57 w 59"/>
                <a:gd name="T9" fmla="*/ 50 h 89"/>
                <a:gd name="T10" fmla="*/ 0 60000 65536"/>
                <a:gd name="T11" fmla="*/ 0 60000 65536"/>
                <a:gd name="T12" fmla="*/ 0 60000 65536"/>
                <a:gd name="T13" fmla="*/ 0 60000 65536"/>
                <a:gd name="T14" fmla="*/ 0 60000 65536"/>
                <a:gd name="T15" fmla="*/ 0 w 59"/>
                <a:gd name="T16" fmla="*/ 0 h 89"/>
                <a:gd name="T17" fmla="*/ 59 w 59"/>
                <a:gd name="T18" fmla="*/ 89 h 89"/>
              </a:gdLst>
              <a:ahLst/>
              <a:cxnLst>
                <a:cxn ang="T10">
                  <a:pos x="T0" y="T1"/>
                </a:cxn>
                <a:cxn ang="T11">
                  <a:pos x="T2" y="T3"/>
                </a:cxn>
                <a:cxn ang="T12">
                  <a:pos x="T4" y="T5"/>
                </a:cxn>
                <a:cxn ang="T13">
                  <a:pos x="T6" y="T7"/>
                </a:cxn>
                <a:cxn ang="T14">
                  <a:pos x="T8" y="T9"/>
                </a:cxn>
              </a:cxnLst>
              <a:rect l="T15" t="T16" r="T17" b="T18"/>
              <a:pathLst>
                <a:path w="59" h="89">
                  <a:moveTo>
                    <a:pt x="57" y="50"/>
                  </a:moveTo>
                  <a:cubicBezTo>
                    <a:pt x="57" y="18"/>
                    <a:pt x="32" y="0"/>
                    <a:pt x="1" y="9"/>
                  </a:cubicBezTo>
                  <a:cubicBezTo>
                    <a:pt x="0" y="8"/>
                    <a:pt x="18" y="34"/>
                    <a:pt x="34" y="56"/>
                  </a:cubicBezTo>
                  <a:cubicBezTo>
                    <a:pt x="47" y="73"/>
                    <a:pt x="58" y="89"/>
                    <a:pt x="58" y="89"/>
                  </a:cubicBezTo>
                  <a:cubicBezTo>
                    <a:pt x="59" y="76"/>
                    <a:pt x="58" y="61"/>
                    <a:pt x="57" y="50"/>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26" name="Freeform 3100"/>
            <p:cNvSpPr>
              <a:spLocks/>
            </p:cNvSpPr>
            <p:nvPr/>
          </p:nvSpPr>
          <p:spPr bwMode="gray">
            <a:xfrm>
              <a:off x="1774087" y="3049262"/>
              <a:ext cx="75226" cy="28932"/>
            </a:xfrm>
            <a:custGeom>
              <a:avLst/>
              <a:gdLst>
                <a:gd name="T0" fmla="*/ 460 w 517"/>
                <a:gd name="T1" fmla="*/ 0 h 201"/>
                <a:gd name="T2" fmla="*/ 460 w 517"/>
                <a:gd name="T3" fmla="*/ 0 h 201"/>
                <a:gd name="T4" fmla="*/ 0 w 517"/>
                <a:gd name="T5" fmla="*/ 121 h 201"/>
                <a:gd name="T6" fmla="*/ 56 w 517"/>
                <a:gd name="T7" fmla="*/ 201 h 201"/>
                <a:gd name="T8" fmla="*/ 517 w 517"/>
                <a:gd name="T9" fmla="*/ 80 h 201"/>
                <a:gd name="T10" fmla="*/ 460 w 517"/>
                <a:gd name="T11" fmla="*/ 0 h 201"/>
                <a:gd name="T12" fmla="*/ 0 60000 65536"/>
                <a:gd name="T13" fmla="*/ 0 60000 65536"/>
                <a:gd name="T14" fmla="*/ 0 60000 65536"/>
                <a:gd name="T15" fmla="*/ 0 60000 65536"/>
                <a:gd name="T16" fmla="*/ 0 60000 65536"/>
                <a:gd name="T17" fmla="*/ 0 60000 65536"/>
                <a:gd name="T18" fmla="*/ 0 w 517"/>
                <a:gd name="T19" fmla="*/ 0 h 201"/>
                <a:gd name="T20" fmla="*/ 517 w 517"/>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517" h="201">
                  <a:moveTo>
                    <a:pt x="460" y="0"/>
                  </a:moveTo>
                  <a:cubicBezTo>
                    <a:pt x="460" y="0"/>
                    <a:pt x="460" y="0"/>
                    <a:pt x="460" y="0"/>
                  </a:cubicBezTo>
                  <a:cubicBezTo>
                    <a:pt x="0" y="121"/>
                    <a:pt x="0" y="121"/>
                    <a:pt x="0" y="121"/>
                  </a:cubicBezTo>
                  <a:cubicBezTo>
                    <a:pt x="56" y="201"/>
                    <a:pt x="56" y="201"/>
                    <a:pt x="56" y="201"/>
                  </a:cubicBezTo>
                  <a:cubicBezTo>
                    <a:pt x="517" y="80"/>
                    <a:pt x="517" y="80"/>
                    <a:pt x="517" y="80"/>
                  </a:cubicBezTo>
                  <a:cubicBezTo>
                    <a:pt x="517" y="48"/>
                    <a:pt x="491" y="9"/>
                    <a:pt x="460" y="0"/>
                  </a:cubicBezTo>
                  <a:close/>
                </a:path>
              </a:pathLst>
            </a:custGeom>
            <a:gradFill flip="none" rotWithShape="1">
              <a:gsLst>
                <a:gs pos="46000">
                  <a:schemeClr val="bg1">
                    <a:lumMod val="65000"/>
                  </a:schemeClr>
                </a:gs>
                <a:gs pos="58000">
                  <a:schemeClr val="bg1">
                    <a:lumMod val="95000"/>
                  </a:schemeClr>
                </a:gs>
              </a:gsLst>
              <a:lin ang="15300000" scaled="0"/>
              <a:tileRect/>
            </a:gradFill>
            <a:ln w="6350">
              <a:noFill/>
              <a:miter lim="800000"/>
              <a:headEnd/>
              <a:tailEnd/>
            </a:ln>
          </p:spPr>
          <p:txBody>
            <a:bodyPr/>
            <a:lstStyle/>
            <a:p>
              <a:endParaRPr lang="en-US" dirty="0"/>
            </a:p>
          </p:txBody>
        </p:sp>
        <p:sp>
          <p:nvSpPr>
            <p:cNvPr id="3127" name="Freeform 3101"/>
            <p:cNvSpPr>
              <a:spLocks/>
            </p:cNvSpPr>
            <p:nvPr/>
          </p:nvSpPr>
          <p:spPr bwMode="gray">
            <a:xfrm>
              <a:off x="1765408" y="3066623"/>
              <a:ext cx="16395" cy="13502"/>
            </a:xfrm>
            <a:custGeom>
              <a:avLst/>
              <a:gdLst>
                <a:gd name="T0" fmla="*/ 105 w 113"/>
                <a:gd name="T1" fmla="*/ 45 h 92"/>
                <a:gd name="T2" fmla="*/ 57 w 113"/>
                <a:gd name="T3" fmla="*/ 0 h 92"/>
                <a:gd name="T4" fmla="*/ 57 w 113"/>
                <a:gd name="T5" fmla="*/ 0 h 92"/>
                <a:gd name="T6" fmla="*/ 56 w 113"/>
                <a:gd name="T7" fmla="*/ 0 h 92"/>
                <a:gd name="T8" fmla="*/ 0 w 113"/>
                <a:gd name="T9" fmla="*/ 74 h 92"/>
                <a:gd name="T10" fmla="*/ 113 w 113"/>
                <a:gd name="T11" fmla="*/ 80 h 92"/>
                <a:gd name="T12" fmla="*/ 105 w 113"/>
                <a:gd name="T13" fmla="*/ 45 h 92"/>
                <a:gd name="T14" fmla="*/ 0 60000 65536"/>
                <a:gd name="T15" fmla="*/ 0 60000 65536"/>
                <a:gd name="T16" fmla="*/ 0 60000 65536"/>
                <a:gd name="T17" fmla="*/ 0 60000 65536"/>
                <a:gd name="T18" fmla="*/ 0 60000 65536"/>
                <a:gd name="T19" fmla="*/ 0 60000 65536"/>
                <a:gd name="T20" fmla="*/ 0 60000 65536"/>
                <a:gd name="T21" fmla="*/ 0 w 113"/>
                <a:gd name="T22" fmla="*/ 0 h 92"/>
                <a:gd name="T23" fmla="*/ 113 w 113"/>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92">
                  <a:moveTo>
                    <a:pt x="105" y="45"/>
                  </a:moveTo>
                  <a:cubicBezTo>
                    <a:pt x="95" y="24"/>
                    <a:pt x="77" y="6"/>
                    <a:pt x="57" y="0"/>
                  </a:cubicBezTo>
                  <a:cubicBezTo>
                    <a:pt x="57" y="0"/>
                    <a:pt x="57" y="0"/>
                    <a:pt x="57" y="0"/>
                  </a:cubicBezTo>
                  <a:cubicBezTo>
                    <a:pt x="56" y="0"/>
                    <a:pt x="56" y="0"/>
                    <a:pt x="56" y="0"/>
                  </a:cubicBezTo>
                  <a:cubicBezTo>
                    <a:pt x="25" y="9"/>
                    <a:pt x="0" y="42"/>
                    <a:pt x="0" y="74"/>
                  </a:cubicBezTo>
                  <a:cubicBezTo>
                    <a:pt x="26" y="92"/>
                    <a:pt x="82" y="87"/>
                    <a:pt x="113" y="80"/>
                  </a:cubicBezTo>
                  <a:cubicBezTo>
                    <a:pt x="113" y="69"/>
                    <a:pt x="110" y="57"/>
                    <a:pt x="105" y="45"/>
                  </a:cubicBezTo>
                  <a:close/>
                </a:path>
              </a:pathLst>
            </a:custGeom>
            <a:gradFill flip="none" rotWithShape="1">
              <a:gsLst>
                <a:gs pos="100000">
                  <a:schemeClr val="bg1">
                    <a:lumMod val="50000"/>
                  </a:schemeClr>
                </a:gs>
                <a:gs pos="49000">
                  <a:srgbClr val="A6A6A6"/>
                </a:gs>
                <a:gs pos="0">
                  <a:srgbClr val="A6A6A6"/>
                </a:gs>
                <a:gs pos="87000">
                  <a:schemeClr val="bg1">
                    <a:lumMod val="95000"/>
                  </a:schemeClr>
                </a:gs>
              </a:gsLst>
              <a:lin ang="16200000" scaled="1"/>
              <a:tileRect/>
            </a:gradFill>
            <a:ln w="6350">
              <a:noFill/>
              <a:miter lim="800000"/>
              <a:headEnd/>
              <a:tailEnd/>
            </a:ln>
          </p:spPr>
          <p:txBody>
            <a:bodyPr/>
            <a:lstStyle/>
            <a:p>
              <a:endParaRPr lang="en-US" dirty="0"/>
            </a:p>
          </p:txBody>
        </p:sp>
        <p:sp>
          <p:nvSpPr>
            <p:cNvPr id="3128" name="Freeform 3102"/>
            <p:cNvSpPr>
              <a:spLocks/>
            </p:cNvSpPr>
            <p:nvPr/>
          </p:nvSpPr>
          <p:spPr bwMode="gray">
            <a:xfrm>
              <a:off x="1667036" y="2993326"/>
              <a:ext cx="174563" cy="73297"/>
            </a:xfrm>
            <a:custGeom>
              <a:avLst/>
              <a:gdLst>
                <a:gd name="T0" fmla="*/ 468 w 1198"/>
                <a:gd name="T1" fmla="*/ 0 h 505"/>
                <a:gd name="T2" fmla="*/ 0 w 1198"/>
                <a:gd name="T3" fmla="*/ 125 h 505"/>
                <a:gd name="T4" fmla="*/ 730 w 1198"/>
                <a:gd name="T5" fmla="*/ 505 h 505"/>
                <a:gd name="T6" fmla="*/ 1198 w 1198"/>
                <a:gd name="T7" fmla="*/ 379 h 505"/>
                <a:gd name="T8" fmla="*/ 468 w 1198"/>
                <a:gd name="T9" fmla="*/ 0 h 505"/>
                <a:gd name="T10" fmla="*/ 0 60000 65536"/>
                <a:gd name="T11" fmla="*/ 0 60000 65536"/>
                <a:gd name="T12" fmla="*/ 0 60000 65536"/>
                <a:gd name="T13" fmla="*/ 0 60000 65536"/>
                <a:gd name="T14" fmla="*/ 0 60000 65536"/>
                <a:gd name="T15" fmla="*/ 0 w 1198"/>
                <a:gd name="T16" fmla="*/ 0 h 505"/>
                <a:gd name="T17" fmla="*/ 1198 w 1198"/>
                <a:gd name="T18" fmla="*/ 505 h 505"/>
              </a:gdLst>
              <a:ahLst/>
              <a:cxnLst>
                <a:cxn ang="T10">
                  <a:pos x="T0" y="T1"/>
                </a:cxn>
                <a:cxn ang="T11">
                  <a:pos x="T2" y="T3"/>
                </a:cxn>
                <a:cxn ang="T12">
                  <a:pos x="T4" y="T5"/>
                </a:cxn>
                <a:cxn ang="T13">
                  <a:pos x="T6" y="T7"/>
                </a:cxn>
                <a:cxn ang="T14">
                  <a:pos x="T8" y="T9"/>
                </a:cxn>
              </a:cxnLst>
              <a:rect l="T15" t="T16" r="T17" b="T18"/>
              <a:pathLst>
                <a:path w="1198" h="505">
                  <a:moveTo>
                    <a:pt x="468" y="0"/>
                  </a:moveTo>
                  <a:cubicBezTo>
                    <a:pt x="0" y="125"/>
                    <a:pt x="0" y="125"/>
                    <a:pt x="0" y="125"/>
                  </a:cubicBezTo>
                  <a:cubicBezTo>
                    <a:pt x="730" y="505"/>
                    <a:pt x="730" y="505"/>
                    <a:pt x="730" y="505"/>
                  </a:cubicBezTo>
                  <a:cubicBezTo>
                    <a:pt x="1198" y="379"/>
                    <a:pt x="1198" y="379"/>
                    <a:pt x="1198" y="379"/>
                  </a:cubicBezTo>
                  <a:cubicBezTo>
                    <a:pt x="1198" y="379"/>
                    <a:pt x="549" y="0"/>
                    <a:pt x="468" y="0"/>
                  </a:cubicBezTo>
                  <a:close/>
                </a:path>
              </a:pathLst>
            </a:custGeom>
            <a:solidFill>
              <a:schemeClr val="bg1">
                <a:lumMod val="95000"/>
              </a:schemeClr>
            </a:solidFill>
            <a:ln w="6350">
              <a:noFill/>
              <a:miter lim="800000"/>
              <a:headEnd/>
              <a:tailEnd/>
            </a:ln>
          </p:spPr>
          <p:txBody>
            <a:bodyPr/>
            <a:lstStyle/>
            <a:p>
              <a:endParaRPr lang="en-US" dirty="0"/>
            </a:p>
          </p:txBody>
        </p:sp>
        <p:sp>
          <p:nvSpPr>
            <p:cNvPr id="3129" name="Freeform 3103"/>
            <p:cNvSpPr>
              <a:spLocks/>
            </p:cNvSpPr>
            <p:nvPr/>
          </p:nvSpPr>
          <p:spPr bwMode="gray">
            <a:xfrm>
              <a:off x="1667036" y="3012614"/>
              <a:ext cx="108981" cy="55937"/>
            </a:xfrm>
            <a:custGeom>
              <a:avLst/>
              <a:gdLst>
                <a:gd name="T0" fmla="*/ 0 w 730"/>
                <a:gd name="T1" fmla="*/ 0 h 380"/>
                <a:gd name="T2" fmla="*/ 730 w 730"/>
                <a:gd name="T3" fmla="*/ 380 h 380"/>
                <a:gd name="T4" fmla="*/ 358 w 730"/>
                <a:gd name="T5" fmla="*/ 280 h 380"/>
                <a:gd name="T6" fmla="*/ 0 w 730"/>
                <a:gd name="T7" fmla="*/ 198 h 380"/>
                <a:gd name="T8" fmla="*/ 0 w 730"/>
                <a:gd name="T9" fmla="*/ 0 h 380"/>
                <a:gd name="T10" fmla="*/ 0 60000 65536"/>
                <a:gd name="T11" fmla="*/ 0 60000 65536"/>
                <a:gd name="T12" fmla="*/ 0 60000 65536"/>
                <a:gd name="T13" fmla="*/ 0 60000 65536"/>
                <a:gd name="T14" fmla="*/ 0 60000 65536"/>
                <a:gd name="T15" fmla="*/ 0 w 730"/>
                <a:gd name="T16" fmla="*/ 0 h 380"/>
                <a:gd name="T17" fmla="*/ 730 w 730"/>
                <a:gd name="T18" fmla="*/ 380 h 380"/>
              </a:gdLst>
              <a:ahLst/>
              <a:cxnLst>
                <a:cxn ang="T10">
                  <a:pos x="T0" y="T1"/>
                </a:cxn>
                <a:cxn ang="T11">
                  <a:pos x="T2" y="T3"/>
                </a:cxn>
                <a:cxn ang="T12">
                  <a:pos x="T4" y="T5"/>
                </a:cxn>
                <a:cxn ang="T13">
                  <a:pos x="T6" y="T7"/>
                </a:cxn>
                <a:cxn ang="T14">
                  <a:pos x="T8" y="T9"/>
                </a:cxn>
              </a:cxnLst>
              <a:rect l="T15" t="T16" r="T17" b="T18"/>
              <a:pathLst>
                <a:path w="730" h="380">
                  <a:moveTo>
                    <a:pt x="0" y="0"/>
                  </a:moveTo>
                  <a:cubicBezTo>
                    <a:pt x="81" y="0"/>
                    <a:pt x="730" y="380"/>
                    <a:pt x="730" y="380"/>
                  </a:cubicBezTo>
                  <a:cubicBezTo>
                    <a:pt x="358" y="280"/>
                    <a:pt x="358" y="280"/>
                    <a:pt x="358" y="280"/>
                  </a:cubicBezTo>
                  <a:cubicBezTo>
                    <a:pt x="0" y="198"/>
                    <a:pt x="0" y="198"/>
                    <a:pt x="0" y="198"/>
                  </a:cubicBez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3130" name="Freeform 3104"/>
            <p:cNvSpPr>
              <a:spLocks/>
            </p:cNvSpPr>
            <p:nvPr/>
          </p:nvSpPr>
          <p:spPr bwMode="gray">
            <a:xfrm>
              <a:off x="1767337" y="3166924"/>
              <a:ext cx="15431" cy="15431"/>
            </a:xfrm>
            <a:custGeom>
              <a:avLst/>
              <a:gdLst>
                <a:gd name="T0" fmla="*/ 0 w 248"/>
                <a:gd name="T1" fmla="*/ 68 h 240"/>
                <a:gd name="T2" fmla="*/ 0 w 248"/>
                <a:gd name="T3" fmla="*/ 240 h 240"/>
                <a:gd name="T4" fmla="*/ 248 w 248"/>
                <a:gd name="T5" fmla="*/ 172 h 240"/>
                <a:gd name="T6" fmla="*/ 248 w 248"/>
                <a:gd name="T7" fmla="*/ 0 h 240"/>
                <a:gd name="T8" fmla="*/ 0 w 248"/>
                <a:gd name="T9" fmla="*/ 68 h 240"/>
                <a:gd name="T10" fmla="*/ 0 60000 65536"/>
                <a:gd name="T11" fmla="*/ 0 60000 65536"/>
                <a:gd name="T12" fmla="*/ 0 60000 65536"/>
                <a:gd name="T13" fmla="*/ 0 60000 65536"/>
                <a:gd name="T14" fmla="*/ 0 60000 65536"/>
                <a:gd name="T15" fmla="*/ 0 w 248"/>
                <a:gd name="T16" fmla="*/ 0 h 240"/>
                <a:gd name="T17" fmla="*/ 248 w 248"/>
                <a:gd name="T18" fmla="*/ 240 h 240"/>
              </a:gdLst>
              <a:ahLst/>
              <a:cxnLst>
                <a:cxn ang="T10">
                  <a:pos x="T0" y="T1"/>
                </a:cxn>
                <a:cxn ang="T11">
                  <a:pos x="T2" y="T3"/>
                </a:cxn>
                <a:cxn ang="T12">
                  <a:pos x="T4" y="T5"/>
                </a:cxn>
                <a:cxn ang="T13">
                  <a:pos x="T6" y="T7"/>
                </a:cxn>
                <a:cxn ang="T14">
                  <a:pos x="T8" y="T9"/>
                </a:cxn>
              </a:cxnLst>
              <a:rect l="T15" t="T16" r="T17" b="T18"/>
              <a:pathLst>
                <a:path w="248" h="240">
                  <a:moveTo>
                    <a:pt x="0" y="68"/>
                  </a:moveTo>
                  <a:lnTo>
                    <a:pt x="0" y="240"/>
                  </a:lnTo>
                  <a:lnTo>
                    <a:pt x="248" y="172"/>
                  </a:lnTo>
                  <a:lnTo>
                    <a:pt x="248" y="0"/>
                  </a:lnTo>
                  <a:lnTo>
                    <a:pt x="0" y="68"/>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31" name="Freeform 3105"/>
            <p:cNvSpPr>
              <a:spLocks/>
            </p:cNvSpPr>
            <p:nvPr/>
          </p:nvSpPr>
          <p:spPr bwMode="gray">
            <a:xfrm>
              <a:off x="1832918" y="3150528"/>
              <a:ext cx="14466" cy="13502"/>
            </a:xfrm>
            <a:custGeom>
              <a:avLst/>
              <a:gdLst>
                <a:gd name="T0" fmla="*/ 0 w 234"/>
                <a:gd name="T1" fmla="*/ 64 h 234"/>
                <a:gd name="T2" fmla="*/ 0 w 234"/>
                <a:gd name="T3" fmla="*/ 234 h 234"/>
                <a:gd name="T4" fmla="*/ 234 w 234"/>
                <a:gd name="T5" fmla="*/ 173 h 234"/>
                <a:gd name="T6" fmla="*/ 234 w 234"/>
                <a:gd name="T7" fmla="*/ 0 h 234"/>
                <a:gd name="T8" fmla="*/ 0 w 234"/>
                <a:gd name="T9" fmla="*/ 64 h 234"/>
                <a:gd name="T10" fmla="*/ 0 60000 65536"/>
                <a:gd name="T11" fmla="*/ 0 60000 65536"/>
                <a:gd name="T12" fmla="*/ 0 60000 65536"/>
                <a:gd name="T13" fmla="*/ 0 60000 65536"/>
                <a:gd name="T14" fmla="*/ 0 60000 65536"/>
                <a:gd name="T15" fmla="*/ 0 w 234"/>
                <a:gd name="T16" fmla="*/ 0 h 234"/>
                <a:gd name="T17" fmla="*/ 234 w 234"/>
                <a:gd name="T18" fmla="*/ 234 h 234"/>
              </a:gdLst>
              <a:ahLst/>
              <a:cxnLst>
                <a:cxn ang="T10">
                  <a:pos x="T0" y="T1"/>
                </a:cxn>
                <a:cxn ang="T11">
                  <a:pos x="T2" y="T3"/>
                </a:cxn>
                <a:cxn ang="T12">
                  <a:pos x="T4" y="T5"/>
                </a:cxn>
                <a:cxn ang="T13">
                  <a:pos x="T6" y="T7"/>
                </a:cxn>
                <a:cxn ang="T14">
                  <a:pos x="T8" y="T9"/>
                </a:cxn>
              </a:cxnLst>
              <a:rect l="T15" t="T16" r="T17" b="T18"/>
              <a:pathLst>
                <a:path w="234" h="234">
                  <a:moveTo>
                    <a:pt x="0" y="64"/>
                  </a:moveTo>
                  <a:lnTo>
                    <a:pt x="0" y="234"/>
                  </a:lnTo>
                  <a:lnTo>
                    <a:pt x="234" y="173"/>
                  </a:lnTo>
                  <a:lnTo>
                    <a:pt x="234" y="0"/>
                  </a:lnTo>
                  <a:lnTo>
                    <a:pt x="0" y="64"/>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32" name="Freeform 3106"/>
            <p:cNvSpPr>
              <a:spLocks/>
            </p:cNvSpPr>
            <p:nvPr/>
          </p:nvSpPr>
          <p:spPr bwMode="gray">
            <a:xfrm>
              <a:off x="1783733" y="3110022"/>
              <a:ext cx="48222" cy="59794"/>
            </a:xfrm>
            <a:custGeom>
              <a:avLst/>
              <a:gdLst>
                <a:gd name="T0" fmla="*/ 325 w 325"/>
                <a:gd name="T1" fmla="*/ 275 h 412"/>
                <a:gd name="T2" fmla="*/ 277 w 325"/>
                <a:gd name="T3" fmla="*/ 338 h 412"/>
                <a:gd name="T4" fmla="*/ 48 w 325"/>
                <a:gd name="T5" fmla="*/ 404 h 412"/>
                <a:gd name="T6" fmla="*/ 0 w 325"/>
                <a:gd name="T7" fmla="*/ 369 h 412"/>
                <a:gd name="T8" fmla="*/ 0 w 325"/>
                <a:gd name="T9" fmla="*/ 137 h 412"/>
                <a:gd name="T10" fmla="*/ 48 w 325"/>
                <a:gd name="T11" fmla="*/ 74 h 412"/>
                <a:gd name="T12" fmla="*/ 277 w 325"/>
                <a:gd name="T13" fmla="*/ 8 h 412"/>
                <a:gd name="T14" fmla="*/ 325 w 325"/>
                <a:gd name="T15" fmla="*/ 43 h 412"/>
                <a:gd name="T16" fmla="*/ 325 w 325"/>
                <a:gd name="T17" fmla="*/ 275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412"/>
                <a:gd name="T29" fmla="*/ 325 w 325"/>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412">
                  <a:moveTo>
                    <a:pt x="325" y="275"/>
                  </a:moveTo>
                  <a:cubicBezTo>
                    <a:pt x="325" y="302"/>
                    <a:pt x="303" y="330"/>
                    <a:pt x="277" y="338"/>
                  </a:cubicBezTo>
                  <a:cubicBezTo>
                    <a:pt x="48" y="404"/>
                    <a:pt x="48" y="404"/>
                    <a:pt x="48" y="404"/>
                  </a:cubicBezTo>
                  <a:cubicBezTo>
                    <a:pt x="22" y="412"/>
                    <a:pt x="0" y="396"/>
                    <a:pt x="0" y="369"/>
                  </a:cubicBezTo>
                  <a:cubicBezTo>
                    <a:pt x="0" y="137"/>
                    <a:pt x="0" y="137"/>
                    <a:pt x="0" y="137"/>
                  </a:cubicBezTo>
                  <a:cubicBezTo>
                    <a:pt x="0" y="110"/>
                    <a:pt x="22" y="82"/>
                    <a:pt x="48" y="74"/>
                  </a:cubicBezTo>
                  <a:cubicBezTo>
                    <a:pt x="277" y="8"/>
                    <a:pt x="277" y="8"/>
                    <a:pt x="277" y="8"/>
                  </a:cubicBezTo>
                  <a:cubicBezTo>
                    <a:pt x="303" y="0"/>
                    <a:pt x="325" y="16"/>
                    <a:pt x="325" y="43"/>
                  </a:cubicBezTo>
                  <a:lnTo>
                    <a:pt x="325" y="275"/>
                  </a:lnTo>
                  <a:close/>
                </a:path>
              </a:pathLst>
            </a:custGeom>
            <a:pattFill prst="ltVert">
              <a:fgClr>
                <a:schemeClr val="bg1">
                  <a:lumMod val="65000"/>
                </a:schemeClr>
              </a:fgClr>
              <a:bgClr>
                <a:schemeClr val="bg1">
                  <a:lumMod val="50000"/>
                </a:schemeClr>
              </a:bgClr>
            </a:pattFill>
            <a:ln w="6350">
              <a:noFill/>
              <a:miter lim="800000"/>
              <a:headEnd/>
              <a:tailEnd/>
            </a:ln>
          </p:spPr>
          <p:txBody>
            <a:bodyPr/>
            <a:lstStyle/>
            <a:p>
              <a:endParaRPr lang="en-US" dirty="0"/>
            </a:p>
          </p:txBody>
        </p:sp>
        <p:grpSp>
          <p:nvGrpSpPr>
            <p:cNvPr id="3133" name="Group 890"/>
            <p:cNvGrpSpPr>
              <a:grpSpLocks/>
            </p:cNvGrpSpPr>
            <p:nvPr/>
          </p:nvGrpSpPr>
          <p:grpSpPr bwMode="gray">
            <a:xfrm flipH="1">
              <a:off x="686897" y="2766226"/>
              <a:ext cx="282344" cy="185871"/>
              <a:chOff x="4056" y="2593"/>
              <a:chExt cx="1499" cy="989"/>
            </a:xfrm>
          </p:grpSpPr>
          <p:grpSp>
            <p:nvGrpSpPr>
              <p:cNvPr id="4111" name="Group 891"/>
              <p:cNvGrpSpPr>
                <a:grpSpLocks/>
              </p:cNvGrpSpPr>
              <p:nvPr/>
            </p:nvGrpSpPr>
            <p:grpSpPr bwMode="gray">
              <a:xfrm>
                <a:off x="4056" y="2593"/>
                <a:ext cx="1499" cy="989"/>
                <a:chOff x="-4243" y="627"/>
                <a:chExt cx="4127" cy="2722"/>
              </a:xfrm>
            </p:grpSpPr>
            <p:sp>
              <p:nvSpPr>
                <p:cNvPr id="4115" name="Freeform 892"/>
                <p:cNvSpPr>
                  <a:spLocks/>
                </p:cNvSpPr>
                <p:nvPr/>
              </p:nvSpPr>
              <p:spPr bwMode="gray">
                <a:xfrm>
                  <a:off x="-4155" y="2038"/>
                  <a:ext cx="504" cy="552"/>
                </a:xfrm>
                <a:custGeom>
                  <a:avLst/>
                  <a:gdLst/>
                  <a:ahLst/>
                  <a:cxnLst>
                    <a:cxn ang="0">
                      <a:pos x="146" y="449"/>
                    </a:cxn>
                    <a:cxn ang="0">
                      <a:pos x="0" y="296"/>
                    </a:cxn>
                    <a:cxn ang="0">
                      <a:pos x="420" y="0"/>
                    </a:cxn>
                    <a:cxn ang="0">
                      <a:pos x="340" y="397"/>
                    </a:cxn>
                    <a:cxn ang="0">
                      <a:pos x="146" y="449"/>
                    </a:cxn>
                  </a:cxnLst>
                  <a:rect l="0" t="0" r="r" b="b"/>
                  <a:pathLst>
                    <a:path w="420" h="449">
                      <a:moveTo>
                        <a:pt x="146" y="449"/>
                      </a:moveTo>
                      <a:lnTo>
                        <a:pt x="0" y="296"/>
                      </a:lnTo>
                      <a:lnTo>
                        <a:pt x="420"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16" name="Freeform 893"/>
                <p:cNvSpPr>
                  <a:spLocks/>
                </p:cNvSpPr>
                <p:nvPr/>
              </p:nvSpPr>
              <p:spPr bwMode="gray">
                <a:xfrm>
                  <a:off x="-2350" y="2590"/>
                  <a:ext cx="418" cy="449"/>
                </a:xfrm>
                <a:custGeom>
                  <a:avLst/>
                  <a:gdLst/>
                  <a:ahLst/>
                  <a:cxnLst>
                    <a:cxn ang="0">
                      <a:pos x="146" y="449"/>
                    </a:cxn>
                    <a:cxn ang="0">
                      <a:pos x="0" y="296"/>
                    </a:cxn>
                    <a:cxn ang="0">
                      <a:pos x="418" y="0"/>
                    </a:cxn>
                    <a:cxn ang="0">
                      <a:pos x="340" y="397"/>
                    </a:cxn>
                    <a:cxn ang="0">
                      <a:pos x="146" y="449"/>
                    </a:cxn>
                  </a:cxnLst>
                  <a:rect l="0" t="0" r="r" b="b"/>
                  <a:pathLst>
                    <a:path w="418" h="449">
                      <a:moveTo>
                        <a:pt x="146" y="449"/>
                      </a:moveTo>
                      <a:lnTo>
                        <a:pt x="0" y="296"/>
                      </a:lnTo>
                      <a:lnTo>
                        <a:pt x="418"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17" name="Freeform 894"/>
                <p:cNvSpPr>
                  <a:spLocks/>
                </p:cNvSpPr>
                <p:nvPr/>
              </p:nvSpPr>
              <p:spPr bwMode="gray">
                <a:xfrm>
                  <a:off x="-4174" y="1641"/>
                  <a:ext cx="905" cy="243"/>
                </a:xfrm>
                <a:custGeom>
                  <a:avLst/>
                  <a:gdLst/>
                  <a:ahLst/>
                  <a:cxnLst>
                    <a:cxn ang="0">
                      <a:pos x="0" y="123"/>
                    </a:cxn>
                    <a:cxn ang="0">
                      <a:pos x="453" y="0"/>
                    </a:cxn>
                    <a:cxn ang="0">
                      <a:pos x="905" y="123"/>
                    </a:cxn>
                    <a:cxn ang="0">
                      <a:pos x="453" y="243"/>
                    </a:cxn>
                    <a:cxn ang="0">
                      <a:pos x="0" y="123"/>
                    </a:cxn>
                  </a:cxnLst>
                  <a:rect l="0" t="0" r="r" b="b"/>
                  <a:pathLst>
                    <a:path w="905" h="243">
                      <a:moveTo>
                        <a:pt x="0" y="123"/>
                      </a:moveTo>
                      <a:lnTo>
                        <a:pt x="453" y="0"/>
                      </a:lnTo>
                      <a:lnTo>
                        <a:pt x="905" y="123"/>
                      </a:lnTo>
                      <a:lnTo>
                        <a:pt x="453" y="243"/>
                      </a:lnTo>
                      <a:lnTo>
                        <a:pt x="0" y="123"/>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18" name="Freeform 895"/>
                <p:cNvSpPr>
                  <a:spLocks/>
                </p:cNvSpPr>
                <p:nvPr/>
              </p:nvSpPr>
              <p:spPr bwMode="gray">
                <a:xfrm>
                  <a:off x="-3565" y="627"/>
                  <a:ext cx="3449" cy="929"/>
                </a:xfrm>
                <a:custGeom>
                  <a:avLst/>
                  <a:gdLst/>
                  <a:ahLst/>
                  <a:cxnLst>
                    <a:cxn ang="0">
                      <a:pos x="1352" y="0"/>
                    </a:cxn>
                    <a:cxn ang="0">
                      <a:pos x="0" y="366"/>
                    </a:cxn>
                    <a:cxn ang="0">
                      <a:pos x="2105" y="929"/>
                    </a:cxn>
                    <a:cxn ang="0">
                      <a:pos x="3449" y="565"/>
                    </a:cxn>
                    <a:cxn ang="0">
                      <a:pos x="1352" y="0"/>
                    </a:cxn>
                  </a:cxnLst>
                  <a:rect l="0" t="0" r="r" b="b"/>
                  <a:pathLst>
                    <a:path w="3449" h="929">
                      <a:moveTo>
                        <a:pt x="1352" y="0"/>
                      </a:moveTo>
                      <a:lnTo>
                        <a:pt x="0" y="366"/>
                      </a:lnTo>
                      <a:lnTo>
                        <a:pt x="2105" y="929"/>
                      </a:lnTo>
                      <a:lnTo>
                        <a:pt x="3449" y="565"/>
                      </a:lnTo>
                      <a:lnTo>
                        <a:pt x="1352" y="0"/>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19" name="Freeform 896"/>
                <p:cNvSpPr>
                  <a:spLocks/>
                </p:cNvSpPr>
                <p:nvPr/>
              </p:nvSpPr>
              <p:spPr bwMode="gray">
                <a:xfrm>
                  <a:off x="-3900" y="2279"/>
                  <a:ext cx="498" cy="545"/>
                </a:xfrm>
                <a:custGeom>
                  <a:avLst/>
                  <a:gdLst/>
                  <a:ahLst/>
                  <a:cxnLst>
                    <a:cxn ang="0">
                      <a:pos x="168" y="67"/>
                    </a:cxn>
                    <a:cxn ang="0">
                      <a:pos x="46" y="14"/>
                    </a:cxn>
                    <a:cxn ang="0">
                      <a:pos x="46" y="14"/>
                    </a:cxn>
                    <a:cxn ang="0">
                      <a:pos x="12" y="23"/>
                    </a:cxn>
                    <a:cxn ang="0">
                      <a:pos x="19" y="38"/>
                    </a:cxn>
                    <a:cxn ang="0">
                      <a:pos x="41" y="164"/>
                    </a:cxn>
                    <a:cxn ang="0">
                      <a:pos x="100" y="212"/>
                    </a:cxn>
                    <a:cxn ang="0">
                      <a:pos x="109" y="231"/>
                    </a:cxn>
                    <a:cxn ang="0">
                      <a:pos x="154" y="219"/>
                    </a:cxn>
                    <a:cxn ang="0">
                      <a:pos x="154" y="219"/>
                    </a:cxn>
                    <a:cxn ang="0">
                      <a:pos x="176" y="209"/>
                    </a:cxn>
                    <a:cxn ang="0">
                      <a:pos x="168" y="67"/>
                    </a:cxn>
                  </a:cxnLst>
                  <a:rect l="0" t="0" r="r" b="b"/>
                  <a:pathLst>
                    <a:path w="211" h="231">
                      <a:moveTo>
                        <a:pt x="168" y="67"/>
                      </a:moveTo>
                      <a:cubicBezTo>
                        <a:pt x="133" y="21"/>
                        <a:pt x="82" y="0"/>
                        <a:pt x="46" y="14"/>
                      </a:cubicBezTo>
                      <a:cubicBezTo>
                        <a:pt x="46" y="14"/>
                        <a:pt x="46" y="14"/>
                        <a:pt x="46" y="14"/>
                      </a:cubicBezTo>
                      <a:cubicBezTo>
                        <a:pt x="12" y="23"/>
                        <a:pt x="12" y="23"/>
                        <a:pt x="12" y="23"/>
                      </a:cubicBezTo>
                      <a:cubicBezTo>
                        <a:pt x="19" y="38"/>
                        <a:pt x="19" y="38"/>
                        <a:pt x="19" y="38"/>
                      </a:cubicBezTo>
                      <a:cubicBezTo>
                        <a:pt x="0" y="69"/>
                        <a:pt x="8" y="121"/>
                        <a:pt x="41" y="164"/>
                      </a:cubicBezTo>
                      <a:cubicBezTo>
                        <a:pt x="58" y="186"/>
                        <a:pt x="79" y="203"/>
                        <a:pt x="100" y="212"/>
                      </a:cubicBezTo>
                      <a:cubicBezTo>
                        <a:pt x="109" y="231"/>
                        <a:pt x="109" y="231"/>
                        <a:pt x="109" y="231"/>
                      </a:cubicBezTo>
                      <a:cubicBezTo>
                        <a:pt x="154" y="219"/>
                        <a:pt x="154" y="219"/>
                        <a:pt x="154" y="219"/>
                      </a:cubicBezTo>
                      <a:cubicBezTo>
                        <a:pt x="154" y="219"/>
                        <a:pt x="154" y="219"/>
                        <a:pt x="154" y="219"/>
                      </a:cubicBezTo>
                      <a:cubicBezTo>
                        <a:pt x="162" y="217"/>
                        <a:pt x="169" y="214"/>
                        <a:pt x="176" y="209"/>
                      </a:cubicBezTo>
                      <a:cubicBezTo>
                        <a:pt x="211" y="182"/>
                        <a:pt x="208"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120" name="Freeform 897"/>
                <p:cNvSpPr>
                  <a:spLocks/>
                </p:cNvSpPr>
                <p:nvPr/>
              </p:nvSpPr>
              <p:spPr bwMode="gray">
                <a:xfrm>
                  <a:off x="-4009" y="2295"/>
                  <a:ext cx="503" cy="569"/>
                </a:xfrm>
                <a:custGeom>
                  <a:avLst/>
                  <a:gdLst/>
                  <a:ahLst/>
                  <a:cxnLst>
                    <a:cxn ang="0">
                      <a:pos x="177" y="214"/>
                    </a:cxn>
                    <a:cxn ang="0">
                      <a:pos x="42" y="169"/>
                    </a:cxn>
                    <a:cxn ang="0">
                      <a:pos x="35" y="26"/>
                    </a:cxn>
                    <a:cxn ang="0">
                      <a:pos x="170" y="72"/>
                    </a:cxn>
                    <a:cxn ang="0">
                      <a:pos x="177" y="214"/>
                    </a:cxn>
                  </a:cxnLst>
                  <a:rect l="0" t="0" r="r" b="b"/>
                  <a:pathLst>
                    <a:path w="213" h="241">
                      <a:moveTo>
                        <a:pt x="177" y="214"/>
                      </a:moveTo>
                      <a:cubicBezTo>
                        <a:pt x="142" y="241"/>
                        <a:pt x="82" y="220"/>
                        <a:pt x="42" y="169"/>
                      </a:cubicBezTo>
                      <a:cubicBezTo>
                        <a:pt x="3" y="117"/>
                        <a:pt x="0" y="53"/>
                        <a:pt x="35" y="26"/>
                      </a:cubicBezTo>
                      <a:cubicBezTo>
                        <a:pt x="70" y="0"/>
                        <a:pt x="131" y="20"/>
                        <a:pt x="170" y="72"/>
                      </a:cubicBezTo>
                      <a:cubicBezTo>
                        <a:pt x="209" y="123"/>
                        <a:pt x="213" y="187"/>
                        <a:pt x="177" y="214"/>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121" name="Freeform 898"/>
                <p:cNvSpPr>
                  <a:spLocks/>
                </p:cNvSpPr>
                <p:nvPr/>
              </p:nvSpPr>
              <p:spPr bwMode="gray">
                <a:xfrm>
                  <a:off x="-3912" y="2406"/>
                  <a:ext cx="307" cy="345"/>
                </a:xfrm>
                <a:custGeom>
                  <a:avLst/>
                  <a:gdLst/>
                  <a:ahLst/>
                  <a:cxnLst>
                    <a:cxn ang="0">
                      <a:pos x="109" y="130"/>
                    </a:cxn>
                    <a:cxn ang="0">
                      <a:pos x="26" y="103"/>
                    </a:cxn>
                    <a:cxn ang="0">
                      <a:pos x="22" y="16"/>
                    </a:cxn>
                    <a:cxn ang="0">
                      <a:pos x="104" y="44"/>
                    </a:cxn>
                    <a:cxn ang="0">
                      <a:pos x="109" y="130"/>
                    </a:cxn>
                  </a:cxnLst>
                  <a:rect l="0" t="0" r="r" b="b"/>
                  <a:pathLst>
                    <a:path w="130" h="146">
                      <a:moveTo>
                        <a:pt x="109" y="130"/>
                      </a:moveTo>
                      <a:cubicBezTo>
                        <a:pt x="87" y="146"/>
                        <a:pt x="50" y="134"/>
                        <a:pt x="26" y="103"/>
                      </a:cubicBezTo>
                      <a:cubicBezTo>
                        <a:pt x="2" y="71"/>
                        <a:pt x="0" y="32"/>
                        <a:pt x="22" y="16"/>
                      </a:cubicBezTo>
                      <a:cubicBezTo>
                        <a:pt x="43" y="0"/>
                        <a:pt x="80" y="12"/>
                        <a:pt x="104" y="44"/>
                      </a:cubicBezTo>
                      <a:cubicBezTo>
                        <a:pt x="128" y="75"/>
                        <a:pt x="130" y="114"/>
                        <a:pt x="109"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22" name="Freeform 899"/>
                <p:cNvSpPr>
                  <a:spLocks/>
                </p:cNvSpPr>
                <p:nvPr/>
              </p:nvSpPr>
              <p:spPr bwMode="gray">
                <a:xfrm>
                  <a:off x="-2093" y="2765"/>
                  <a:ext cx="496" cy="546"/>
                </a:xfrm>
                <a:custGeom>
                  <a:avLst/>
                  <a:gdLst/>
                  <a:ahLst/>
                  <a:cxnLst>
                    <a:cxn ang="0">
                      <a:pos x="168" y="67"/>
                    </a:cxn>
                    <a:cxn ang="0">
                      <a:pos x="46" y="14"/>
                    </a:cxn>
                    <a:cxn ang="0">
                      <a:pos x="46" y="14"/>
                    </a:cxn>
                    <a:cxn ang="0">
                      <a:pos x="11" y="23"/>
                    </a:cxn>
                    <a:cxn ang="0">
                      <a:pos x="18" y="38"/>
                    </a:cxn>
                    <a:cxn ang="0">
                      <a:pos x="40" y="164"/>
                    </a:cxn>
                    <a:cxn ang="0">
                      <a:pos x="99" y="212"/>
                    </a:cxn>
                    <a:cxn ang="0">
                      <a:pos x="108" y="231"/>
                    </a:cxn>
                    <a:cxn ang="0">
                      <a:pos x="154" y="219"/>
                    </a:cxn>
                    <a:cxn ang="0">
                      <a:pos x="154" y="219"/>
                    </a:cxn>
                    <a:cxn ang="0">
                      <a:pos x="175" y="209"/>
                    </a:cxn>
                    <a:cxn ang="0">
                      <a:pos x="168" y="67"/>
                    </a:cxn>
                  </a:cxnLst>
                  <a:rect l="0" t="0" r="r" b="b"/>
                  <a:pathLst>
                    <a:path w="210" h="231">
                      <a:moveTo>
                        <a:pt x="168" y="67"/>
                      </a:moveTo>
                      <a:cubicBezTo>
                        <a:pt x="133" y="21"/>
                        <a:pt x="81" y="0"/>
                        <a:pt x="46" y="14"/>
                      </a:cubicBezTo>
                      <a:cubicBezTo>
                        <a:pt x="46" y="14"/>
                        <a:pt x="46" y="14"/>
                        <a:pt x="46" y="14"/>
                      </a:cubicBezTo>
                      <a:cubicBezTo>
                        <a:pt x="11" y="23"/>
                        <a:pt x="11" y="23"/>
                        <a:pt x="11" y="23"/>
                      </a:cubicBezTo>
                      <a:cubicBezTo>
                        <a:pt x="18" y="38"/>
                        <a:pt x="18" y="38"/>
                        <a:pt x="18" y="38"/>
                      </a:cubicBezTo>
                      <a:cubicBezTo>
                        <a:pt x="0" y="69"/>
                        <a:pt x="7" y="120"/>
                        <a:pt x="40" y="164"/>
                      </a:cubicBezTo>
                      <a:cubicBezTo>
                        <a:pt x="57" y="186"/>
                        <a:pt x="78" y="202"/>
                        <a:pt x="99" y="212"/>
                      </a:cubicBezTo>
                      <a:cubicBezTo>
                        <a:pt x="108" y="231"/>
                        <a:pt x="108" y="231"/>
                        <a:pt x="108" y="231"/>
                      </a:cubicBezTo>
                      <a:cubicBezTo>
                        <a:pt x="154" y="219"/>
                        <a:pt x="154" y="219"/>
                        <a:pt x="154" y="219"/>
                      </a:cubicBezTo>
                      <a:cubicBezTo>
                        <a:pt x="154" y="219"/>
                        <a:pt x="154" y="219"/>
                        <a:pt x="154" y="219"/>
                      </a:cubicBezTo>
                      <a:cubicBezTo>
                        <a:pt x="161" y="217"/>
                        <a:pt x="169" y="214"/>
                        <a:pt x="175" y="209"/>
                      </a:cubicBezTo>
                      <a:cubicBezTo>
                        <a:pt x="210" y="182"/>
                        <a:pt x="207"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123" name="Freeform 900"/>
                <p:cNvSpPr>
                  <a:spLocks/>
                </p:cNvSpPr>
                <p:nvPr/>
              </p:nvSpPr>
              <p:spPr bwMode="gray">
                <a:xfrm>
                  <a:off x="-2204" y="2779"/>
                  <a:ext cx="503" cy="570"/>
                </a:xfrm>
                <a:custGeom>
                  <a:avLst/>
                  <a:gdLst/>
                  <a:ahLst/>
                  <a:cxnLst>
                    <a:cxn ang="0">
                      <a:pos x="178" y="215"/>
                    </a:cxn>
                    <a:cxn ang="0">
                      <a:pos x="43" y="169"/>
                    </a:cxn>
                    <a:cxn ang="0">
                      <a:pos x="35" y="27"/>
                    </a:cxn>
                    <a:cxn ang="0">
                      <a:pos x="170" y="72"/>
                    </a:cxn>
                    <a:cxn ang="0">
                      <a:pos x="178" y="215"/>
                    </a:cxn>
                  </a:cxnLst>
                  <a:rect l="0" t="0" r="r" b="b"/>
                  <a:pathLst>
                    <a:path w="213" h="241">
                      <a:moveTo>
                        <a:pt x="178" y="215"/>
                      </a:moveTo>
                      <a:cubicBezTo>
                        <a:pt x="143" y="241"/>
                        <a:pt x="82" y="221"/>
                        <a:pt x="43" y="169"/>
                      </a:cubicBezTo>
                      <a:cubicBezTo>
                        <a:pt x="3" y="118"/>
                        <a:pt x="0" y="54"/>
                        <a:pt x="35" y="27"/>
                      </a:cubicBezTo>
                      <a:cubicBezTo>
                        <a:pt x="71" y="0"/>
                        <a:pt x="131" y="21"/>
                        <a:pt x="170" y="72"/>
                      </a:cubicBezTo>
                      <a:cubicBezTo>
                        <a:pt x="210" y="124"/>
                        <a:pt x="213" y="188"/>
                        <a:pt x="178" y="215"/>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124" name="Freeform 901"/>
                <p:cNvSpPr>
                  <a:spLocks/>
                </p:cNvSpPr>
                <p:nvPr/>
              </p:nvSpPr>
              <p:spPr bwMode="gray">
                <a:xfrm>
                  <a:off x="-2105" y="2893"/>
                  <a:ext cx="305" cy="345"/>
                </a:xfrm>
                <a:custGeom>
                  <a:avLst/>
                  <a:gdLst/>
                  <a:ahLst/>
                  <a:cxnLst>
                    <a:cxn ang="0">
                      <a:pos x="108" y="130"/>
                    </a:cxn>
                    <a:cxn ang="0">
                      <a:pos x="26" y="102"/>
                    </a:cxn>
                    <a:cxn ang="0">
                      <a:pos x="21" y="16"/>
                    </a:cxn>
                    <a:cxn ang="0">
                      <a:pos x="103" y="43"/>
                    </a:cxn>
                    <a:cxn ang="0">
                      <a:pos x="108" y="130"/>
                    </a:cxn>
                  </a:cxnLst>
                  <a:rect l="0" t="0" r="r" b="b"/>
                  <a:pathLst>
                    <a:path w="129" h="146">
                      <a:moveTo>
                        <a:pt x="108" y="130"/>
                      </a:moveTo>
                      <a:cubicBezTo>
                        <a:pt x="86" y="146"/>
                        <a:pt x="50" y="134"/>
                        <a:pt x="26" y="102"/>
                      </a:cubicBezTo>
                      <a:cubicBezTo>
                        <a:pt x="2" y="71"/>
                        <a:pt x="0" y="32"/>
                        <a:pt x="21" y="16"/>
                      </a:cubicBezTo>
                      <a:cubicBezTo>
                        <a:pt x="43" y="0"/>
                        <a:pt x="79" y="12"/>
                        <a:pt x="103" y="43"/>
                      </a:cubicBezTo>
                      <a:cubicBezTo>
                        <a:pt x="127" y="75"/>
                        <a:pt x="129" y="114"/>
                        <a:pt x="108"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25" name="Freeform 902"/>
                <p:cNvSpPr>
                  <a:spLocks/>
                </p:cNvSpPr>
                <p:nvPr/>
              </p:nvSpPr>
              <p:spPr bwMode="gray">
                <a:xfrm>
                  <a:off x="-4236" y="965"/>
                  <a:ext cx="2776" cy="2273"/>
                </a:xfrm>
                <a:custGeom>
                  <a:avLst/>
                  <a:gdLst/>
                  <a:ahLst/>
                  <a:cxnLst>
                    <a:cxn ang="0">
                      <a:pos x="301" y="14"/>
                    </a:cxn>
                    <a:cxn ang="0">
                      <a:pos x="218" y="72"/>
                    </a:cxn>
                    <a:cxn ang="0">
                      <a:pos x="128" y="365"/>
                    </a:cxn>
                    <a:cxn ang="0">
                      <a:pos x="26" y="338"/>
                    </a:cxn>
                    <a:cxn ang="0">
                      <a:pos x="26" y="656"/>
                    </a:cxn>
                    <a:cxn ang="0">
                      <a:pos x="96" y="674"/>
                    </a:cxn>
                    <a:cxn ang="0">
                      <a:pos x="120" y="574"/>
                    </a:cxn>
                    <a:cxn ang="0">
                      <a:pos x="276" y="627"/>
                    </a:cxn>
                    <a:cxn ang="0">
                      <a:pos x="313" y="732"/>
                    </a:cxn>
                    <a:cxn ang="0">
                      <a:pos x="860" y="878"/>
                    </a:cxn>
                    <a:cxn ang="0">
                      <a:pos x="884" y="780"/>
                    </a:cxn>
                    <a:cxn ang="0">
                      <a:pos x="1041" y="833"/>
                    </a:cxn>
                    <a:cxn ang="0">
                      <a:pos x="1078" y="936"/>
                    </a:cxn>
                    <a:cxn ang="0">
                      <a:pos x="1175" y="962"/>
                    </a:cxn>
                    <a:cxn ang="0">
                      <a:pos x="1175" y="250"/>
                    </a:cxn>
                    <a:cxn ang="0">
                      <a:pos x="301" y="14"/>
                    </a:cxn>
                  </a:cxnLst>
                  <a:rect l="0" t="0" r="r" b="b"/>
                  <a:pathLst>
                    <a:path w="1175" h="962">
                      <a:moveTo>
                        <a:pt x="301" y="14"/>
                      </a:moveTo>
                      <a:cubicBezTo>
                        <a:pt x="242" y="0"/>
                        <a:pt x="218" y="72"/>
                        <a:pt x="218" y="72"/>
                      </a:cubicBezTo>
                      <a:cubicBezTo>
                        <a:pt x="128" y="365"/>
                        <a:pt x="128" y="365"/>
                        <a:pt x="128" y="365"/>
                      </a:cubicBezTo>
                      <a:cubicBezTo>
                        <a:pt x="128" y="365"/>
                        <a:pt x="52" y="326"/>
                        <a:pt x="26" y="338"/>
                      </a:cubicBezTo>
                      <a:cubicBezTo>
                        <a:pt x="0" y="350"/>
                        <a:pt x="26" y="656"/>
                        <a:pt x="26" y="656"/>
                      </a:cubicBezTo>
                      <a:cubicBezTo>
                        <a:pt x="96" y="674"/>
                        <a:pt x="96" y="674"/>
                        <a:pt x="96" y="674"/>
                      </a:cubicBezTo>
                      <a:cubicBezTo>
                        <a:pt x="85" y="633"/>
                        <a:pt x="93" y="595"/>
                        <a:pt x="120" y="574"/>
                      </a:cubicBezTo>
                      <a:cubicBezTo>
                        <a:pt x="160" y="543"/>
                        <a:pt x="231" y="567"/>
                        <a:pt x="276" y="627"/>
                      </a:cubicBezTo>
                      <a:cubicBezTo>
                        <a:pt x="302" y="661"/>
                        <a:pt x="314" y="700"/>
                        <a:pt x="313" y="732"/>
                      </a:cubicBezTo>
                      <a:cubicBezTo>
                        <a:pt x="860" y="878"/>
                        <a:pt x="860" y="878"/>
                        <a:pt x="860" y="878"/>
                      </a:cubicBezTo>
                      <a:cubicBezTo>
                        <a:pt x="850" y="838"/>
                        <a:pt x="857" y="800"/>
                        <a:pt x="884" y="780"/>
                      </a:cubicBezTo>
                      <a:cubicBezTo>
                        <a:pt x="925" y="749"/>
                        <a:pt x="995" y="772"/>
                        <a:pt x="1041" y="833"/>
                      </a:cubicBezTo>
                      <a:cubicBezTo>
                        <a:pt x="1066" y="866"/>
                        <a:pt x="1079" y="904"/>
                        <a:pt x="1078" y="936"/>
                      </a:cubicBezTo>
                      <a:cubicBezTo>
                        <a:pt x="1175" y="962"/>
                        <a:pt x="1175" y="962"/>
                        <a:pt x="1175" y="962"/>
                      </a:cubicBezTo>
                      <a:cubicBezTo>
                        <a:pt x="1175" y="250"/>
                        <a:pt x="1175" y="250"/>
                        <a:pt x="1175" y="250"/>
                      </a:cubicBezTo>
                      <a:lnTo>
                        <a:pt x="301" y="14"/>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26" name="Freeform 903"/>
                <p:cNvSpPr>
                  <a:spLocks/>
                </p:cNvSpPr>
                <p:nvPr/>
              </p:nvSpPr>
              <p:spPr bwMode="gray">
                <a:xfrm>
                  <a:off x="-3879" y="1263"/>
                  <a:ext cx="165" cy="619"/>
                </a:xfrm>
                <a:custGeom>
                  <a:avLst/>
                  <a:gdLst/>
                  <a:ahLst/>
                  <a:cxnLst>
                    <a:cxn ang="0">
                      <a:pos x="0" y="581"/>
                    </a:cxn>
                    <a:cxn ang="0">
                      <a:pos x="165" y="619"/>
                    </a:cxn>
                    <a:cxn ang="0">
                      <a:pos x="165" y="0"/>
                    </a:cxn>
                    <a:cxn ang="0">
                      <a:pos x="0" y="581"/>
                    </a:cxn>
                  </a:cxnLst>
                  <a:rect l="0" t="0" r="r" b="b"/>
                  <a:pathLst>
                    <a:path w="165" h="619">
                      <a:moveTo>
                        <a:pt x="0" y="581"/>
                      </a:moveTo>
                      <a:lnTo>
                        <a:pt x="165" y="619"/>
                      </a:lnTo>
                      <a:lnTo>
                        <a:pt x="165" y="0"/>
                      </a:lnTo>
                      <a:lnTo>
                        <a:pt x="0" y="58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27" name="Line 904"/>
                <p:cNvSpPr>
                  <a:spLocks noChangeShapeType="1"/>
                </p:cNvSpPr>
                <p:nvPr/>
              </p:nvSpPr>
              <p:spPr bwMode="gray">
                <a:xfrm flipH="1" flipV="1">
                  <a:off x="-3286" y="918"/>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128" name="Line 905"/>
                <p:cNvSpPr>
                  <a:spLocks noChangeShapeType="1"/>
                </p:cNvSpPr>
                <p:nvPr/>
              </p:nvSpPr>
              <p:spPr bwMode="gray">
                <a:xfrm flipH="1" flipV="1">
                  <a:off x="-3019" y="845"/>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129" name="Line 906"/>
                <p:cNvSpPr>
                  <a:spLocks noChangeShapeType="1"/>
                </p:cNvSpPr>
                <p:nvPr/>
              </p:nvSpPr>
              <p:spPr bwMode="gray">
                <a:xfrm flipH="1" flipV="1">
                  <a:off x="-2752" y="774"/>
                  <a:ext cx="2107" cy="560"/>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130" name="Line 907"/>
                <p:cNvSpPr>
                  <a:spLocks noChangeShapeType="1"/>
                </p:cNvSpPr>
                <p:nvPr/>
              </p:nvSpPr>
              <p:spPr bwMode="gray">
                <a:xfrm flipH="1" flipV="1">
                  <a:off x="-2483" y="701"/>
                  <a:ext cx="2108"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131" name="Freeform 908"/>
                <p:cNvSpPr>
                  <a:spLocks/>
                </p:cNvSpPr>
                <p:nvPr/>
              </p:nvSpPr>
              <p:spPr bwMode="gray">
                <a:xfrm>
                  <a:off x="-1460" y="1192"/>
                  <a:ext cx="1344" cy="2046"/>
                </a:xfrm>
                <a:custGeom>
                  <a:avLst/>
                  <a:gdLst/>
                  <a:ahLst/>
                  <a:cxnLst>
                    <a:cxn ang="0">
                      <a:pos x="0" y="364"/>
                    </a:cxn>
                    <a:cxn ang="0">
                      <a:pos x="1344" y="0"/>
                    </a:cxn>
                    <a:cxn ang="0">
                      <a:pos x="1344" y="1682"/>
                    </a:cxn>
                    <a:cxn ang="0">
                      <a:pos x="0" y="2046"/>
                    </a:cxn>
                    <a:cxn ang="0">
                      <a:pos x="0" y="364"/>
                    </a:cxn>
                  </a:cxnLst>
                  <a:rect l="0" t="0" r="r" b="b"/>
                  <a:pathLst>
                    <a:path w="1344" h="2046">
                      <a:moveTo>
                        <a:pt x="0" y="364"/>
                      </a:moveTo>
                      <a:lnTo>
                        <a:pt x="1344" y="0"/>
                      </a:lnTo>
                      <a:lnTo>
                        <a:pt x="1344" y="1682"/>
                      </a:lnTo>
                      <a:lnTo>
                        <a:pt x="0" y="2046"/>
                      </a:lnTo>
                      <a:lnTo>
                        <a:pt x="0" y="36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32" name="Freeform 909"/>
                <p:cNvSpPr>
                  <a:spLocks/>
                </p:cNvSpPr>
                <p:nvPr/>
              </p:nvSpPr>
              <p:spPr bwMode="gray">
                <a:xfrm>
                  <a:off x="-3012" y="1353"/>
                  <a:ext cx="1444" cy="1107"/>
                </a:xfrm>
                <a:custGeom>
                  <a:avLst/>
                  <a:gdLst/>
                  <a:ahLst/>
                  <a:cxnLst>
                    <a:cxn ang="0">
                      <a:pos x="0" y="0"/>
                    </a:cxn>
                    <a:cxn ang="0">
                      <a:pos x="0" y="722"/>
                    </a:cxn>
                    <a:cxn ang="0">
                      <a:pos x="1444" y="1107"/>
                    </a:cxn>
                    <a:cxn ang="0">
                      <a:pos x="1444" y="385"/>
                    </a:cxn>
                    <a:cxn ang="0">
                      <a:pos x="0" y="0"/>
                    </a:cxn>
                  </a:cxnLst>
                  <a:rect l="0" t="0" r="r" b="b"/>
                  <a:pathLst>
                    <a:path w="1444" h="1107">
                      <a:moveTo>
                        <a:pt x="0" y="0"/>
                      </a:moveTo>
                      <a:lnTo>
                        <a:pt x="0" y="722"/>
                      </a:lnTo>
                      <a:lnTo>
                        <a:pt x="1444" y="1107"/>
                      </a:lnTo>
                      <a:lnTo>
                        <a:pt x="1444"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33" name="Freeform 910"/>
                <p:cNvSpPr>
                  <a:spLocks/>
                </p:cNvSpPr>
                <p:nvPr/>
              </p:nvSpPr>
              <p:spPr bwMode="gray">
                <a:xfrm>
                  <a:off x="-3676" y="1175"/>
                  <a:ext cx="593" cy="1630"/>
                </a:xfrm>
                <a:custGeom>
                  <a:avLst/>
                  <a:gdLst/>
                  <a:ahLst/>
                  <a:cxnLst>
                    <a:cxn ang="0">
                      <a:pos x="0" y="0"/>
                    </a:cxn>
                    <a:cxn ang="0">
                      <a:pos x="593" y="161"/>
                    </a:cxn>
                    <a:cxn ang="0">
                      <a:pos x="593" y="1630"/>
                    </a:cxn>
                    <a:cxn ang="0">
                      <a:pos x="279" y="1545"/>
                    </a:cxn>
                    <a:cxn ang="0">
                      <a:pos x="0" y="962"/>
                    </a:cxn>
                    <a:cxn ang="0">
                      <a:pos x="0" y="0"/>
                    </a:cxn>
                  </a:cxnLst>
                  <a:rect l="0" t="0" r="r" b="b"/>
                  <a:pathLst>
                    <a:path w="593" h="1630">
                      <a:moveTo>
                        <a:pt x="0" y="0"/>
                      </a:moveTo>
                      <a:lnTo>
                        <a:pt x="593" y="161"/>
                      </a:lnTo>
                      <a:lnTo>
                        <a:pt x="593" y="1630"/>
                      </a:lnTo>
                      <a:lnTo>
                        <a:pt x="279" y="1545"/>
                      </a:lnTo>
                      <a:lnTo>
                        <a:pt x="0" y="962"/>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34" name="Freeform 911"/>
                <p:cNvSpPr>
                  <a:spLocks/>
                </p:cNvSpPr>
                <p:nvPr/>
              </p:nvSpPr>
              <p:spPr bwMode="gray">
                <a:xfrm>
                  <a:off x="-3603" y="1291"/>
                  <a:ext cx="452" cy="747"/>
                </a:xfrm>
                <a:custGeom>
                  <a:avLst/>
                  <a:gdLst/>
                  <a:ahLst/>
                  <a:cxnLst>
                    <a:cxn ang="0">
                      <a:pos x="0" y="0"/>
                    </a:cxn>
                    <a:cxn ang="0">
                      <a:pos x="0" y="626"/>
                    </a:cxn>
                    <a:cxn ang="0">
                      <a:pos x="452" y="747"/>
                    </a:cxn>
                    <a:cxn ang="0">
                      <a:pos x="452" y="121"/>
                    </a:cxn>
                    <a:cxn ang="0">
                      <a:pos x="0" y="0"/>
                    </a:cxn>
                  </a:cxnLst>
                  <a:rect l="0" t="0" r="r" b="b"/>
                  <a:pathLst>
                    <a:path w="452" h="747">
                      <a:moveTo>
                        <a:pt x="0" y="0"/>
                      </a:moveTo>
                      <a:lnTo>
                        <a:pt x="0" y="626"/>
                      </a:lnTo>
                      <a:lnTo>
                        <a:pt x="452" y="747"/>
                      </a:lnTo>
                      <a:lnTo>
                        <a:pt x="452" y="121"/>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35" name="Freeform 912"/>
                <p:cNvSpPr>
                  <a:spLocks/>
                </p:cNvSpPr>
                <p:nvPr/>
              </p:nvSpPr>
              <p:spPr bwMode="gray">
                <a:xfrm>
                  <a:off x="-3914" y="1376"/>
                  <a:ext cx="167" cy="487"/>
                </a:xfrm>
                <a:custGeom>
                  <a:avLst/>
                  <a:gdLst/>
                  <a:ahLst/>
                  <a:cxnLst>
                    <a:cxn ang="0">
                      <a:pos x="0" y="487"/>
                    </a:cxn>
                    <a:cxn ang="0">
                      <a:pos x="0" y="45"/>
                    </a:cxn>
                    <a:cxn ang="0">
                      <a:pos x="167" y="0"/>
                    </a:cxn>
                    <a:cxn ang="0">
                      <a:pos x="167" y="442"/>
                    </a:cxn>
                    <a:cxn ang="0">
                      <a:pos x="0" y="487"/>
                    </a:cxn>
                  </a:cxnLst>
                  <a:rect l="0" t="0" r="r" b="b"/>
                  <a:pathLst>
                    <a:path w="167" h="487">
                      <a:moveTo>
                        <a:pt x="0" y="487"/>
                      </a:moveTo>
                      <a:lnTo>
                        <a:pt x="0" y="45"/>
                      </a:lnTo>
                      <a:lnTo>
                        <a:pt x="167" y="0"/>
                      </a:lnTo>
                      <a:lnTo>
                        <a:pt x="167" y="442"/>
                      </a:lnTo>
                      <a:lnTo>
                        <a:pt x="0" y="48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36" name="Freeform 913"/>
                <p:cNvSpPr>
                  <a:spLocks/>
                </p:cNvSpPr>
                <p:nvPr/>
              </p:nvSpPr>
              <p:spPr bwMode="gray">
                <a:xfrm>
                  <a:off x="-3945" y="1414"/>
                  <a:ext cx="31" cy="449"/>
                </a:xfrm>
                <a:custGeom>
                  <a:avLst/>
                  <a:gdLst/>
                  <a:ahLst/>
                  <a:cxnLst>
                    <a:cxn ang="0">
                      <a:pos x="31" y="7"/>
                    </a:cxn>
                    <a:cxn ang="0">
                      <a:pos x="0" y="0"/>
                    </a:cxn>
                    <a:cxn ang="0">
                      <a:pos x="0" y="439"/>
                    </a:cxn>
                    <a:cxn ang="0">
                      <a:pos x="31" y="449"/>
                    </a:cxn>
                    <a:cxn ang="0">
                      <a:pos x="31" y="7"/>
                    </a:cxn>
                  </a:cxnLst>
                  <a:rect l="0" t="0" r="r" b="b"/>
                  <a:pathLst>
                    <a:path w="31" h="449">
                      <a:moveTo>
                        <a:pt x="31" y="7"/>
                      </a:moveTo>
                      <a:lnTo>
                        <a:pt x="0" y="0"/>
                      </a:lnTo>
                      <a:lnTo>
                        <a:pt x="0" y="439"/>
                      </a:lnTo>
                      <a:lnTo>
                        <a:pt x="31" y="449"/>
                      </a:lnTo>
                      <a:lnTo>
                        <a:pt x="31" y="7"/>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37" name="Freeform 914"/>
                <p:cNvSpPr>
                  <a:spLocks/>
                </p:cNvSpPr>
                <p:nvPr/>
              </p:nvSpPr>
              <p:spPr bwMode="gray">
                <a:xfrm>
                  <a:off x="-3945" y="1369"/>
                  <a:ext cx="198" cy="52"/>
                </a:xfrm>
                <a:custGeom>
                  <a:avLst/>
                  <a:gdLst/>
                  <a:ahLst/>
                  <a:cxnLst>
                    <a:cxn ang="0">
                      <a:pos x="198" y="7"/>
                    </a:cxn>
                    <a:cxn ang="0">
                      <a:pos x="165" y="0"/>
                    </a:cxn>
                    <a:cxn ang="0">
                      <a:pos x="0" y="45"/>
                    </a:cxn>
                    <a:cxn ang="0">
                      <a:pos x="31" y="52"/>
                    </a:cxn>
                    <a:cxn ang="0">
                      <a:pos x="198" y="7"/>
                    </a:cxn>
                  </a:cxnLst>
                  <a:rect l="0" t="0" r="r" b="b"/>
                  <a:pathLst>
                    <a:path w="198" h="52">
                      <a:moveTo>
                        <a:pt x="198" y="7"/>
                      </a:moveTo>
                      <a:lnTo>
                        <a:pt x="165" y="0"/>
                      </a:lnTo>
                      <a:lnTo>
                        <a:pt x="0" y="45"/>
                      </a:lnTo>
                      <a:lnTo>
                        <a:pt x="31" y="52"/>
                      </a:lnTo>
                      <a:lnTo>
                        <a:pt x="198" y="7"/>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38" name="Freeform 915"/>
                <p:cNvSpPr>
                  <a:spLocks/>
                </p:cNvSpPr>
                <p:nvPr/>
              </p:nvSpPr>
              <p:spPr bwMode="gray">
                <a:xfrm>
                  <a:off x="-3721" y="1894"/>
                  <a:ext cx="26" cy="30"/>
                </a:xfrm>
                <a:custGeom>
                  <a:avLst/>
                  <a:gdLst/>
                  <a:ahLst/>
                  <a:cxnLst>
                    <a:cxn ang="0">
                      <a:pos x="9" y="11"/>
                    </a:cxn>
                    <a:cxn ang="0">
                      <a:pos x="2" y="9"/>
                    </a:cxn>
                    <a:cxn ang="0">
                      <a:pos x="2" y="1"/>
                    </a:cxn>
                    <a:cxn ang="0">
                      <a:pos x="9" y="4"/>
                    </a:cxn>
                    <a:cxn ang="0">
                      <a:pos x="9" y="11"/>
                    </a:cxn>
                  </a:cxnLst>
                  <a:rect l="0" t="0" r="r" b="b"/>
                  <a:pathLst>
                    <a:path w="11" h="13">
                      <a:moveTo>
                        <a:pt x="9" y="11"/>
                      </a:moveTo>
                      <a:cubicBezTo>
                        <a:pt x="8" y="13"/>
                        <a:pt x="4" y="11"/>
                        <a:pt x="2" y="9"/>
                      </a:cubicBezTo>
                      <a:cubicBezTo>
                        <a:pt x="0" y="6"/>
                        <a:pt x="0" y="3"/>
                        <a:pt x="2" y="1"/>
                      </a:cubicBezTo>
                      <a:cubicBezTo>
                        <a:pt x="4" y="0"/>
                        <a:pt x="7" y="1"/>
                        <a:pt x="9" y="4"/>
                      </a:cubicBezTo>
                      <a:cubicBezTo>
                        <a:pt x="11" y="6"/>
                        <a:pt x="11" y="10"/>
                        <a:pt x="9" y="11"/>
                      </a:cubicBezTo>
                      <a:close/>
                    </a:path>
                  </a:pathLst>
                </a:custGeom>
                <a:solidFill>
                  <a:srgbClr val="000000"/>
                </a:solidFill>
                <a:ln w="3175">
                  <a:solidFill>
                    <a:schemeClr val="tx1"/>
                  </a:solidFill>
                  <a:round/>
                  <a:headEnd/>
                  <a:tailEnd/>
                </a:ln>
              </p:spPr>
              <p:txBody>
                <a:bodyPr/>
                <a:lstStyle/>
                <a:p>
                  <a:endParaRPr lang="en-US" dirty="0"/>
                </a:p>
              </p:txBody>
            </p:sp>
            <p:sp>
              <p:nvSpPr>
                <p:cNvPr id="4139" name="Freeform 916"/>
                <p:cNvSpPr>
                  <a:spLocks/>
                </p:cNvSpPr>
                <p:nvPr/>
              </p:nvSpPr>
              <p:spPr bwMode="gray">
                <a:xfrm>
                  <a:off x="-3721" y="1213"/>
                  <a:ext cx="26" cy="31"/>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1"/>
                        <a:pt x="9" y="4"/>
                      </a:cubicBezTo>
                      <a:cubicBezTo>
                        <a:pt x="11" y="7"/>
                        <a:pt x="11" y="10"/>
                        <a:pt x="9" y="12"/>
                      </a:cubicBezTo>
                      <a:close/>
                    </a:path>
                  </a:pathLst>
                </a:custGeom>
                <a:solidFill>
                  <a:srgbClr val="000000"/>
                </a:solidFill>
                <a:ln w="3175">
                  <a:solidFill>
                    <a:schemeClr val="tx1"/>
                  </a:solidFill>
                  <a:round/>
                  <a:headEnd/>
                  <a:tailEnd/>
                </a:ln>
              </p:spPr>
              <p:txBody>
                <a:bodyPr/>
                <a:lstStyle/>
                <a:p>
                  <a:endParaRPr lang="en-US" dirty="0"/>
                </a:p>
              </p:txBody>
            </p:sp>
            <p:sp>
              <p:nvSpPr>
                <p:cNvPr id="4140" name="Freeform 917"/>
                <p:cNvSpPr>
                  <a:spLocks/>
                </p:cNvSpPr>
                <p:nvPr/>
              </p:nvSpPr>
              <p:spPr bwMode="gray">
                <a:xfrm>
                  <a:off x="-3924" y="1220"/>
                  <a:ext cx="220" cy="756"/>
                </a:xfrm>
                <a:custGeom>
                  <a:avLst/>
                  <a:gdLst/>
                  <a:ahLst/>
                  <a:cxnLst>
                    <a:cxn ang="0">
                      <a:pos x="0" y="24"/>
                    </a:cxn>
                    <a:cxn ang="0">
                      <a:pos x="0" y="320"/>
                    </a:cxn>
                    <a:cxn ang="0">
                      <a:pos x="93" y="295"/>
                    </a:cxn>
                    <a:cxn ang="0">
                      <a:pos x="91" y="287"/>
                    </a:cxn>
                    <a:cxn ang="0">
                      <a:pos x="8" y="310"/>
                    </a:cxn>
                    <a:cxn ang="0">
                      <a:pos x="8" y="30"/>
                    </a:cxn>
                    <a:cxn ang="0">
                      <a:pos x="93" y="8"/>
                    </a:cxn>
                    <a:cxn ang="0">
                      <a:pos x="91" y="0"/>
                    </a:cxn>
                    <a:cxn ang="0">
                      <a:pos x="0" y="24"/>
                    </a:cxn>
                  </a:cxnLst>
                  <a:rect l="0" t="0" r="r" b="b"/>
                  <a:pathLst>
                    <a:path w="93" h="320">
                      <a:moveTo>
                        <a:pt x="0" y="24"/>
                      </a:moveTo>
                      <a:cubicBezTo>
                        <a:pt x="0" y="320"/>
                        <a:pt x="0" y="320"/>
                        <a:pt x="0" y="320"/>
                      </a:cubicBezTo>
                      <a:cubicBezTo>
                        <a:pt x="93" y="295"/>
                        <a:pt x="93" y="295"/>
                        <a:pt x="93" y="295"/>
                      </a:cubicBezTo>
                      <a:cubicBezTo>
                        <a:pt x="91" y="287"/>
                        <a:pt x="91" y="287"/>
                        <a:pt x="91" y="287"/>
                      </a:cubicBezTo>
                      <a:cubicBezTo>
                        <a:pt x="91" y="287"/>
                        <a:pt x="17" y="307"/>
                        <a:pt x="8" y="310"/>
                      </a:cubicBezTo>
                      <a:cubicBezTo>
                        <a:pt x="8" y="300"/>
                        <a:pt x="8" y="36"/>
                        <a:pt x="8" y="30"/>
                      </a:cubicBezTo>
                      <a:cubicBezTo>
                        <a:pt x="14" y="29"/>
                        <a:pt x="93" y="8"/>
                        <a:pt x="93" y="8"/>
                      </a:cubicBezTo>
                      <a:cubicBezTo>
                        <a:pt x="91" y="0"/>
                        <a:pt x="91" y="0"/>
                        <a:pt x="91" y="0"/>
                      </a:cubicBezTo>
                      <a:lnTo>
                        <a:pt x="0" y="24"/>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41" name="Freeform 920"/>
                <p:cNvSpPr>
                  <a:spLocks/>
                </p:cNvSpPr>
                <p:nvPr/>
              </p:nvSpPr>
              <p:spPr bwMode="gray">
                <a:xfrm>
                  <a:off x="-217" y="2779"/>
                  <a:ext cx="80"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1"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42" name="Freeform 921"/>
                <p:cNvSpPr>
                  <a:spLocks/>
                </p:cNvSpPr>
                <p:nvPr/>
              </p:nvSpPr>
              <p:spPr bwMode="gray">
                <a:xfrm>
                  <a:off x="-1427" y="3112"/>
                  <a:ext cx="81"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2"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43" name="Freeform 922"/>
                <p:cNvSpPr>
                  <a:spLocks/>
                </p:cNvSpPr>
                <p:nvPr/>
              </p:nvSpPr>
              <p:spPr bwMode="gray">
                <a:xfrm>
                  <a:off x="-1420" y="3032"/>
                  <a:ext cx="67" cy="76"/>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5"/>
                        <a:pt x="28" y="7"/>
                        <a:pt x="24"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44" name="Freeform 923"/>
                <p:cNvSpPr>
                  <a:spLocks/>
                </p:cNvSpPr>
                <p:nvPr/>
              </p:nvSpPr>
              <p:spPr bwMode="gray">
                <a:xfrm>
                  <a:off x="-210" y="2699"/>
                  <a:ext cx="66" cy="76"/>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5"/>
                        <a:pt x="28" y="7"/>
                        <a:pt x="23"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45" name="Freeform 924"/>
                <p:cNvSpPr>
                  <a:spLocks/>
                </p:cNvSpPr>
                <p:nvPr/>
              </p:nvSpPr>
              <p:spPr bwMode="gray">
                <a:xfrm>
                  <a:off x="-1420" y="1556"/>
                  <a:ext cx="67" cy="75"/>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6"/>
                        <a:pt x="28" y="7"/>
                        <a:pt x="24"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46" name="Freeform 925"/>
                <p:cNvSpPr>
                  <a:spLocks/>
                </p:cNvSpPr>
                <p:nvPr/>
              </p:nvSpPr>
              <p:spPr bwMode="gray">
                <a:xfrm>
                  <a:off x="-210" y="1223"/>
                  <a:ext cx="66" cy="75"/>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6"/>
                        <a:pt x="28" y="7"/>
                        <a:pt x="23"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47" name="Freeform 926"/>
                <p:cNvSpPr>
                  <a:spLocks/>
                </p:cNvSpPr>
                <p:nvPr/>
              </p:nvSpPr>
              <p:spPr bwMode="gray">
                <a:xfrm>
                  <a:off x="-895" y="2137"/>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148" name="Freeform 927"/>
                <p:cNvSpPr>
                  <a:spLocks/>
                </p:cNvSpPr>
                <p:nvPr/>
              </p:nvSpPr>
              <p:spPr bwMode="gray">
                <a:xfrm>
                  <a:off x="-756" y="2106"/>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149" name="Freeform 928"/>
                <p:cNvSpPr>
                  <a:spLocks/>
                </p:cNvSpPr>
                <p:nvPr/>
              </p:nvSpPr>
              <p:spPr bwMode="gray">
                <a:xfrm>
                  <a:off x="-4243" y="2397"/>
                  <a:ext cx="156" cy="160"/>
                </a:xfrm>
                <a:custGeom>
                  <a:avLst/>
                  <a:gdLst/>
                  <a:ahLst/>
                  <a:cxnLst>
                    <a:cxn ang="0">
                      <a:pos x="66" y="68"/>
                    </a:cxn>
                    <a:cxn ang="0">
                      <a:pos x="13" y="43"/>
                    </a:cxn>
                    <a:cxn ang="0">
                      <a:pos x="13" y="0"/>
                    </a:cxn>
                    <a:cxn ang="0">
                      <a:pos x="66" y="12"/>
                    </a:cxn>
                    <a:cxn ang="0">
                      <a:pos x="66" y="68"/>
                    </a:cxn>
                  </a:cxnLst>
                  <a:rect l="0" t="0" r="r" b="b"/>
                  <a:pathLst>
                    <a:path w="66" h="68">
                      <a:moveTo>
                        <a:pt x="66" y="68"/>
                      </a:moveTo>
                      <a:cubicBezTo>
                        <a:pt x="6" y="58"/>
                        <a:pt x="13" y="56"/>
                        <a:pt x="13" y="43"/>
                      </a:cubicBezTo>
                      <a:cubicBezTo>
                        <a:pt x="13" y="31"/>
                        <a:pt x="0" y="0"/>
                        <a:pt x="13" y="0"/>
                      </a:cubicBezTo>
                      <a:cubicBezTo>
                        <a:pt x="26" y="0"/>
                        <a:pt x="54" y="12"/>
                        <a:pt x="66" y="12"/>
                      </a:cubicBezTo>
                      <a:lnTo>
                        <a:pt x="66" y="68"/>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nvGrpSpPr>
              <p:cNvPr id="4112" name="Group 929"/>
              <p:cNvGrpSpPr>
                <a:grpSpLocks/>
              </p:cNvGrpSpPr>
              <p:nvPr/>
            </p:nvGrpSpPr>
            <p:grpSpPr bwMode="gray">
              <a:xfrm>
                <a:off x="5102" y="2847"/>
                <a:ext cx="423" cy="598"/>
                <a:chOff x="5096" y="2849"/>
                <a:chExt cx="423" cy="598"/>
              </a:xfrm>
            </p:grpSpPr>
            <p:sp>
              <p:nvSpPr>
                <p:cNvPr id="4113" name="Freeform 932"/>
                <p:cNvSpPr>
                  <a:spLocks/>
                </p:cNvSpPr>
                <p:nvPr/>
              </p:nvSpPr>
              <p:spPr bwMode="gray">
                <a:xfrm>
                  <a:off x="5096" y="2849"/>
                  <a:ext cx="423" cy="487"/>
                </a:xfrm>
                <a:custGeom>
                  <a:avLst/>
                  <a:gdLst/>
                  <a:ahLst/>
                  <a:cxnLst>
                    <a:cxn ang="0">
                      <a:pos x="1167" y="0"/>
                    </a:cxn>
                    <a:cxn ang="0">
                      <a:pos x="0" y="317"/>
                    </a:cxn>
                    <a:cxn ang="0">
                      <a:pos x="0" y="1027"/>
                    </a:cxn>
                    <a:cxn ang="0">
                      <a:pos x="1167" y="1342"/>
                    </a:cxn>
                    <a:cxn ang="0">
                      <a:pos x="1167" y="0"/>
                    </a:cxn>
                  </a:cxnLst>
                  <a:rect l="0" t="0" r="r" b="b"/>
                  <a:pathLst>
                    <a:path w="1167" h="1342">
                      <a:moveTo>
                        <a:pt x="1167" y="0"/>
                      </a:moveTo>
                      <a:lnTo>
                        <a:pt x="0" y="317"/>
                      </a:lnTo>
                      <a:lnTo>
                        <a:pt x="0" y="1027"/>
                      </a:lnTo>
                      <a:lnTo>
                        <a:pt x="1167" y="1342"/>
                      </a:lnTo>
                      <a:lnTo>
                        <a:pt x="1167"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114" name="Freeform 933"/>
                <p:cNvSpPr>
                  <a:spLocks/>
                </p:cNvSpPr>
                <p:nvPr/>
              </p:nvSpPr>
              <p:spPr bwMode="gray">
                <a:xfrm>
                  <a:off x="5096" y="3219"/>
                  <a:ext cx="423" cy="228"/>
                </a:xfrm>
                <a:custGeom>
                  <a:avLst/>
                  <a:gdLst/>
                  <a:ahLst/>
                  <a:cxnLst>
                    <a:cxn ang="0">
                      <a:pos x="0" y="0"/>
                    </a:cxn>
                    <a:cxn ang="0">
                      <a:pos x="0" y="629"/>
                    </a:cxn>
                    <a:cxn ang="0">
                      <a:pos x="1167" y="315"/>
                    </a:cxn>
                    <a:cxn ang="0">
                      <a:pos x="1167" y="315"/>
                    </a:cxn>
                    <a:cxn ang="0">
                      <a:pos x="0" y="0"/>
                    </a:cxn>
                  </a:cxnLst>
                  <a:rect l="0" t="0" r="r" b="b"/>
                  <a:pathLst>
                    <a:path w="1167" h="629">
                      <a:moveTo>
                        <a:pt x="0" y="0"/>
                      </a:moveTo>
                      <a:lnTo>
                        <a:pt x="0" y="629"/>
                      </a:lnTo>
                      <a:lnTo>
                        <a:pt x="1167" y="315"/>
                      </a:lnTo>
                      <a:lnTo>
                        <a:pt x="1167" y="315"/>
                      </a:lnTo>
                      <a:lnTo>
                        <a:pt x="0" y="0"/>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grpSp>
          <p:nvGrpSpPr>
            <p:cNvPr id="3134" name="Gruppieren 3133"/>
            <p:cNvGrpSpPr/>
            <p:nvPr/>
          </p:nvGrpSpPr>
          <p:grpSpPr bwMode="gray">
            <a:xfrm>
              <a:off x="693596" y="2812809"/>
              <a:ext cx="78822" cy="111482"/>
              <a:chOff x="2054907" y="5699168"/>
              <a:chExt cx="296905" cy="419931"/>
            </a:xfrm>
          </p:grpSpPr>
          <p:sp>
            <p:nvSpPr>
              <p:cNvPr id="4107" name="Freeform 463"/>
              <p:cNvSpPr>
                <a:spLocks/>
              </p:cNvSpPr>
              <p:nvPr/>
            </p:nvSpPr>
            <p:spPr bwMode="gray">
              <a:xfrm flipH="1">
                <a:off x="2203232" y="5738545"/>
                <a:ext cx="148580" cy="380554"/>
              </a:xfrm>
              <a:custGeom>
                <a:avLst/>
                <a:gdLst/>
                <a:ahLst/>
                <a:cxnLst>
                  <a:cxn ang="0">
                    <a:pos x="0" y="159"/>
                  </a:cxn>
                  <a:cxn ang="0">
                    <a:pos x="0" y="1498"/>
                  </a:cxn>
                  <a:cxn ang="0">
                    <a:pos x="584" y="1342"/>
                  </a:cxn>
                  <a:cxn ang="0">
                    <a:pos x="584" y="0"/>
                  </a:cxn>
                  <a:cxn ang="0">
                    <a:pos x="0" y="159"/>
                  </a:cxn>
                </a:cxnLst>
                <a:rect l="0" t="0" r="r" b="b"/>
                <a:pathLst>
                  <a:path w="584" h="1498">
                    <a:moveTo>
                      <a:pt x="0" y="159"/>
                    </a:moveTo>
                    <a:lnTo>
                      <a:pt x="0" y="1498"/>
                    </a:lnTo>
                    <a:lnTo>
                      <a:pt x="584" y="1342"/>
                    </a:lnTo>
                    <a:lnTo>
                      <a:pt x="584" y="0"/>
                    </a:lnTo>
                    <a:lnTo>
                      <a:pt x="0" y="159"/>
                    </a:lnTo>
                    <a:close/>
                  </a:path>
                </a:pathLst>
              </a:custGeom>
              <a:solidFill>
                <a:schemeClr val="bg1">
                  <a:lumMod val="65000"/>
                </a:schemeClr>
              </a:solidFill>
              <a:ln w="3175" cap="flat" cmpd="sng">
                <a:solidFill>
                  <a:schemeClr val="tx1">
                    <a:alpha val="10000"/>
                  </a:schemeClr>
                </a:solidFill>
                <a:prstDash val="solid"/>
                <a:miter lim="800000"/>
                <a:headEnd type="none" w="med" len="med"/>
                <a:tailEnd type="none" w="med" len="med"/>
              </a:ln>
              <a:effectLst/>
            </p:spPr>
            <p:txBody>
              <a:bodyPr/>
              <a:lstStyle/>
              <a:p>
                <a:endParaRPr lang="en-US" dirty="0"/>
              </a:p>
            </p:txBody>
          </p:sp>
          <p:sp>
            <p:nvSpPr>
              <p:cNvPr id="4108" name="Freeform 464"/>
              <p:cNvSpPr>
                <a:spLocks/>
              </p:cNvSpPr>
              <p:nvPr/>
            </p:nvSpPr>
            <p:spPr bwMode="gray">
              <a:xfrm flipH="1">
                <a:off x="2054907" y="5699168"/>
                <a:ext cx="148325" cy="380300"/>
              </a:xfrm>
              <a:custGeom>
                <a:avLst/>
                <a:gdLst/>
                <a:ahLst/>
                <a:cxnLst>
                  <a:cxn ang="0">
                    <a:pos x="583" y="0"/>
                  </a:cxn>
                  <a:cxn ang="0">
                    <a:pos x="0" y="155"/>
                  </a:cxn>
                  <a:cxn ang="0">
                    <a:pos x="0" y="1497"/>
                  </a:cxn>
                  <a:cxn ang="0">
                    <a:pos x="583" y="1339"/>
                  </a:cxn>
                  <a:cxn ang="0">
                    <a:pos x="583" y="0"/>
                  </a:cxn>
                </a:cxnLst>
                <a:rect l="0" t="0" r="r" b="b"/>
                <a:pathLst>
                  <a:path w="583" h="1497">
                    <a:moveTo>
                      <a:pt x="583" y="0"/>
                    </a:moveTo>
                    <a:lnTo>
                      <a:pt x="0" y="155"/>
                    </a:lnTo>
                    <a:lnTo>
                      <a:pt x="0" y="1497"/>
                    </a:lnTo>
                    <a:lnTo>
                      <a:pt x="583" y="1339"/>
                    </a:lnTo>
                    <a:lnTo>
                      <a:pt x="583" y="0"/>
                    </a:lnTo>
                    <a:close/>
                  </a:path>
                </a:pathLst>
              </a:custGeom>
              <a:solidFill>
                <a:schemeClr val="bg1">
                  <a:lumMod val="65000"/>
                </a:schemeClr>
              </a:solidFill>
              <a:ln w="3175" cap="flat" cmpd="sng">
                <a:solidFill>
                  <a:schemeClr val="tx1">
                    <a:alpha val="10000"/>
                  </a:schemeClr>
                </a:solidFill>
                <a:prstDash val="solid"/>
                <a:miter lim="800000"/>
                <a:headEnd type="none" w="med" len="med"/>
                <a:tailEnd type="none" w="med" len="med"/>
              </a:ln>
              <a:effectLst/>
            </p:spPr>
            <p:txBody>
              <a:bodyPr/>
              <a:lstStyle/>
              <a:p>
                <a:endParaRPr lang="en-US" dirty="0"/>
              </a:p>
            </p:txBody>
          </p:sp>
          <p:sp>
            <p:nvSpPr>
              <p:cNvPr id="4109" name="Freeform 471"/>
              <p:cNvSpPr>
                <a:spLocks/>
              </p:cNvSpPr>
              <p:nvPr/>
            </p:nvSpPr>
            <p:spPr bwMode="gray">
              <a:xfrm flipH="1">
                <a:off x="2212899" y="5904942"/>
                <a:ext cx="18064" cy="46235"/>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solidFill>
                <a:schemeClr val="bg1">
                  <a:lumMod val="95000"/>
                </a:schemeClr>
              </a:solidFill>
              <a:ln w="3175" cap="flat" cmpd="sng">
                <a:noFill/>
                <a:prstDash val="solid"/>
                <a:miter lim="800000"/>
                <a:headEnd type="none" w="med" len="med"/>
                <a:tailEnd type="none" w="med" len="med"/>
              </a:ln>
              <a:effectLst/>
            </p:spPr>
            <p:txBody>
              <a:bodyPr/>
              <a:lstStyle/>
              <a:p>
                <a:endParaRPr lang="en-US" dirty="0"/>
              </a:p>
            </p:txBody>
          </p:sp>
          <p:sp>
            <p:nvSpPr>
              <p:cNvPr id="4110" name="Freeform 472"/>
              <p:cNvSpPr>
                <a:spLocks/>
              </p:cNvSpPr>
              <p:nvPr/>
            </p:nvSpPr>
            <p:spPr bwMode="gray">
              <a:xfrm flipH="1">
                <a:off x="2177536" y="5897067"/>
                <a:ext cx="18064" cy="46235"/>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solidFill>
                <a:schemeClr val="bg1">
                  <a:lumMod val="95000"/>
                </a:schemeClr>
              </a:solidFill>
              <a:ln w="3175" cap="flat" cmpd="sng">
                <a:noFill/>
                <a:prstDash val="solid"/>
                <a:miter lim="800000"/>
                <a:headEnd type="none" w="med" len="med"/>
                <a:tailEnd type="none" w="med" len="med"/>
              </a:ln>
              <a:effectLst/>
            </p:spPr>
            <p:txBody>
              <a:bodyPr/>
              <a:lstStyle/>
              <a:p>
                <a:endParaRPr lang="en-US" dirty="0"/>
              </a:p>
            </p:txBody>
          </p:sp>
        </p:grpSp>
        <p:sp>
          <p:nvSpPr>
            <p:cNvPr id="3135" name="Freeform 3194"/>
            <p:cNvSpPr>
              <a:spLocks/>
            </p:cNvSpPr>
            <p:nvPr/>
          </p:nvSpPr>
          <p:spPr bwMode="gray">
            <a:xfrm flipH="1">
              <a:off x="3417129" y="3404127"/>
              <a:ext cx="163036" cy="43517"/>
            </a:xfrm>
            <a:custGeom>
              <a:avLst/>
              <a:gdLst>
                <a:gd name="T0" fmla="*/ 1739 w 2634"/>
                <a:gd name="T1" fmla="*/ 227 h 706"/>
                <a:gd name="T2" fmla="*/ 896 w 2634"/>
                <a:gd name="T3" fmla="*/ 0 h 706"/>
                <a:gd name="T4" fmla="*/ 0 w 2634"/>
                <a:gd name="T5" fmla="*/ 241 h 706"/>
                <a:gd name="T6" fmla="*/ 841 w 2634"/>
                <a:gd name="T7" fmla="*/ 468 h 706"/>
                <a:gd name="T8" fmla="*/ 841 w 2634"/>
                <a:gd name="T9" fmla="*/ 468 h 706"/>
                <a:gd name="T10" fmla="*/ 1739 w 2634"/>
                <a:gd name="T11" fmla="*/ 706 h 706"/>
                <a:gd name="T12" fmla="*/ 2634 w 2634"/>
                <a:gd name="T13" fmla="*/ 468 h 706"/>
                <a:gd name="T14" fmla="*/ 1739 w 2634"/>
                <a:gd name="T15" fmla="*/ 227 h 706"/>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706"/>
                <a:gd name="T26" fmla="*/ 2634 w 2634"/>
                <a:gd name="T27" fmla="*/ 706 h 7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706">
                  <a:moveTo>
                    <a:pt x="1739" y="227"/>
                  </a:moveTo>
                  <a:lnTo>
                    <a:pt x="896" y="0"/>
                  </a:lnTo>
                  <a:lnTo>
                    <a:pt x="0" y="241"/>
                  </a:lnTo>
                  <a:lnTo>
                    <a:pt x="841" y="468"/>
                  </a:lnTo>
                  <a:lnTo>
                    <a:pt x="1739" y="706"/>
                  </a:lnTo>
                  <a:lnTo>
                    <a:pt x="2634" y="468"/>
                  </a:lnTo>
                  <a:lnTo>
                    <a:pt x="1739" y="227"/>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136" name="Freeform 3195"/>
            <p:cNvSpPr>
              <a:spLocks/>
            </p:cNvSpPr>
            <p:nvPr/>
          </p:nvSpPr>
          <p:spPr bwMode="gray">
            <a:xfrm flipH="1">
              <a:off x="3588125" y="3387926"/>
              <a:ext cx="44262" cy="48600"/>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solidFill>
              <a:schemeClr val="tx1">
                <a:lumMod val="75000"/>
                <a:lumOff val="25000"/>
              </a:schemeClr>
            </a:solidFill>
            <a:ln w="6350">
              <a:noFill/>
              <a:miter lim="800000"/>
              <a:headEnd/>
              <a:tailEnd/>
            </a:ln>
          </p:spPr>
          <p:txBody>
            <a:bodyPr/>
            <a:lstStyle/>
            <a:p>
              <a:endParaRPr lang="en-US" dirty="0"/>
            </a:p>
          </p:txBody>
        </p:sp>
        <p:sp>
          <p:nvSpPr>
            <p:cNvPr id="3137" name="Freeform 3196"/>
            <p:cNvSpPr>
              <a:spLocks/>
            </p:cNvSpPr>
            <p:nvPr/>
          </p:nvSpPr>
          <p:spPr bwMode="gray">
            <a:xfrm flipH="1">
              <a:off x="3597678" y="3389514"/>
              <a:ext cx="44579" cy="50506"/>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9"/>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138" name="Freeform 3197"/>
            <p:cNvSpPr>
              <a:spLocks/>
            </p:cNvSpPr>
            <p:nvPr/>
          </p:nvSpPr>
          <p:spPr bwMode="gray">
            <a:xfrm flipH="1">
              <a:off x="3606276" y="3399362"/>
              <a:ext cx="27385" cy="3081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solidFill>
              <a:schemeClr val="bg1">
                <a:lumMod val="85000"/>
              </a:schemeClr>
            </a:solidFill>
            <a:ln w="6350">
              <a:noFill/>
              <a:miter lim="800000"/>
              <a:headEnd/>
              <a:tailEnd/>
            </a:ln>
          </p:spPr>
          <p:txBody>
            <a:bodyPr/>
            <a:lstStyle/>
            <a:p>
              <a:endParaRPr lang="en-US" dirty="0"/>
            </a:p>
          </p:txBody>
        </p:sp>
        <p:sp>
          <p:nvSpPr>
            <p:cNvPr id="3139" name="Freeform 3198"/>
            <p:cNvSpPr>
              <a:spLocks/>
            </p:cNvSpPr>
            <p:nvPr/>
          </p:nvSpPr>
          <p:spPr bwMode="gray">
            <a:xfrm flipH="1">
              <a:off x="3579209" y="3394279"/>
              <a:ext cx="30250" cy="33035"/>
            </a:xfrm>
            <a:custGeom>
              <a:avLst/>
              <a:gdLst>
                <a:gd name="T0" fmla="*/ 184 w 207"/>
                <a:gd name="T1" fmla="*/ 83 h 227"/>
                <a:gd name="T2" fmla="*/ 142 w 207"/>
                <a:gd name="T3" fmla="*/ 38 h 227"/>
                <a:gd name="T4" fmla="*/ 0 w 207"/>
                <a:gd name="T5" fmla="*/ 0 h 227"/>
                <a:gd name="T6" fmla="*/ 41 w 207"/>
                <a:gd name="T7" fmla="*/ 45 h 227"/>
                <a:gd name="T8" fmla="*/ 100 w 207"/>
                <a:gd name="T9" fmla="*/ 227 h 227"/>
                <a:gd name="T10" fmla="*/ 100 w 207"/>
                <a:gd name="T11" fmla="*/ 227 h 227"/>
                <a:gd name="T12" fmla="*/ 185 w 207"/>
                <a:gd name="T13" fmla="*/ 204 h 227"/>
                <a:gd name="T14" fmla="*/ 185 w 207"/>
                <a:gd name="T15" fmla="*/ 204 h 227"/>
                <a:gd name="T16" fmla="*/ 205 w 207"/>
                <a:gd name="T17" fmla="*/ 199 h 227"/>
                <a:gd name="T18" fmla="*/ 184 w 207"/>
                <a:gd name="T19" fmla="*/ 83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3"/>
                  </a:moveTo>
                  <a:cubicBezTo>
                    <a:pt x="174" y="63"/>
                    <a:pt x="167" y="44"/>
                    <a:pt x="142" y="38"/>
                  </a:cubicBezTo>
                  <a:cubicBezTo>
                    <a:pt x="0" y="0"/>
                    <a:pt x="0" y="0"/>
                    <a:pt x="0" y="0"/>
                  </a:cubicBezTo>
                  <a:cubicBezTo>
                    <a:pt x="14" y="13"/>
                    <a:pt x="29" y="28"/>
                    <a:pt x="41" y="45"/>
                  </a:cubicBezTo>
                  <a:cubicBezTo>
                    <a:pt x="86" y="104"/>
                    <a:pt x="106" y="172"/>
                    <a:pt x="100" y="227"/>
                  </a:cubicBezTo>
                  <a:cubicBezTo>
                    <a:pt x="100" y="227"/>
                    <a:pt x="100" y="227"/>
                    <a:pt x="100" y="227"/>
                  </a:cubicBezTo>
                  <a:cubicBezTo>
                    <a:pt x="185" y="204"/>
                    <a:pt x="185" y="204"/>
                    <a:pt x="185" y="204"/>
                  </a:cubicBezTo>
                  <a:cubicBezTo>
                    <a:pt x="185" y="204"/>
                    <a:pt x="185" y="204"/>
                    <a:pt x="185" y="204"/>
                  </a:cubicBezTo>
                  <a:cubicBezTo>
                    <a:pt x="205" y="199"/>
                    <a:pt x="205" y="199"/>
                    <a:pt x="205" y="199"/>
                  </a:cubicBezTo>
                  <a:cubicBezTo>
                    <a:pt x="205" y="157"/>
                    <a:pt x="207" y="128"/>
                    <a:pt x="184" y="83"/>
                  </a:cubicBezTo>
                  <a:close/>
                </a:path>
              </a:pathLst>
            </a:custGeom>
            <a:solidFill>
              <a:schemeClr val="bg1">
                <a:lumMod val="65000"/>
              </a:schemeClr>
            </a:solidFill>
            <a:ln w="6350">
              <a:noFill/>
              <a:miter lim="800000"/>
              <a:headEnd/>
              <a:tailEnd/>
            </a:ln>
          </p:spPr>
          <p:txBody>
            <a:bodyPr/>
            <a:lstStyle/>
            <a:p>
              <a:endParaRPr lang="en-US" dirty="0"/>
            </a:p>
          </p:txBody>
        </p:sp>
        <p:sp>
          <p:nvSpPr>
            <p:cNvPr id="3140" name="Freeform 3199"/>
            <p:cNvSpPr>
              <a:spLocks/>
            </p:cNvSpPr>
            <p:nvPr/>
          </p:nvSpPr>
          <p:spPr bwMode="gray">
            <a:xfrm flipH="1">
              <a:off x="3383694" y="3420644"/>
              <a:ext cx="121003" cy="32401"/>
            </a:xfrm>
            <a:custGeom>
              <a:avLst/>
              <a:gdLst>
                <a:gd name="T0" fmla="*/ 610 w 1954"/>
                <a:gd name="T1" fmla="*/ 525 h 525"/>
                <a:gd name="T2" fmla="*/ 0 w 1954"/>
                <a:gd name="T3" fmla="*/ 362 h 525"/>
                <a:gd name="T4" fmla="*/ 1344 w 1954"/>
                <a:gd name="T5" fmla="*/ 0 h 525"/>
                <a:gd name="T6" fmla="*/ 1954 w 1954"/>
                <a:gd name="T7" fmla="*/ 154 h 525"/>
                <a:gd name="T8" fmla="*/ 610 w 1954"/>
                <a:gd name="T9" fmla="*/ 525 h 525"/>
                <a:gd name="T10" fmla="*/ 0 60000 65536"/>
                <a:gd name="T11" fmla="*/ 0 60000 65536"/>
                <a:gd name="T12" fmla="*/ 0 60000 65536"/>
                <a:gd name="T13" fmla="*/ 0 60000 65536"/>
                <a:gd name="T14" fmla="*/ 0 60000 65536"/>
                <a:gd name="T15" fmla="*/ 0 w 1954"/>
                <a:gd name="T16" fmla="*/ 0 h 525"/>
                <a:gd name="T17" fmla="*/ 1954 w 1954"/>
                <a:gd name="T18" fmla="*/ 525 h 525"/>
              </a:gdLst>
              <a:ahLst/>
              <a:cxnLst>
                <a:cxn ang="T10">
                  <a:pos x="T0" y="T1"/>
                </a:cxn>
                <a:cxn ang="T11">
                  <a:pos x="T2" y="T3"/>
                </a:cxn>
                <a:cxn ang="T12">
                  <a:pos x="T4" y="T5"/>
                </a:cxn>
                <a:cxn ang="T13">
                  <a:pos x="T6" y="T7"/>
                </a:cxn>
                <a:cxn ang="T14">
                  <a:pos x="T8" y="T9"/>
                </a:cxn>
              </a:cxnLst>
              <a:rect l="T15" t="T16" r="T17" b="T18"/>
              <a:pathLst>
                <a:path w="1954" h="525">
                  <a:moveTo>
                    <a:pt x="610" y="525"/>
                  </a:moveTo>
                  <a:lnTo>
                    <a:pt x="0" y="362"/>
                  </a:lnTo>
                  <a:lnTo>
                    <a:pt x="1344" y="0"/>
                  </a:lnTo>
                  <a:lnTo>
                    <a:pt x="1954" y="154"/>
                  </a:lnTo>
                  <a:lnTo>
                    <a:pt x="610" y="52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141" name="Freeform 3200"/>
            <p:cNvSpPr>
              <a:spLocks/>
            </p:cNvSpPr>
            <p:nvPr/>
          </p:nvSpPr>
          <p:spPr bwMode="gray">
            <a:xfrm flipH="1">
              <a:off x="3383694" y="3430174"/>
              <a:ext cx="83428" cy="27952"/>
            </a:xfrm>
            <a:custGeom>
              <a:avLst/>
              <a:gdLst>
                <a:gd name="T0" fmla="*/ 0 w 1344"/>
                <a:gd name="T1" fmla="*/ 451 h 451"/>
                <a:gd name="T2" fmla="*/ 0 w 1344"/>
                <a:gd name="T3" fmla="*/ 371 h 451"/>
                <a:gd name="T4" fmla="*/ 1344 w 1344"/>
                <a:gd name="T5" fmla="*/ 0 h 451"/>
                <a:gd name="T6" fmla="*/ 1344 w 1344"/>
                <a:gd name="T7" fmla="*/ 83 h 451"/>
                <a:gd name="T8" fmla="*/ 0 w 1344"/>
                <a:gd name="T9" fmla="*/ 451 h 451"/>
                <a:gd name="T10" fmla="*/ 0 60000 65536"/>
                <a:gd name="T11" fmla="*/ 0 60000 65536"/>
                <a:gd name="T12" fmla="*/ 0 60000 65536"/>
                <a:gd name="T13" fmla="*/ 0 60000 65536"/>
                <a:gd name="T14" fmla="*/ 0 60000 65536"/>
                <a:gd name="T15" fmla="*/ 0 w 1344"/>
                <a:gd name="T16" fmla="*/ 0 h 451"/>
                <a:gd name="T17" fmla="*/ 1344 w 1344"/>
                <a:gd name="T18" fmla="*/ 451 h 451"/>
              </a:gdLst>
              <a:ahLst/>
              <a:cxnLst>
                <a:cxn ang="T10">
                  <a:pos x="T0" y="T1"/>
                </a:cxn>
                <a:cxn ang="T11">
                  <a:pos x="T2" y="T3"/>
                </a:cxn>
                <a:cxn ang="T12">
                  <a:pos x="T4" y="T5"/>
                </a:cxn>
                <a:cxn ang="T13">
                  <a:pos x="T6" y="T7"/>
                </a:cxn>
                <a:cxn ang="T14">
                  <a:pos x="T8" y="T9"/>
                </a:cxn>
              </a:cxnLst>
              <a:rect l="T15" t="T16" r="T17" b="T18"/>
              <a:pathLst>
                <a:path w="1344" h="451">
                  <a:moveTo>
                    <a:pt x="0" y="451"/>
                  </a:moveTo>
                  <a:lnTo>
                    <a:pt x="0" y="371"/>
                  </a:lnTo>
                  <a:lnTo>
                    <a:pt x="1344" y="0"/>
                  </a:lnTo>
                  <a:lnTo>
                    <a:pt x="1344" y="83"/>
                  </a:lnTo>
                  <a:lnTo>
                    <a:pt x="0" y="451"/>
                  </a:lnTo>
                  <a:close/>
                </a:path>
              </a:pathLst>
            </a:custGeom>
            <a:solidFill>
              <a:schemeClr val="bg1">
                <a:lumMod val="65000"/>
              </a:schemeClr>
            </a:solidFill>
            <a:ln w="6350">
              <a:noFill/>
              <a:miter lim="800000"/>
              <a:headEnd/>
              <a:tailEnd/>
            </a:ln>
          </p:spPr>
          <p:txBody>
            <a:bodyPr/>
            <a:lstStyle/>
            <a:p>
              <a:endParaRPr lang="en-US" dirty="0"/>
            </a:p>
          </p:txBody>
        </p:sp>
        <p:sp>
          <p:nvSpPr>
            <p:cNvPr id="3142" name="Freeform 3202"/>
            <p:cNvSpPr>
              <a:spLocks/>
            </p:cNvSpPr>
            <p:nvPr/>
          </p:nvSpPr>
          <p:spPr bwMode="gray">
            <a:xfrm flipH="1">
              <a:off x="3467123" y="3418737"/>
              <a:ext cx="113042" cy="42565"/>
            </a:xfrm>
            <a:custGeom>
              <a:avLst/>
              <a:gdLst>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449126 w 1351184"/>
                <a:gd name="connsiteY9" fmla="*/ 269574 h 508773"/>
                <a:gd name="connsiteX10" fmla="*/ 0 w 1351184"/>
                <a:gd name="connsiteY10" fmla="*/ 147855 h 508773"/>
                <a:gd name="connsiteX11" fmla="*/ 0 w 1351184"/>
                <a:gd name="connsiteY11" fmla="*/ 0 h 508773"/>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0 w 1351184"/>
                <a:gd name="connsiteY9" fmla="*/ 147855 h 508773"/>
                <a:gd name="connsiteX10" fmla="*/ 0 w 1351184"/>
                <a:gd name="connsiteY10" fmla="*/ 0 h 50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184" h="508773">
                  <a:moveTo>
                    <a:pt x="0" y="0"/>
                  </a:moveTo>
                  <a:lnTo>
                    <a:pt x="449126" y="121719"/>
                  </a:lnTo>
                  <a:lnTo>
                    <a:pt x="449126" y="121498"/>
                  </a:lnTo>
                  <a:lnTo>
                    <a:pt x="902058" y="241502"/>
                  </a:lnTo>
                  <a:lnTo>
                    <a:pt x="902058" y="242996"/>
                  </a:lnTo>
                  <a:lnTo>
                    <a:pt x="1351184" y="363001"/>
                  </a:lnTo>
                  <a:lnTo>
                    <a:pt x="1351184" y="508773"/>
                  </a:lnTo>
                  <a:lnTo>
                    <a:pt x="902058" y="388769"/>
                  </a:lnTo>
                  <a:lnTo>
                    <a:pt x="449126" y="267271"/>
                  </a:lnTo>
                  <a:lnTo>
                    <a:pt x="0" y="147855"/>
                  </a:ln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3143" name="Freeform 3205"/>
            <p:cNvSpPr>
              <a:spLocks/>
            </p:cNvSpPr>
            <p:nvPr/>
          </p:nvSpPr>
          <p:spPr bwMode="gray">
            <a:xfrm flipH="1">
              <a:off x="3456296" y="3446373"/>
              <a:ext cx="10827" cy="14929"/>
            </a:xfrm>
            <a:custGeom>
              <a:avLst/>
              <a:gdLst>
                <a:gd name="T0" fmla="*/ 0 w 170"/>
                <a:gd name="T1" fmla="*/ 243 h 243"/>
                <a:gd name="T2" fmla="*/ 170 w 170"/>
                <a:gd name="T3" fmla="*/ 198 h 243"/>
                <a:gd name="T4" fmla="*/ 170 w 170"/>
                <a:gd name="T5" fmla="*/ 0 h 243"/>
                <a:gd name="T6" fmla="*/ 0 w 170"/>
                <a:gd name="T7" fmla="*/ 45 h 243"/>
                <a:gd name="T8" fmla="*/ 0 w 170"/>
                <a:gd name="T9" fmla="*/ 243 h 243"/>
                <a:gd name="T10" fmla="*/ 0 60000 65536"/>
                <a:gd name="T11" fmla="*/ 0 60000 65536"/>
                <a:gd name="T12" fmla="*/ 0 60000 65536"/>
                <a:gd name="T13" fmla="*/ 0 60000 65536"/>
                <a:gd name="T14" fmla="*/ 0 60000 65536"/>
                <a:gd name="T15" fmla="*/ 0 w 170"/>
                <a:gd name="T16" fmla="*/ 0 h 243"/>
                <a:gd name="T17" fmla="*/ 170 w 170"/>
                <a:gd name="T18" fmla="*/ 243 h 243"/>
              </a:gdLst>
              <a:ahLst/>
              <a:cxnLst>
                <a:cxn ang="T10">
                  <a:pos x="T0" y="T1"/>
                </a:cxn>
                <a:cxn ang="T11">
                  <a:pos x="T2" y="T3"/>
                </a:cxn>
                <a:cxn ang="T12">
                  <a:pos x="T4" y="T5"/>
                </a:cxn>
                <a:cxn ang="T13">
                  <a:pos x="T6" y="T7"/>
                </a:cxn>
                <a:cxn ang="T14">
                  <a:pos x="T8" y="T9"/>
                </a:cxn>
              </a:cxnLst>
              <a:rect l="T15" t="T16" r="T17" b="T18"/>
              <a:pathLst>
                <a:path w="170" h="243">
                  <a:moveTo>
                    <a:pt x="0" y="243"/>
                  </a:moveTo>
                  <a:lnTo>
                    <a:pt x="170" y="198"/>
                  </a:lnTo>
                  <a:lnTo>
                    <a:pt x="170" y="0"/>
                  </a:lnTo>
                  <a:lnTo>
                    <a:pt x="0" y="45"/>
                  </a:lnTo>
                  <a:lnTo>
                    <a:pt x="0" y="243"/>
                  </a:lnTo>
                  <a:close/>
                </a:path>
              </a:pathLst>
            </a:custGeom>
            <a:solidFill>
              <a:schemeClr val="bg1">
                <a:lumMod val="65000"/>
              </a:schemeClr>
            </a:solidFill>
            <a:ln w="6350">
              <a:noFill/>
              <a:miter lim="800000"/>
              <a:headEnd/>
              <a:tailEnd/>
            </a:ln>
          </p:spPr>
          <p:txBody>
            <a:bodyPr/>
            <a:lstStyle/>
            <a:p>
              <a:endParaRPr lang="en-US" dirty="0"/>
            </a:p>
          </p:txBody>
        </p:sp>
        <p:sp>
          <p:nvSpPr>
            <p:cNvPr id="3144" name="Freeform 3206"/>
            <p:cNvSpPr>
              <a:spLocks/>
            </p:cNvSpPr>
            <p:nvPr/>
          </p:nvSpPr>
          <p:spPr bwMode="gray">
            <a:xfrm flipH="1">
              <a:off x="3456296" y="3255150"/>
              <a:ext cx="217168" cy="188047"/>
            </a:xfrm>
            <a:custGeom>
              <a:avLst/>
              <a:gdLst>
                <a:gd name="T0" fmla="*/ 0 w 3505"/>
                <a:gd name="T1" fmla="*/ 2093 h 3043"/>
                <a:gd name="T2" fmla="*/ 3505 w 3505"/>
                <a:gd name="T3" fmla="*/ 3043 h 3043"/>
                <a:gd name="T4" fmla="*/ 3505 w 3505"/>
                <a:gd name="T5" fmla="*/ 950 h 3043"/>
                <a:gd name="T6" fmla="*/ 0 w 3505"/>
                <a:gd name="T7" fmla="*/ 0 h 3043"/>
                <a:gd name="T8" fmla="*/ 0 w 3505"/>
                <a:gd name="T9" fmla="*/ 2093 h 3043"/>
                <a:gd name="T10" fmla="*/ 0 60000 65536"/>
                <a:gd name="T11" fmla="*/ 0 60000 65536"/>
                <a:gd name="T12" fmla="*/ 0 60000 65536"/>
                <a:gd name="T13" fmla="*/ 0 60000 65536"/>
                <a:gd name="T14" fmla="*/ 0 60000 65536"/>
                <a:gd name="T15" fmla="*/ 0 w 3505"/>
                <a:gd name="T16" fmla="*/ 0 h 3043"/>
                <a:gd name="T17" fmla="*/ 3505 w 3505"/>
                <a:gd name="T18" fmla="*/ 3043 h 3043"/>
              </a:gdLst>
              <a:ahLst/>
              <a:cxnLst>
                <a:cxn ang="T10">
                  <a:pos x="T0" y="T1"/>
                </a:cxn>
                <a:cxn ang="T11">
                  <a:pos x="T2" y="T3"/>
                </a:cxn>
                <a:cxn ang="T12">
                  <a:pos x="T4" y="T5"/>
                </a:cxn>
                <a:cxn ang="T13">
                  <a:pos x="T6" y="T7"/>
                </a:cxn>
                <a:cxn ang="T14">
                  <a:pos x="T8" y="T9"/>
                </a:cxn>
              </a:cxnLst>
              <a:rect l="T15" t="T16" r="T17" b="T18"/>
              <a:pathLst>
                <a:path w="3505" h="3043">
                  <a:moveTo>
                    <a:pt x="0" y="2093"/>
                  </a:moveTo>
                  <a:lnTo>
                    <a:pt x="3505" y="3043"/>
                  </a:lnTo>
                  <a:lnTo>
                    <a:pt x="3505" y="950"/>
                  </a:lnTo>
                  <a:lnTo>
                    <a:pt x="0" y="0"/>
                  </a:lnTo>
                  <a:lnTo>
                    <a:pt x="0" y="2093"/>
                  </a:lnTo>
                  <a:close/>
                </a:path>
              </a:pathLst>
            </a:custGeom>
            <a:solidFill>
              <a:schemeClr val="accent6">
                <a:lumMod val="75000"/>
              </a:schemeClr>
            </a:solidFill>
            <a:ln w="6350">
              <a:noFill/>
              <a:miter lim="800000"/>
              <a:headEnd/>
              <a:tailEnd/>
            </a:ln>
          </p:spPr>
          <p:txBody>
            <a:bodyPr/>
            <a:lstStyle/>
            <a:p>
              <a:endParaRPr lang="en-US" dirty="0"/>
            </a:p>
          </p:txBody>
        </p:sp>
        <p:sp>
          <p:nvSpPr>
            <p:cNvPr id="3145" name="Freeform 3207"/>
            <p:cNvSpPr>
              <a:spLocks/>
            </p:cNvSpPr>
            <p:nvPr/>
          </p:nvSpPr>
          <p:spPr bwMode="gray">
            <a:xfrm flipH="1">
              <a:off x="3344846" y="3225291"/>
              <a:ext cx="328618" cy="88623"/>
            </a:xfrm>
            <a:custGeom>
              <a:avLst/>
              <a:gdLst>
                <a:gd name="T0" fmla="*/ 1797 w 5305"/>
                <a:gd name="T1" fmla="*/ 0 h 1434"/>
                <a:gd name="T2" fmla="*/ 0 w 5305"/>
                <a:gd name="T3" fmla="*/ 484 h 1434"/>
                <a:gd name="T4" fmla="*/ 3505 w 5305"/>
                <a:gd name="T5" fmla="*/ 1434 h 1434"/>
                <a:gd name="T6" fmla="*/ 5305 w 5305"/>
                <a:gd name="T7" fmla="*/ 949 h 1434"/>
                <a:gd name="T8" fmla="*/ 1797 w 5305"/>
                <a:gd name="T9" fmla="*/ 0 h 1434"/>
                <a:gd name="T10" fmla="*/ 0 60000 65536"/>
                <a:gd name="T11" fmla="*/ 0 60000 65536"/>
                <a:gd name="T12" fmla="*/ 0 60000 65536"/>
                <a:gd name="T13" fmla="*/ 0 60000 65536"/>
                <a:gd name="T14" fmla="*/ 0 60000 65536"/>
                <a:gd name="T15" fmla="*/ 0 w 5305"/>
                <a:gd name="T16" fmla="*/ 0 h 1434"/>
                <a:gd name="T17" fmla="*/ 5305 w 5305"/>
                <a:gd name="T18" fmla="*/ 1434 h 1434"/>
              </a:gdLst>
              <a:ahLst/>
              <a:cxnLst>
                <a:cxn ang="T10">
                  <a:pos x="T0" y="T1"/>
                </a:cxn>
                <a:cxn ang="T11">
                  <a:pos x="T2" y="T3"/>
                </a:cxn>
                <a:cxn ang="T12">
                  <a:pos x="T4" y="T5"/>
                </a:cxn>
                <a:cxn ang="T13">
                  <a:pos x="T6" y="T7"/>
                </a:cxn>
                <a:cxn ang="T14">
                  <a:pos x="T8" y="T9"/>
                </a:cxn>
              </a:cxnLst>
              <a:rect l="T15" t="T16" r="T17" b="T18"/>
              <a:pathLst>
                <a:path w="5305" h="1434">
                  <a:moveTo>
                    <a:pt x="1797" y="0"/>
                  </a:moveTo>
                  <a:lnTo>
                    <a:pt x="0" y="484"/>
                  </a:lnTo>
                  <a:lnTo>
                    <a:pt x="3505" y="1434"/>
                  </a:lnTo>
                  <a:lnTo>
                    <a:pt x="5305" y="949"/>
                  </a:lnTo>
                  <a:lnTo>
                    <a:pt x="1797" y="0"/>
                  </a:lnTo>
                  <a:close/>
                </a:path>
              </a:pathLst>
            </a:custGeom>
            <a:solidFill>
              <a:schemeClr val="accent6"/>
            </a:solidFill>
            <a:ln w="6350">
              <a:noFill/>
              <a:miter lim="800000"/>
              <a:headEnd/>
              <a:tailEnd/>
            </a:ln>
          </p:spPr>
          <p:txBody>
            <a:bodyPr/>
            <a:lstStyle/>
            <a:p>
              <a:endParaRPr lang="en-US" dirty="0"/>
            </a:p>
          </p:txBody>
        </p:sp>
        <p:sp>
          <p:nvSpPr>
            <p:cNvPr id="3146" name="Freeform 3208"/>
            <p:cNvSpPr>
              <a:spLocks/>
            </p:cNvSpPr>
            <p:nvPr/>
          </p:nvSpPr>
          <p:spPr bwMode="gray">
            <a:xfrm flipH="1">
              <a:off x="3344846" y="3283739"/>
              <a:ext cx="111450" cy="159458"/>
            </a:xfrm>
            <a:custGeom>
              <a:avLst/>
              <a:gdLst>
                <a:gd name="T0" fmla="*/ 0 w 1800"/>
                <a:gd name="T1" fmla="*/ 2578 h 2578"/>
                <a:gd name="T2" fmla="*/ 1800 w 1800"/>
                <a:gd name="T3" fmla="*/ 2096 h 2578"/>
                <a:gd name="T4" fmla="*/ 1800 w 1800"/>
                <a:gd name="T5" fmla="*/ 0 h 2578"/>
                <a:gd name="T6" fmla="*/ 0 w 1800"/>
                <a:gd name="T7" fmla="*/ 485 h 2578"/>
                <a:gd name="T8" fmla="*/ 0 w 1800"/>
                <a:gd name="T9" fmla="*/ 2578 h 2578"/>
                <a:gd name="T10" fmla="*/ 0 60000 65536"/>
                <a:gd name="T11" fmla="*/ 0 60000 65536"/>
                <a:gd name="T12" fmla="*/ 0 60000 65536"/>
                <a:gd name="T13" fmla="*/ 0 60000 65536"/>
                <a:gd name="T14" fmla="*/ 0 60000 65536"/>
                <a:gd name="T15" fmla="*/ 0 w 1800"/>
                <a:gd name="T16" fmla="*/ 0 h 2578"/>
                <a:gd name="T17" fmla="*/ 1800 w 1800"/>
                <a:gd name="T18" fmla="*/ 2578 h 2578"/>
              </a:gdLst>
              <a:ahLst/>
              <a:cxnLst>
                <a:cxn ang="T10">
                  <a:pos x="T0" y="T1"/>
                </a:cxn>
                <a:cxn ang="T11">
                  <a:pos x="T2" y="T3"/>
                </a:cxn>
                <a:cxn ang="T12">
                  <a:pos x="T4" y="T5"/>
                </a:cxn>
                <a:cxn ang="T13">
                  <a:pos x="T6" y="T7"/>
                </a:cxn>
                <a:cxn ang="T14">
                  <a:pos x="T8" y="T9"/>
                </a:cxn>
              </a:cxnLst>
              <a:rect l="T15" t="T16" r="T17" b="T18"/>
              <a:pathLst>
                <a:path w="1800" h="2578">
                  <a:moveTo>
                    <a:pt x="0" y="2578"/>
                  </a:moveTo>
                  <a:lnTo>
                    <a:pt x="1800" y="2096"/>
                  </a:lnTo>
                  <a:lnTo>
                    <a:pt x="1800" y="0"/>
                  </a:lnTo>
                  <a:lnTo>
                    <a:pt x="0" y="485"/>
                  </a:lnTo>
                  <a:lnTo>
                    <a:pt x="0" y="2578"/>
                  </a:lnTo>
                  <a:close/>
                </a:path>
              </a:pathLst>
            </a:custGeom>
            <a:solidFill>
              <a:schemeClr val="accent1">
                <a:lumMod val="75000"/>
              </a:schemeClr>
            </a:solidFill>
            <a:ln w="6350">
              <a:noFill/>
              <a:miter lim="800000"/>
              <a:headEnd/>
              <a:tailEnd/>
            </a:ln>
          </p:spPr>
          <p:txBody>
            <a:bodyPr/>
            <a:lstStyle/>
            <a:p>
              <a:endParaRPr lang="en-US" dirty="0"/>
            </a:p>
          </p:txBody>
        </p:sp>
        <p:sp>
          <p:nvSpPr>
            <p:cNvPr id="3147" name="Freeform 3209"/>
            <p:cNvSpPr>
              <a:spLocks/>
            </p:cNvSpPr>
            <p:nvPr/>
          </p:nvSpPr>
          <p:spPr bwMode="gray">
            <a:xfrm flipH="1">
              <a:off x="3405029" y="3434938"/>
              <a:ext cx="39166" cy="33035"/>
            </a:xfrm>
            <a:custGeom>
              <a:avLst/>
              <a:gdLst>
                <a:gd name="T0" fmla="*/ 35 w 633"/>
                <a:gd name="T1" fmla="*/ 536 h 536"/>
                <a:gd name="T2" fmla="*/ 0 w 633"/>
                <a:gd name="T3" fmla="*/ 446 h 536"/>
                <a:gd name="T4" fmla="*/ 0 w 633"/>
                <a:gd name="T5" fmla="*/ 349 h 536"/>
                <a:gd name="T6" fmla="*/ 45 w 633"/>
                <a:gd name="T7" fmla="*/ 182 h 536"/>
                <a:gd name="T8" fmla="*/ 281 w 633"/>
                <a:gd name="T9" fmla="*/ 0 h 536"/>
                <a:gd name="T10" fmla="*/ 633 w 633"/>
                <a:gd name="T11" fmla="*/ 87 h 536"/>
                <a:gd name="T12" fmla="*/ 486 w 633"/>
                <a:gd name="T13" fmla="*/ 413 h 536"/>
                <a:gd name="T14" fmla="*/ 35 w 633"/>
                <a:gd name="T15" fmla="*/ 536 h 536"/>
                <a:gd name="T16" fmla="*/ 0 60000 65536"/>
                <a:gd name="T17" fmla="*/ 0 60000 65536"/>
                <a:gd name="T18" fmla="*/ 0 60000 65536"/>
                <a:gd name="T19" fmla="*/ 0 60000 65536"/>
                <a:gd name="T20" fmla="*/ 0 60000 65536"/>
                <a:gd name="T21" fmla="*/ 0 60000 65536"/>
                <a:gd name="T22" fmla="*/ 0 60000 65536"/>
                <a:gd name="T23" fmla="*/ 0 60000 65536"/>
                <a:gd name="T24" fmla="*/ 0 w 633"/>
                <a:gd name="T25" fmla="*/ 0 h 536"/>
                <a:gd name="T26" fmla="*/ 633 w 633"/>
                <a:gd name="T27" fmla="*/ 536 h 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3" h="536">
                  <a:moveTo>
                    <a:pt x="35" y="536"/>
                  </a:moveTo>
                  <a:lnTo>
                    <a:pt x="0" y="446"/>
                  </a:lnTo>
                  <a:lnTo>
                    <a:pt x="0" y="349"/>
                  </a:lnTo>
                  <a:lnTo>
                    <a:pt x="45" y="182"/>
                  </a:lnTo>
                  <a:lnTo>
                    <a:pt x="281" y="0"/>
                  </a:lnTo>
                  <a:lnTo>
                    <a:pt x="633" y="87"/>
                  </a:lnTo>
                  <a:lnTo>
                    <a:pt x="486" y="413"/>
                  </a:lnTo>
                  <a:lnTo>
                    <a:pt x="35" y="536"/>
                  </a:lnTo>
                  <a:close/>
                </a:path>
              </a:pathLst>
            </a:custGeom>
            <a:solidFill>
              <a:schemeClr val="bg1">
                <a:lumMod val="65000"/>
              </a:schemeClr>
            </a:solidFill>
            <a:ln w="6350">
              <a:noFill/>
              <a:miter lim="800000"/>
              <a:headEnd/>
              <a:tailEnd/>
            </a:ln>
          </p:spPr>
          <p:txBody>
            <a:bodyPr/>
            <a:lstStyle/>
            <a:p>
              <a:endParaRPr lang="en-US" dirty="0"/>
            </a:p>
          </p:txBody>
        </p:sp>
        <p:sp>
          <p:nvSpPr>
            <p:cNvPr id="3148" name="Freeform 3210"/>
            <p:cNvSpPr>
              <a:spLocks/>
            </p:cNvSpPr>
            <p:nvPr/>
          </p:nvSpPr>
          <p:spPr bwMode="gray">
            <a:xfrm flipH="1">
              <a:off x="3386878" y="3440973"/>
              <a:ext cx="44262" cy="48600"/>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2 w 303"/>
                <a:gd name="T17" fmla="*/ 315 h 333"/>
                <a:gd name="T18" fmla="*/ 222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2" y="315"/>
                    <a:pt x="222" y="315"/>
                    <a:pt x="222" y="315"/>
                  </a:cubicBezTo>
                  <a:cubicBezTo>
                    <a:pt x="222" y="315"/>
                    <a:pt x="222" y="315"/>
                    <a:pt x="222" y="315"/>
                  </a:cubicBezTo>
                  <a:cubicBezTo>
                    <a:pt x="233" y="313"/>
                    <a:pt x="243" y="308"/>
                    <a:pt x="252" y="301"/>
                  </a:cubicBezTo>
                  <a:cubicBezTo>
                    <a:pt x="303" y="262"/>
                    <a:pt x="298" y="171"/>
                    <a:pt x="242" y="97"/>
                  </a:cubicBezTo>
                  <a:close/>
                </a:path>
              </a:pathLst>
            </a:custGeom>
            <a:solidFill>
              <a:schemeClr val="tx1">
                <a:lumMod val="75000"/>
                <a:lumOff val="25000"/>
              </a:schemeClr>
            </a:solidFill>
            <a:ln w="6350">
              <a:noFill/>
              <a:miter lim="800000"/>
              <a:headEnd/>
              <a:tailEnd/>
            </a:ln>
          </p:spPr>
          <p:txBody>
            <a:bodyPr/>
            <a:lstStyle/>
            <a:p>
              <a:endParaRPr lang="en-US" dirty="0"/>
            </a:p>
          </p:txBody>
        </p:sp>
        <p:sp>
          <p:nvSpPr>
            <p:cNvPr id="3149" name="Freeform 3211"/>
            <p:cNvSpPr>
              <a:spLocks/>
            </p:cNvSpPr>
            <p:nvPr/>
          </p:nvSpPr>
          <p:spPr bwMode="gray">
            <a:xfrm flipH="1">
              <a:off x="3396113" y="3442243"/>
              <a:ext cx="44898" cy="50506"/>
            </a:xfrm>
            <a:custGeom>
              <a:avLst/>
              <a:gdLst>
                <a:gd name="T0" fmla="*/ 255 w 306"/>
                <a:gd name="T1" fmla="*/ 308 h 346"/>
                <a:gd name="T2" fmla="*/ 61 w 306"/>
                <a:gd name="T3" fmla="*/ 243 h 346"/>
                <a:gd name="T4" fmla="*/ 50 w 306"/>
                <a:gd name="T5" fmla="*/ 39 h 346"/>
                <a:gd name="T6" fmla="*/ 244 w 306"/>
                <a:gd name="T7" fmla="*/ 104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4" y="346"/>
                    <a:pt x="117" y="317"/>
                    <a:pt x="61" y="243"/>
                  </a:cubicBezTo>
                  <a:cubicBezTo>
                    <a:pt x="4" y="169"/>
                    <a:pt x="0" y="77"/>
                    <a:pt x="50" y="39"/>
                  </a:cubicBezTo>
                  <a:cubicBezTo>
                    <a:pt x="101" y="0"/>
                    <a:pt x="188" y="29"/>
                    <a:pt x="244" y="104"/>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3150" name="Freeform 3212"/>
            <p:cNvSpPr>
              <a:spLocks/>
            </p:cNvSpPr>
            <p:nvPr/>
          </p:nvSpPr>
          <p:spPr bwMode="gray">
            <a:xfrm flipH="1">
              <a:off x="3405029" y="3452091"/>
              <a:ext cx="27067" cy="30812"/>
            </a:xfrm>
            <a:custGeom>
              <a:avLst/>
              <a:gdLst>
                <a:gd name="T0" fmla="*/ 155 w 186"/>
                <a:gd name="T1" fmla="*/ 187 h 211"/>
                <a:gd name="T2" fmla="*/ 37 w 186"/>
                <a:gd name="T3" fmla="*/ 148 h 211"/>
                <a:gd name="T4" fmla="*/ 30 w 186"/>
                <a:gd name="T5" fmla="*/ 23 h 211"/>
                <a:gd name="T6" fmla="*/ 148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4" y="211"/>
                    <a:pt x="71" y="193"/>
                    <a:pt x="37" y="148"/>
                  </a:cubicBezTo>
                  <a:cubicBezTo>
                    <a:pt x="2" y="102"/>
                    <a:pt x="0" y="47"/>
                    <a:pt x="30" y="23"/>
                  </a:cubicBezTo>
                  <a:cubicBezTo>
                    <a:pt x="61" y="0"/>
                    <a:pt x="114" y="18"/>
                    <a:pt x="148" y="63"/>
                  </a:cubicBezTo>
                  <a:cubicBezTo>
                    <a:pt x="183" y="108"/>
                    <a:pt x="186" y="164"/>
                    <a:pt x="155" y="187"/>
                  </a:cubicBezTo>
                  <a:close/>
                </a:path>
              </a:pathLst>
            </a:custGeom>
            <a:solidFill>
              <a:schemeClr val="bg1">
                <a:lumMod val="85000"/>
              </a:schemeClr>
            </a:solidFill>
            <a:ln w="6350">
              <a:noFill/>
              <a:miter lim="800000"/>
              <a:headEnd/>
              <a:tailEnd/>
            </a:ln>
          </p:spPr>
          <p:txBody>
            <a:bodyPr/>
            <a:lstStyle/>
            <a:p>
              <a:endParaRPr lang="en-US" dirty="0"/>
            </a:p>
          </p:txBody>
        </p:sp>
        <p:sp>
          <p:nvSpPr>
            <p:cNvPr id="3151" name="Freeform 3213"/>
            <p:cNvSpPr>
              <a:spLocks/>
            </p:cNvSpPr>
            <p:nvPr/>
          </p:nvSpPr>
          <p:spPr bwMode="gray">
            <a:xfrm flipH="1">
              <a:off x="3368409" y="3351715"/>
              <a:ext cx="77060" cy="126741"/>
            </a:xfrm>
            <a:custGeom>
              <a:avLst/>
              <a:gdLst>
                <a:gd name="T0" fmla="*/ 55 w 526"/>
                <a:gd name="T1" fmla="*/ 0 h 870"/>
                <a:gd name="T2" fmla="*/ 55 w 526"/>
                <a:gd name="T3" fmla="*/ 613 h 870"/>
                <a:gd name="T4" fmla="*/ 2 w 526"/>
                <a:gd name="T5" fmla="*/ 716 h 870"/>
                <a:gd name="T6" fmla="*/ 23 w 526"/>
                <a:gd name="T7" fmla="*/ 799 h 870"/>
                <a:gd name="T8" fmla="*/ 13 w 526"/>
                <a:gd name="T9" fmla="*/ 738 h 870"/>
                <a:gd name="T10" fmla="*/ 59 w 526"/>
                <a:gd name="T11" fmla="*/ 628 h 870"/>
                <a:gd name="T12" fmla="*/ 314 w 526"/>
                <a:gd name="T13" fmla="*/ 713 h 870"/>
                <a:gd name="T14" fmla="*/ 369 w 526"/>
                <a:gd name="T15" fmla="*/ 829 h 870"/>
                <a:gd name="T16" fmla="*/ 526 w 526"/>
                <a:gd name="T17" fmla="*/ 870 h 870"/>
                <a:gd name="T18" fmla="*/ 526 w 526"/>
                <a:gd name="T19" fmla="*/ 124 h 870"/>
                <a:gd name="T20" fmla="*/ 55 w 526"/>
                <a:gd name="T21" fmla="*/ 0 h 8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6"/>
                <a:gd name="T34" fmla="*/ 0 h 870"/>
                <a:gd name="T35" fmla="*/ 526 w 526"/>
                <a:gd name="T36" fmla="*/ 870 h 8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6" h="870">
                  <a:moveTo>
                    <a:pt x="55" y="0"/>
                  </a:moveTo>
                  <a:cubicBezTo>
                    <a:pt x="55" y="613"/>
                    <a:pt x="55" y="613"/>
                    <a:pt x="55" y="613"/>
                  </a:cubicBezTo>
                  <a:cubicBezTo>
                    <a:pt x="55" y="613"/>
                    <a:pt x="4" y="645"/>
                    <a:pt x="2" y="716"/>
                  </a:cubicBezTo>
                  <a:cubicBezTo>
                    <a:pt x="0" y="786"/>
                    <a:pt x="23" y="799"/>
                    <a:pt x="23" y="799"/>
                  </a:cubicBezTo>
                  <a:cubicBezTo>
                    <a:pt x="16" y="778"/>
                    <a:pt x="13" y="758"/>
                    <a:pt x="13" y="738"/>
                  </a:cubicBezTo>
                  <a:cubicBezTo>
                    <a:pt x="12" y="692"/>
                    <a:pt x="27" y="652"/>
                    <a:pt x="59" y="628"/>
                  </a:cubicBezTo>
                  <a:cubicBezTo>
                    <a:pt x="125" y="577"/>
                    <a:pt x="240" y="615"/>
                    <a:pt x="314" y="713"/>
                  </a:cubicBezTo>
                  <a:cubicBezTo>
                    <a:pt x="342" y="750"/>
                    <a:pt x="361" y="791"/>
                    <a:pt x="369" y="829"/>
                  </a:cubicBezTo>
                  <a:cubicBezTo>
                    <a:pt x="526" y="870"/>
                    <a:pt x="526" y="870"/>
                    <a:pt x="526" y="870"/>
                  </a:cubicBezTo>
                  <a:cubicBezTo>
                    <a:pt x="526" y="124"/>
                    <a:pt x="526" y="124"/>
                    <a:pt x="526" y="124"/>
                  </a:cubicBezTo>
                  <a:cubicBezTo>
                    <a:pt x="526" y="124"/>
                    <a:pt x="79" y="6"/>
                    <a:pt x="55" y="0"/>
                  </a:cubicBezTo>
                  <a:close/>
                </a:path>
              </a:pathLst>
            </a:custGeom>
            <a:solidFill>
              <a:schemeClr val="bg1">
                <a:lumMod val="50000"/>
              </a:schemeClr>
            </a:solidFill>
            <a:ln w="6350">
              <a:noFill/>
              <a:miter lim="800000"/>
              <a:headEnd/>
              <a:tailEnd/>
            </a:ln>
          </p:spPr>
          <p:txBody>
            <a:bodyPr/>
            <a:lstStyle/>
            <a:p>
              <a:endParaRPr lang="en-US" dirty="0"/>
            </a:p>
          </p:txBody>
        </p:sp>
        <p:sp>
          <p:nvSpPr>
            <p:cNvPr id="3152" name="Freeform 3214"/>
            <p:cNvSpPr>
              <a:spLocks/>
            </p:cNvSpPr>
            <p:nvPr/>
          </p:nvSpPr>
          <p:spPr bwMode="gray">
            <a:xfrm flipH="1">
              <a:off x="3371275" y="3356161"/>
              <a:ext cx="47764" cy="119435"/>
            </a:xfrm>
            <a:custGeom>
              <a:avLst/>
              <a:gdLst>
                <a:gd name="T0" fmla="*/ 0 w 327"/>
                <a:gd name="T1" fmla="*/ 0 h 818"/>
                <a:gd name="T2" fmla="*/ 0 w 327"/>
                <a:gd name="T3" fmla="*/ 567 h 818"/>
                <a:gd name="T4" fmla="*/ 143 w 327"/>
                <a:gd name="T5" fmla="*/ 671 h 818"/>
                <a:gd name="T6" fmla="*/ 203 w 327"/>
                <a:gd name="T7" fmla="*/ 786 h 818"/>
                <a:gd name="T8" fmla="*/ 327 w 327"/>
                <a:gd name="T9" fmla="*/ 818 h 818"/>
                <a:gd name="T10" fmla="*/ 327 w 327"/>
                <a:gd name="T11" fmla="*/ 88 h 818"/>
                <a:gd name="T12" fmla="*/ 0 w 327"/>
                <a:gd name="T13" fmla="*/ 0 h 818"/>
                <a:gd name="T14" fmla="*/ 0 60000 65536"/>
                <a:gd name="T15" fmla="*/ 0 60000 65536"/>
                <a:gd name="T16" fmla="*/ 0 60000 65536"/>
                <a:gd name="T17" fmla="*/ 0 60000 65536"/>
                <a:gd name="T18" fmla="*/ 0 60000 65536"/>
                <a:gd name="T19" fmla="*/ 0 60000 65536"/>
                <a:gd name="T20" fmla="*/ 0 60000 65536"/>
                <a:gd name="T21" fmla="*/ 0 w 327"/>
                <a:gd name="T22" fmla="*/ 0 h 818"/>
                <a:gd name="T23" fmla="*/ 327 w 327"/>
                <a:gd name="T24" fmla="*/ 818 h 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818">
                  <a:moveTo>
                    <a:pt x="0" y="0"/>
                  </a:moveTo>
                  <a:cubicBezTo>
                    <a:pt x="0" y="567"/>
                    <a:pt x="0" y="567"/>
                    <a:pt x="0" y="567"/>
                  </a:cubicBezTo>
                  <a:cubicBezTo>
                    <a:pt x="47" y="582"/>
                    <a:pt x="106" y="621"/>
                    <a:pt x="143" y="671"/>
                  </a:cubicBezTo>
                  <a:cubicBezTo>
                    <a:pt x="172" y="708"/>
                    <a:pt x="195" y="747"/>
                    <a:pt x="203" y="786"/>
                  </a:cubicBezTo>
                  <a:cubicBezTo>
                    <a:pt x="327" y="818"/>
                    <a:pt x="327" y="818"/>
                    <a:pt x="327" y="818"/>
                  </a:cubicBezTo>
                  <a:cubicBezTo>
                    <a:pt x="327" y="88"/>
                    <a:pt x="327" y="88"/>
                    <a:pt x="327" y="88"/>
                  </a:cubicBez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153" name="Freeform 3215"/>
            <p:cNvSpPr>
              <a:spLocks/>
            </p:cNvSpPr>
            <p:nvPr/>
          </p:nvSpPr>
          <p:spPr bwMode="gray">
            <a:xfrm flipH="1">
              <a:off x="3373504" y="3359021"/>
              <a:ext cx="42670" cy="47647"/>
            </a:xfrm>
            <a:custGeom>
              <a:avLst/>
              <a:gdLst>
                <a:gd name="T0" fmla="*/ 0 w 685"/>
                <a:gd name="T1" fmla="*/ 0 h 773"/>
                <a:gd name="T2" fmla="*/ 0 w 685"/>
                <a:gd name="T3" fmla="*/ 591 h 773"/>
                <a:gd name="T4" fmla="*/ 685 w 685"/>
                <a:gd name="T5" fmla="*/ 773 h 773"/>
                <a:gd name="T6" fmla="*/ 685 w 685"/>
                <a:gd name="T7" fmla="*/ 184 h 773"/>
                <a:gd name="T8" fmla="*/ 0 w 685"/>
                <a:gd name="T9" fmla="*/ 0 h 773"/>
                <a:gd name="T10" fmla="*/ 0 60000 65536"/>
                <a:gd name="T11" fmla="*/ 0 60000 65536"/>
                <a:gd name="T12" fmla="*/ 0 60000 65536"/>
                <a:gd name="T13" fmla="*/ 0 60000 65536"/>
                <a:gd name="T14" fmla="*/ 0 60000 65536"/>
                <a:gd name="T15" fmla="*/ 0 w 685"/>
                <a:gd name="T16" fmla="*/ 0 h 773"/>
                <a:gd name="T17" fmla="*/ 685 w 685"/>
                <a:gd name="T18" fmla="*/ 773 h 773"/>
              </a:gdLst>
              <a:ahLst/>
              <a:cxnLst>
                <a:cxn ang="T10">
                  <a:pos x="T0" y="T1"/>
                </a:cxn>
                <a:cxn ang="T11">
                  <a:pos x="T2" y="T3"/>
                </a:cxn>
                <a:cxn ang="T12">
                  <a:pos x="T4" y="T5"/>
                </a:cxn>
                <a:cxn ang="T13">
                  <a:pos x="T6" y="T7"/>
                </a:cxn>
                <a:cxn ang="T14">
                  <a:pos x="T8" y="T9"/>
                </a:cxn>
              </a:cxnLst>
              <a:rect l="T15" t="T16" r="T17" b="T18"/>
              <a:pathLst>
                <a:path w="685" h="773">
                  <a:moveTo>
                    <a:pt x="0" y="0"/>
                  </a:moveTo>
                  <a:lnTo>
                    <a:pt x="0" y="591"/>
                  </a:lnTo>
                  <a:lnTo>
                    <a:pt x="685" y="773"/>
                  </a:lnTo>
                  <a:lnTo>
                    <a:pt x="685" y="184"/>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54" name="Freeform 3216"/>
            <p:cNvSpPr>
              <a:spLocks/>
            </p:cNvSpPr>
            <p:nvPr/>
          </p:nvSpPr>
          <p:spPr bwMode="gray">
            <a:xfrm flipH="1">
              <a:off x="3284663" y="3385703"/>
              <a:ext cx="83747" cy="92752"/>
            </a:xfrm>
            <a:custGeom>
              <a:avLst/>
              <a:gdLst>
                <a:gd name="T0" fmla="*/ 1356 w 1356"/>
                <a:gd name="T1" fmla="*/ 0 h 1503"/>
                <a:gd name="T2" fmla="*/ 0 w 1356"/>
                <a:gd name="T3" fmla="*/ 366 h 1503"/>
                <a:gd name="T4" fmla="*/ 0 w 1356"/>
                <a:gd name="T5" fmla="*/ 1503 h 1503"/>
                <a:gd name="T6" fmla="*/ 1356 w 1356"/>
                <a:gd name="T7" fmla="*/ 1139 h 1503"/>
                <a:gd name="T8" fmla="*/ 1356 w 1356"/>
                <a:gd name="T9" fmla="*/ 0 h 1503"/>
                <a:gd name="T10" fmla="*/ 0 60000 65536"/>
                <a:gd name="T11" fmla="*/ 0 60000 65536"/>
                <a:gd name="T12" fmla="*/ 0 60000 65536"/>
                <a:gd name="T13" fmla="*/ 0 60000 65536"/>
                <a:gd name="T14" fmla="*/ 0 60000 65536"/>
                <a:gd name="T15" fmla="*/ 0 w 1356"/>
                <a:gd name="T16" fmla="*/ 0 h 1503"/>
                <a:gd name="T17" fmla="*/ 1356 w 1356"/>
                <a:gd name="T18" fmla="*/ 1503 h 1503"/>
              </a:gdLst>
              <a:ahLst/>
              <a:cxnLst>
                <a:cxn ang="T10">
                  <a:pos x="T0" y="T1"/>
                </a:cxn>
                <a:cxn ang="T11">
                  <a:pos x="T2" y="T3"/>
                </a:cxn>
                <a:cxn ang="T12">
                  <a:pos x="T4" y="T5"/>
                </a:cxn>
                <a:cxn ang="T13">
                  <a:pos x="T6" y="T7"/>
                </a:cxn>
                <a:cxn ang="T14">
                  <a:pos x="T8" y="T9"/>
                </a:cxn>
              </a:cxnLst>
              <a:rect l="T15" t="T16" r="T17" b="T18"/>
              <a:pathLst>
                <a:path w="1356" h="1503">
                  <a:moveTo>
                    <a:pt x="1356" y="0"/>
                  </a:moveTo>
                  <a:lnTo>
                    <a:pt x="0" y="366"/>
                  </a:lnTo>
                  <a:lnTo>
                    <a:pt x="0" y="1503"/>
                  </a:lnTo>
                  <a:lnTo>
                    <a:pt x="1356" y="1139"/>
                  </a:lnTo>
                  <a:lnTo>
                    <a:pt x="1356" y="0"/>
                  </a:lnTo>
                  <a:close/>
                </a:path>
              </a:pathLst>
            </a:custGeom>
            <a:solidFill>
              <a:schemeClr val="bg1">
                <a:lumMod val="65000"/>
              </a:schemeClr>
            </a:solidFill>
            <a:ln w="6350">
              <a:noFill/>
              <a:miter lim="800000"/>
              <a:headEnd/>
              <a:tailEnd/>
            </a:ln>
          </p:spPr>
          <p:txBody>
            <a:bodyPr/>
            <a:lstStyle/>
            <a:p>
              <a:endParaRPr lang="en-US" dirty="0"/>
            </a:p>
          </p:txBody>
        </p:sp>
        <p:sp>
          <p:nvSpPr>
            <p:cNvPr id="3155" name="Freeform 3217"/>
            <p:cNvSpPr>
              <a:spLocks/>
            </p:cNvSpPr>
            <p:nvPr/>
          </p:nvSpPr>
          <p:spPr bwMode="gray">
            <a:xfrm flipH="1">
              <a:off x="3284663" y="3347268"/>
              <a:ext cx="83747" cy="60988"/>
            </a:xfrm>
            <a:custGeom>
              <a:avLst/>
              <a:gdLst>
                <a:gd name="T0" fmla="*/ 0 w 1356"/>
                <a:gd name="T1" fmla="*/ 989 h 989"/>
                <a:gd name="T2" fmla="*/ 0 w 1356"/>
                <a:gd name="T3" fmla="*/ 363 h 989"/>
                <a:gd name="T4" fmla="*/ 711 w 1356"/>
                <a:gd name="T5" fmla="*/ 175 h 989"/>
                <a:gd name="T6" fmla="*/ 1356 w 1356"/>
                <a:gd name="T7" fmla="*/ 0 h 989"/>
                <a:gd name="T8" fmla="*/ 1356 w 1356"/>
                <a:gd name="T9" fmla="*/ 626 h 989"/>
                <a:gd name="T10" fmla="*/ 711 w 1356"/>
                <a:gd name="T11" fmla="*/ 798 h 989"/>
                <a:gd name="T12" fmla="*/ 0 w 1356"/>
                <a:gd name="T13" fmla="*/ 989 h 989"/>
                <a:gd name="T14" fmla="*/ 0 60000 65536"/>
                <a:gd name="T15" fmla="*/ 0 60000 65536"/>
                <a:gd name="T16" fmla="*/ 0 60000 65536"/>
                <a:gd name="T17" fmla="*/ 0 60000 65536"/>
                <a:gd name="T18" fmla="*/ 0 60000 65536"/>
                <a:gd name="T19" fmla="*/ 0 60000 65536"/>
                <a:gd name="T20" fmla="*/ 0 60000 65536"/>
                <a:gd name="T21" fmla="*/ 0 w 1356"/>
                <a:gd name="T22" fmla="*/ 0 h 989"/>
                <a:gd name="T23" fmla="*/ 1356 w 1356"/>
                <a:gd name="T24" fmla="*/ 989 h 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6" h="989">
                  <a:moveTo>
                    <a:pt x="0" y="989"/>
                  </a:moveTo>
                  <a:lnTo>
                    <a:pt x="0" y="363"/>
                  </a:lnTo>
                  <a:lnTo>
                    <a:pt x="711" y="175"/>
                  </a:lnTo>
                  <a:lnTo>
                    <a:pt x="1356" y="0"/>
                  </a:lnTo>
                  <a:lnTo>
                    <a:pt x="1356" y="626"/>
                  </a:lnTo>
                  <a:lnTo>
                    <a:pt x="711" y="798"/>
                  </a:lnTo>
                  <a:lnTo>
                    <a:pt x="0" y="989"/>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56" name="Freeform 3218"/>
            <p:cNvSpPr>
              <a:spLocks/>
            </p:cNvSpPr>
            <p:nvPr/>
          </p:nvSpPr>
          <p:spPr bwMode="gray">
            <a:xfrm flipH="1">
              <a:off x="3326377" y="3358384"/>
              <a:ext cx="0" cy="38435"/>
            </a:xfrm>
            <a:custGeom>
              <a:avLst/>
              <a:gdLst>
                <a:gd name="T0" fmla="*/ 623 h 623"/>
                <a:gd name="T1" fmla="*/ 0 h 623"/>
                <a:gd name="T2" fmla="*/ 623 h 623"/>
                <a:gd name="T3" fmla="*/ 0 60000 65536"/>
                <a:gd name="T4" fmla="*/ 0 60000 65536"/>
                <a:gd name="T5" fmla="*/ 0 60000 65536"/>
                <a:gd name="T6" fmla="*/ 0 h 623"/>
                <a:gd name="T7" fmla="*/ 623 h 623"/>
              </a:gdLst>
              <a:ahLst/>
              <a:cxnLst>
                <a:cxn ang="T3">
                  <a:pos x="0" y="T0"/>
                </a:cxn>
                <a:cxn ang="T4">
                  <a:pos x="0" y="T1"/>
                </a:cxn>
                <a:cxn ang="T5">
                  <a:pos x="0" y="T2"/>
                </a:cxn>
              </a:cxnLst>
              <a:rect l="0" t="T6" r="0" b="T7"/>
              <a:pathLst>
                <a:path h="623">
                  <a:moveTo>
                    <a:pt x="0" y="623"/>
                  </a:moveTo>
                  <a:lnTo>
                    <a:pt x="0" y="0"/>
                  </a:lnTo>
                  <a:lnTo>
                    <a:pt x="0" y="623"/>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57" name="Freeform 3219"/>
            <p:cNvSpPr>
              <a:spLocks/>
            </p:cNvSpPr>
            <p:nvPr/>
          </p:nvSpPr>
          <p:spPr bwMode="gray">
            <a:xfrm flipH="1">
              <a:off x="3368409" y="3369503"/>
              <a:ext cx="0" cy="38752"/>
            </a:xfrm>
            <a:custGeom>
              <a:avLst/>
              <a:gdLst>
                <a:gd name="T0" fmla="*/ 0 h 624"/>
                <a:gd name="T1" fmla="*/ 624 h 624"/>
                <a:gd name="T2" fmla="*/ 0 h 624"/>
                <a:gd name="T3" fmla="*/ 0 60000 65536"/>
                <a:gd name="T4" fmla="*/ 0 60000 65536"/>
                <a:gd name="T5" fmla="*/ 0 60000 65536"/>
                <a:gd name="T6" fmla="*/ 0 h 624"/>
                <a:gd name="T7" fmla="*/ 624 h 624"/>
              </a:gdLst>
              <a:ahLst/>
              <a:cxnLst>
                <a:cxn ang="T3">
                  <a:pos x="0" y="T0"/>
                </a:cxn>
                <a:cxn ang="T4">
                  <a:pos x="0" y="T1"/>
                </a:cxn>
                <a:cxn ang="T5">
                  <a:pos x="0" y="T2"/>
                </a:cxn>
              </a:cxnLst>
              <a:rect l="0" t="T6" r="0" b="T7"/>
              <a:pathLst>
                <a:path h="624">
                  <a:moveTo>
                    <a:pt x="0" y="0"/>
                  </a:moveTo>
                  <a:lnTo>
                    <a:pt x="0" y="624"/>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58" name="Freeform 3220"/>
            <p:cNvSpPr>
              <a:spLocks/>
            </p:cNvSpPr>
            <p:nvPr/>
          </p:nvSpPr>
          <p:spPr bwMode="gray">
            <a:xfrm flipH="1">
              <a:off x="3284663" y="3347268"/>
              <a:ext cx="0" cy="38435"/>
            </a:xfrm>
            <a:custGeom>
              <a:avLst/>
              <a:gdLst>
                <a:gd name="T0" fmla="*/ 623 h 623"/>
                <a:gd name="T1" fmla="*/ 0 h 623"/>
                <a:gd name="T2" fmla="*/ 623 h 623"/>
                <a:gd name="T3" fmla="*/ 0 60000 65536"/>
                <a:gd name="T4" fmla="*/ 0 60000 65536"/>
                <a:gd name="T5" fmla="*/ 0 60000 65536"/>
                <a:gd name="T6" fmla="*/ 0 h 623"/>
                <a:gd name="T7" fmla="*/ 623 h 623"/>
              </a:gdLst>
              <a:ahLst/>
              <a:cxnLst>
                <a:cxn ang="T3">
                  <a:pos x="0" y="T0"/>
                </a:cxn>
                <a:cxn ang="T4">
                  <a:pos x="0" y="T1"/>
                </a:cxn>
                <a:cxn ang="T5">
                  <a:pos x="0" y="T2"/>
                </a:cxn>
              </a:cxnLst>
              <a:rect l="0" t="T6" r="0" b="T7"/>
              <a:pathLst>
                <a:path h="623">
                  <a:moveTo>
                    <a:pt x="0" y="623"/>
                  </a:moveTo>
                  <a:lnTo>
                    <a:pt x="0" y="0"/>
                  </a:lnTo>
                  <a:lnTo>
                    <a:pt x="0" y="623"/>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59" name="Freeform 3221"/>
            <p:cNvSpPr>
              <a:spLocks/>
            </p:cNvSpPr>
            <p:nvPr/>
          </p:nvSpPr>
          <p:spPr bwMode="gray">
            <a:xfrm flipH="1">
              <a:off x="3288802" y="3322809"/>
              <a:ext cx="148706" cy="36211"/>
            </a:xfrm>
            <a:custGeom>
              <a:avLst/>
              <a:gdLst>
                <a:gd name="T0" fmla="*/ 1015 w 1015"/>
                <a:gd name="T1" fmla="*/ 127 h 250"/>
                <a:gd name="T2" fmla="*/ 636 w 1015"/>
                <a:gd name="T3" fmla="*/ 25 h 250"/>
                <a:gd name="T4" fmla="*/ 543 w 1015"/>
                <a:gd name="T5" fmla="*/ 2 h 250"/>
                <a:gd name="T6" fmla="*/ 636 w 1015"/>
                <a:gd name="T7" fmla="*/ 25 h 250"/>
                <a:gd name="T8" fmla="*/ 636 w 1015"/>
                <a:gd name="T9" fmla="*/ 25 h 250"/>
                <a:gd name="T10" fmla="*/ 517 w 1015"/>
                <a:gd name="T11" fmla="*/ 3 h 250"/>
                <a:gd name="T12" fmla="*/ 56 w 1015"/>
                <a:gd name="T13" fmla="*/ 124 h 250"/>
                <a:gd name="T14" fmla="*/ 0 w 1015"/>
                <a:gd name="T15" fmla="*/ 198 h 250"/>
                <a:gd name="T16" fmla="*/ 257 w 1015"/>
                <a:gd name="T17" fmla="*/ 176 h 250"/>
                <a:gd name="T18" fmla="*/ 531 w 1015"/>
                <a:gd name="T19" fmla="*/ 250 h 250"/>
                <a:gd name="T20" fmla="*/ 1015 w 1015"/>
                <a:gd name="T21" fmla="*/ 127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5"/>
                <a:gd name="T34" fmla="*/ 0 h 250"/>
                <a:gd name="T35" fmla="*/ 1015 w 1015"/>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5" h="250">
                  <a:moveTo>
                    <a:pt x="1015" y="127"/>
                  </a:moveTo>
                  <a:cubicBezTo>
                    <a:pt x="636" y="25"/>
                    <a:pt x="636" y="25"/>
                    <a:pt x="636" y="25"/>
                  </a:cubicBezTo>
                  <a:cubicBezTo>
                    <a:pt x="636" y="25"/>
                    <a:pt x="544" y="2"/>
                    <a:pt x="543" y="2"/>
                  </a:cubicBezTo>
                  <a:cubicBezTo>
                    <a:pt x="636" y="25"/>
                    <a:pt x="636" y="25"/>
                    <a:pt x="636" y="25"/>
                  </a:cubicBezTo>
                  <a:cubicBezTo>
                    <a:pt x="636" y="25"/>
                    <a:pt x="636" y="25"/>
                    <a:pt x="636" y="25"/>
                  </a:cubicBezTo>
                  <a:cubicBezTo>
                    <a:pt x="628" y="23"/>
                    <a:pt x="526" y="0"/>
                    <a:pt x="517" y="3"/>
                  </a:cubicBezTo>
                  <a:cubicBezTo>
                    <a:pt x="56" y="124"/>
                    <a:pt x="56" y="124"/>
                    <a:pt x="56" y="124"/>
                  </a:cubicBezTo>
                  <a:cubicBezTo>
                    <a:pt x="25" y="133"/>
                    <a:pt x="0" y="166"/>
                    <a:pt x="0" y="198"/>
                  </a:cubicBezTo>
                  <a:cubicBezTo>
                    <a:pt x="257" y="176"/>
                    <a:pt x="257" y="176"/>
                    <a:pt x="257" y="176"/>
                  </a:cubicBezTo>
                  <a:cubicBezTo>
                    <a:pt x="531" y="250"/>
                    <a:pt x="531" y="250"/>
                    <a:pt x="531" y="250"/>
                  </a:cubicBezTo>
                  <a:lnTo>
                    <a:pt x="1015" y="12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160" name="Freeform 3222"/>
            <p:cNvSpPr>
              <a:spLocks/>
            </p:cNvSpPr>
            <p:nvPr/>
          </p:nvSpPr>
          <p:spPr bwMode="gray">
            <a:xfrm flipH="1">
              <a:off x="3359812" y="3340914"/>
              <a:ext cx="77696" cy="28588"/>
            </a:xfrm>
            <a:custGeom>
              <a:avLst/>
              <a:gdLst>
                <a:gd name="T0" fmla="*/ 149 w 531"/>
                <a:gd name="T1" fmla="*/ 23 h 198"/>
                <a:gd name="T2" fmla="*/ 56 w 531"/>
                <a:gd name="T3" fmla="*/ 0 h 198"/>
                <a:gd name="T4" fmla="*/ 0 w 531"/>
                <a:gd name="T5" fmla="*/ 74 h 198"/>
                <a:gd name="T6" fmla="*/ 471 w 531"/>
                <a:gd name="T7" fmla="*/ 198 h 198"/>
                <a:gd name="T8" fmla="*/ 531 w 531"/>
                <a:gd name="T9" fmla="*/ 126 h 198"/>
                <a:gd name="T10" fmla="*/ 149 w 531"/>
                <a:gd name="T11" fmla="*/ 23 h 198"/>
                <a:gd name="T12" fmla="*/ 0 60000 65536"/>
                <a:gd name="T13" fmla="*/ 0 60000 65536"/>
                <a:gd name="T14" fmla="*/ 0 60000 65536"/>
                <a:gd name="T15" fmla="*/ 0 60000 65536"/>
                <a:gd name="T16" fmla="*/ 0 60000 65536"/>
                <a:gd name="T17" fmla="*/ 0 60000 65536"/>
                <a:gd name="T18" fmla="*/ 0 w 531"/>
                <a:gd name="T19" fmla="*/ 0 h 198"/>
                <a:gd name="T20" fmla="*/ 531 w 53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531" h="198">
                  <a:moveTo>
                    <a:pt x="149" y="23"/>
                  </a:moveTo>
                  <a:cubicBezTo>
                    <a:pt x="56" y="0"/>
                    <a:pt x="56" y="0"/>
                    <a:pt x="56" y="0"/>
                  </a:cubicBezTo>
                  <a:cubicBezTo>
                    <a:pt x="25" y="9"/>
                    <a:pt x="0" y="42"/>
                    <a:pt x="0" y="74"/>
                  </a:cubicBezTo>
                  <a:cubicBezTo>
                    <a:pt x="471" y="198"/>
                    <a:pt x="471" y="198"/>
                    <a:pt x="471" y="198"/>
                  </a:cubicBezTo>
                  <a:cubicBezTo>
                    <a:pt x="531" y="126"/>
                    <a:pt x="531" y="126"/>
                    <a:pt x="531" y="126"/>
                  </a:cubicBezTo>
                  <a:lnTo>
                    <a:pt x="149" y="23"/>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161" name="Freeform 3223"/>
            <p:cNvSpPr>
              <a:spLocks/>
            </p:cNvSpPr>
            <p:nvPr/>
          </p:nvSpPr>
          <p:spPr bwMode="gray">
            <a:xfrm flipH="1">
              <a:off x="3284345" y="3339961"/>
              <a:ext cx="8598" cy="13023"/>
            </a:xfrm>
            <a:custGeom>
              <a:avLst/>
              <a:gdLst>
                <a:gd name="T0" fmla="*/ 58 w 59"/>
                <a:gd name="T1" fmla="*/ 50 h 90"/>
                <a:gd name="T2" fmla="*/ 1 w 59"/>
                <a:gd name="T3" fmla="*/ 9 h 90"/>
                <a:gd name="T4" fmla="*/ 34 w 59"/>
                <a:gd name="T5" fmla="*/ 57 h 90"/>
                <a:gd name="T6" fmla="*/ 58 w 59"/>
                <a:gd name="T7" fmla="*/ 90 h 90"/>
                <a:gd name="T8" fmla="*/ 58 w 59"/>
                <a:gd name="T9" fmla="*/ 50 h 90"/>
                <a:gd name="T10" fmla="*/ 0 60000 65536"/>
                <a:gd name="T11" fmla="*/ 0 60000 65536"/>
                <a:gd name="T12" fmla="*/ 0 60000 65536"/>
                <a:gd name="T13" fmla="*/ 0 60000 65536"/>
                <a:gd name="T14" fmla="*/ 0 60000 65536"/>
                <a:gd name="T15" fmla="*/ 0 w 59"/>
                <a:gd name="T16" fmla="*/ 0 h 90"/>
                <a:gd name="T17" fmla="*/ 59 w 59"/>
                <a:gd name="T18" fmla="*/ 90 h 90"/>
              </a:gdLst>
              <a:ahLst/>
              <a:cxnLst>
                <a:cxn ang="T10">
                  <a:pos x="T0" y="T1"/>
                </a:cxn>
                <a:cxn ang="T11">
                  <a:pos x="T2" y="T3"/>
                </a:cxn>
                <a:cxn ang="T12">
                  <a:pos x="T4" y="T5"/>
                </a:cxn>
                <a:cxn ang="T13">
                  <a:pos x="T6" y="T7"/>
                </a:cxn>
                <a:cxn ang="T14">
                  <a:pos x="T8" y="T9"/>
                </a:cxn>
              </a:cxnLst>
              <a:rect l="T15" t="T16" r="T17" b="T18"/>
              <a:pathLst>
                <a:path w="59" h="90">
                  <a:moveTo>
                    <a:pt x="58" y="50"/>
                  </a:moveTo>
                  <a:cubicBezTo>
                    <a:pt x="58" y="19"/>
                    <a:pt x="32" y="0"/>
                    <a:pt x="1" y="9"/>
                  </a:cubicBezTo>
                  <a:cubicBezTo>
                    <a:pt x="0" y="9"/>
                    <a:pt x="18" y="34"/>
                    <a:pt x="34" y="57"/>
                  </a:cubicBezTo>
                  <a:cubicBezTo>
                    <a:pt x="47" y="74"/>
                    <a:pt x="58" y="90"/>
                    <a:pt x="58" y="90"/>
                  </a:cubicBezTo>
                  <a:cubicBezTo>
                    <a:pt x="59" y="77"/>
                    <a:pt x="59" y="62"/>
                    <a:pt x="58" y="50"/>
                  </a:cubicBezTo>
                  <a:close/>
                </a:path>
              </a:pathLst>
            </a:custGeom>
            <a:gradFill flip="none" rotWithShape="1">
              <a:gsLst>
                <a:gs pos="29000">
                  <a:srgbClr val="A6A6A6"/>
                </a:gs>
                <a:gs pos="0">
                  <a:srgbClr val="A6A6A6"/>
                </a:gs>
                <a:gs pos="70000">
                  <a:schemeClr val="bg1">
                    <a:lumMod val="95000"/>
                  </a:schemeClr>
                </a:gs>
              </a:gsLst>
              <a:lin ang="15600000" scaled="0"/>
              <a:tileRect/>
            </a:gradFill>
            <a:ln w="6350">
              <a:noFill/>
              <a:miter lim="800000"/>
              <a:headEnd/>
              <a:tailEnd/>
            </a:ln>
          </p:spPr>
          <p:txBody>
            <a:bodyPr/>
            <a:lstStyle/>
            <a:p>
              <a:endParaRPr lang="en-US" dirty="0"/>
            </a:p>
          </p:txBody>
        </p:sp>
        <p:sp>
          <p:nvSpPr>
            <p:cNvPr id="3162" name="Freeform 3224"/>
            <p:cNvSpPr>
              <a:spLocks/>
            </p:cNvSpPr>
            <p:nvPr/>
          </p:nvSpPr>
          <p:spPr bwMode="gray">
            <a:xfrm flipH="1">
              <a:off x="3284663" y="3341232"/>
              <a:ext cx="75467" cy="29541"/>
            </a:xfrm>
            <a:custGeom>
              <a:avLst/>
              <a:gdLst>
                <a:gd name="T0" fmla="*/ 461 w 517"/>
                <a:gd name="T1" fmla="*/ 1 h 202"/>
                <a:gd name="T2" fmla="*/ 460 w 517"/>
                <a:gd name="T3" fmla="*/ 0 h 202"/>
                <a:gd name="T4" fmla="*/ 0 w 517"/>
                <a:gd name="T5" fmla="*/ 122 h 202"/>
                <a:gd name="T6" fmla="*/ 56 w 517"/>
                <a:gd name="T7" fmla="*/ 202 h 202"/>
                <a:gd name="T8" fmla="*/ 517 w 517"/>
                <a:gd name="T9" fmla="*/ 81 h 202"/>
                <a:gd name="T10" fmla="*/ 461 w 517"/>
                <a:gd name="T11" fmla="*/ 1 h 202"/>
                <a:gd name="T12" fmla="*/ 0 60000 65536"/>
                <a:gd name="T13" fmla="*/ 0 60000 65536"/>
                <a:gd name="T14" fmla="*/ 0 60000 65536"/>
                <a:gd name="T15" fmla="*/ 0 60000 65536"/>
                <a:gd name="T16" fmla="*/ 0 60000 65536"/>
                <a:gd name="T17" fmla="*/ 0 60000 65536"/>
                <a:gd name="T18" fmla="*/ 0 w 517"/>
                <a:gd name="T19" fmla="*/ 0 h 202"/>
                <a:gd name="T20" fmla="*/ 517 w 51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517" h="202">
                  <a:moveTo>
                    <a:pt x="461" y="1"/>
                  </a:moveTo>
                  <a:cubicBezTo>
                    <a:pt x="460" y="0"/>
                    <a:pt x="460" y="0"/>
                    <a:pt x="460" y="0"/>
                  </a:cubicBezTo>
                  <a:cubicBezTo>
                    <a:pt x="0" y="122"/>
                    <a:pt x="0" y="122"/>
                    <a:pt x="0" y="122"/>
                  </a:cubicBezTo>
                  <a:cubicBezTo>
                    <a:pt x="56" y="202"/>
                    <a:pt x="56" y="202"/>
                    <a:pt x="56" y="202"/>
                  </a:cubicBezTo>
                  <a:cubicBezTo>
                    <a:pt x="517" y="81"/>
                    <a:pt x="517" y="81"/>
                    <a:pt x="517" y="81"/>
                  </a:cubicBezTo>
                  <a:cubicBezTo>
                    <a:pt x="517" y="49"/>
                    <a:pt x="492" y="10"/>
                    <a:pt x="461" y="1"/>
                  </a:cubicBezTo>
                  <a:close/>
                </a:path>
              </a:pathLst>
            </a:custGeom>
            <a:gradFill flip="none" rotWithShape="1">
              <a:gsLst>
                <a:gs pos="46000">
                  <a:schemeClr val="bg1">
                    <a:lumMod val="65000"/>
                  </a:schemeClr>
                </a:gs>
                <a:gs pos="58000">
                  <a:schemeClr val="bg1">
                    <a:lumMod val="95000"/>
                  </a:schemeClr>
                </a:gs>
              </a:gsLst>
              <a:lin ang="15300000" scaled="0"/>
              <a:tileRect/>
            </a:gradFill>
            <a:ln w="6350">
              <a:noFill/>
              <a:miter lim="800000"/>
              <a:headEnd/>
              <a:tailEnd/>
            </a:ln>
          </p:spPr>
          <p:txBody>
            <a:bodyPr/>
            <a:lstStyle/>
            <a:p>
              <a:endParaRPr lang="en-US" dirty="0"/>
            </a:p>
          </p:txBody>
        </p:sp>
        <p:sp>
          <p:nvSpPr>
            <p:cNvPr id="3163" name="Freeform 3225"/>
            <p:cNvSpPr>
              <a:spLocks/>
            </p:cNvSpPr>
            <p:nvPr/>
          </p:nvSpPr>
          <p:spPr bwMode="gray">
            <a:xfrm flipH="1">
              <a:off x="3351852" y="3359021"/>
              <a:ext cx="16559" cy="13342"/>
            </a:xfrm>
            <a:custGeom>
              <a:avLst/>
              <a:gdLst>
                <a:gd name="T0" fmla="*/ 105 w 113"/>
                <a:gd name="T1" fmla="*/ 45 h 91"/>
                <a:gd name="T2" fmla="*/ 57 w 113"/>
                <a:gd name="T3" fmla="*/ 0 h 91"/>
                <a:gd name="T4" fmla="*/ 57 w 113"/>
                <a:gd name="T5" fmla="*/ 0 h 91"/>
                <a:gd name="T6" fmla="*/ 57 w 113"/>
                <a:gd name="T7" fmla="*/ 0 h 91"/>
                <a:gd name="T8" fmla="*/ 0 w 113"/>
                <a:gd name="T9" fmla="*/ 73 h 91"/>
                <a:gd name="T10" fmla="*/ 113 w 113"/>
                <a:gd name="T11" fmla="*/ 80 h 91"/>
                <a:gd name="T12" fmla="*/ 105 w 113"/>
                <a:gd name="T13" fmla="*/ 45 h 91"/>
                <a:gd name="T14" fmla="*/ 0 60000 65536"/>
                <a:gd name="T15" fmla="*/ 0 60000 65536"/>
                <a:gd name="T16" fmla="*/ 0 60000 65536"/>
                <a:gd name="T17" fmla="*/ 0 60000 65536"/>
                <a:gd name="T18" fmla="*/ 0 60000 65536"/>
                <a:gd name="T19" fmla="*/ 0 60000 65536"/>
                <a:gd name="T20" fmla="*/ 0 60000 65536"/>
                <a:gd name="T21" fmla="*/ 0 w 113"/>
                <a:gd name="T22" fmla="*/ 0 h 91"/>
                <a:gd name="T23" fmla="*/ 113 w 11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91">
                  <a:moveTo>
                    <a:pt x="105" y="45"/>
                  </a:moveTo>
                  <a:cubicBezTo>
                    <a:pt x="95" y="24"/>
                    <a:pt x="77" y="6"/>
                    <a:pt x="57" y="0"/>
                  </a:cubicBezTo>
                  <a:cubicBezTo>
                    <a:pt x="57" y="0"/>
                    <a:pt x="57" y="0"/>
                    <a:pt x="57" y="0"/>
                  </a:cubicBezTo>
                  <a:cubicBezTo>
                    <a:pt x="57" y="0"/>
                    <a:pt x="57" y="0"/>
                    <a:pt x="57" y="0"/>
                  </a:cubicBezTo>
                  <a:cubicBezTo>
                    <a:pt x="25" y="9"/>
                    <a:pt x="0" y="42"/>
                    <a:pt x="0" y="73"/>
                  </a:cubicBezTo>
                  <a:cubicBezTo>
                    <a:pt x="26" y="91"/>
                    <a:pt x="82" y="87"/>
                    <a:pt x="113" y="80"/>
                  </a:cubicBezTo>
                  <a:cubicBezTo>
                    <a:pt x="113" y="69"/>
                    <a:pt x="110" y="57"/>
                    <a:pt x="105" y="45"/>
                  </a:cubicBezTo>
                  <a:close/>
                </a:path>
              </a:pathLst>
            </a:custGeom>
            <a:gradFill flip="none" rotWithShape="1">
              <a:gsLst>
                <a:gs pos="100000">
                  <a:schemeClr val="bg1">
                    <a:lumMod val="50000"/>
                  </a:schemeClr>
                </a:gs>
                <a:gs pos="49000">
                  <a:srgbClr val="A6A6A6"/>
                </a:gs>
                <a:gs pos="0">
                  <a:srgbClr val="A6A6A6"/>
                </a:gs>
                <a:gs pos="87000">
                  <a:schemeClr val="bg1">
                    <a:lumMod val="95000"/>
                  </a:schemeClr>
                </a:gs>
              </a:gsLst>
              <a:lin ang="16200000" scaled="1"/>
              <a:tileRect/>
            </a:gradFill>
            <a:ln w="6350">
              <a:noFill/>
              <a:miter lim="800000"/>
              <a:headEnd/>
              <a:tailEnd/>
            </a:ln>
          </p:spPr>
          <p:txBody>
            <a:bodyPr/>
            <a:lstStyle/>
            <a:p>
              <a:endParaRPr lang="en-US" dirty="0"/>
            </a:p>
          </p:txBody>
        </p:sp>
        <p:sp>
          <p:nvSpPr>
            <p:cNvPr id="3164" name="Freeform 3226"/>
            <p:cNvSpPr>
              <a:spLocks/>
            </p:cNvSpPr>
            <p:nvPr/>
          </p:nvSpPr>
          <p:spPr bwMode="gray">
            <a:xfrm flipH="1">
              <a:off x="3351215" y="3459715"/>
              <a:ext cx="15284" cy="14612"/>
            </a:xfrm>
            <a:custGeom>
              <a:avLst/>
              <a:gdLst>
                <a:gd name="T0" fmla="*/ 0 w 248"/>
                <a:gd name="T1" fmla="*/ 69 h 239"/>
                <a:gd name="T2" fmla="*/ 0 w 248"/>
                <a:gd name="T3" fmla="*/ 239 h 239"/>
                <a:gd name="T4" fmla="*/ 248 w 248"/>
                <a:gd name="T5" fmla="*/ 172 h 239"/>
                <a:gd name="T6" fmla="*/ 248 w 248"/>
                <a:gd name="T7" fmla="*/ 0 h 239"/>
                <a:gd name="T8" fmla="*/ 0 w 248"/>
                <a:gd name="T9" fmla="*/ 69 h 239"/>
                <a:gd name="T10" fmla="*/ 0 60000 65536"/>
                <a:gd name="T11" fmla="*/ 0 60000 65536"/>
                <a:gd name="T12" fmla="*/ 0 60000 65536"/>
                <a:gd name="T13" fmla="*/ 0 60000 65536"/>
                <a:gd name="T14" fmla="*/ 0 60000 65536"/>
                <a:gd name="T15" fmla="*/ 0 w 248"/>
                <a:gd name="T16" fmla="*/ 0 h 239"/>
                <a:gd name="T17" fmla="*/ 248 w 248"/>
                <a:gd name="T18" fmla="*/ 239 h 239"/>
              </a:gdLst>
              <a:ahLst/>
              <a:cxnLst>
                <a:cxn ang="T10">
                  <a:pos x="T0" y="T1"/>
                </a:cxn>
                <a:cxn ang="T11">
                  <a:pos x="T2" y="T3"/>
                </a:cxn>
                <a:cxn ang="T12">
                  <a:pos x="T4" y="T5"/>
                </a:cxn>
                <a:cxn ang="T13">
                  <a:pos x="T6" y="T7"/>
                </a:cxn>
                <a:cxn ang="T14">
                  <a:pos x="T8" y="T9"/>
                </a:cxn>
              </a:cxnLst>
              <a:rect l="T15" t="T16" r="T17" b="T18"/>
              <a:pathLst>
                <a:path w="248" h="239">
                  <a:moveTo>
                    <a:pt x="0" y="69"/>
                  </a:moveTo>
                  <a:lnTo>
                    <a:pt x="0" y="239"/>
                  </a:lnTo>
                  <a:lnTo>
                    <a:pt x="248" y="172"/>
                  </a:lnTo>
                  <a:lnTo>
                    <a:pt x="248" y="0"/>
                  </a:lnTo>
                  <a:lnTo>
                    <a:pt x="0" y="69"/>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65" name="Freeform 3227"/>
            <p:cNvSpPr>
              <a:spLocks/>
            </p:cNvSpPr>
            <p:nvPr/>
          </p:nvSpPr>
          <p:spPr bwMode="gray">
            <a:xfrm flipH="1">
              <a:off x="3286255" y="3442243"/>
              <a:ext cx="14329" cy="14612"/>
            </a:xfrm>
            <a:custGeom>
              <a:avLst/>
              <a:gdLst>
                <a:gd name="T0" fmla="*/ 0 w 234"/>
                <a:gd name="T1" fmla="*/ 61 h 234"/>
                <a:gd name="T2" fmla="*/ 0 w 234"/>
                <a:gd name="T3" fmla="*/ 234 h 234"/>
                <a:gd name="T4" fmla="*/ 234 w 234"/>
                <a:gd name="T5" fmla="*/ 172 h 234"/>
                <a:gd name="T6" fmla="*/ 234 w 234"/>
                <a:gd name="T7" fmla="*/ 0 h 234"/>
                <a:gd name="T8" fmla="*/ 0 w 234"/>
                <a:gd name="T9" fmla="*/ 61 h 234"/>
                <a:gd name="T10" fmla="*/ 0 60000 65536"/>
                <a:gd name="T11" fmla="*/ 0 60000 65536"/>
                <a:gd name="T12" fmla="*/ 0 60000 65536"/>
                <a:gd name="T13" fmla="*/ 0 60000 65536"/>
                <a:gd name="T14" fmla="*/ 0 60000 65536"/>
                <a:gd name="T15" fmla="*/ 0 w 234"/>
                <a:gd name="T16" fmla="*/ 0 h 234"/>
                <a:gd name="T17" fmla="*/ 234 w 234"/>
                <a:gd name="T18" fmla="*/ 234 h 234"/>
              </a:gdLst>
              <a:ahLst/>
              <a:cxnLst>
                <a:cxn ang="T10">
                  <a:pos x="T0" y="T1"/>
                </a:cxn>
                <a:cxn ang="T11">
                  <a:pos x="T2" y="T3"/>
                </a:cxn>
                <a:cxn ang="T12">
                  <a:pos x="T4" y="T5"/>
                </a:cxn>
                <a:cxn ang="T13">
                  <a:pos x="T6" y="T7"/>
                </a:cxn>
                <a:cxn ang="T14">
                  <a:pos x="T8" y="T9"/>
                </a:cxn>
              </a:cxnLst>
              <a:rect l="T15" t="T16" r="T17" b="T18"/>
              <a:pathLst>
                <a:path w="234" h="234">
                  <a:moveTo>
                    <a:pt x="0" y="61"/>
                  </a:moveTo>
                  <a:lnTo>
                    <a:pt x="0" y="234"/>
                  </a:lnTo>
                  <a:lnTo>
                    <a:pt x="234" y="172"/>
                  </a:lnTo>
                  <a:lnTo>
                    <a:pt x="234" y="0"/>
                  </a:lnTo>
                  <a:lnTo>
                    <a:pt x="0" y="61"/>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66" name="Freeform 3228"/>
            <p:cNvSpPr>
              <a:spLocks/>
            </p:cNvSpPr>
            <p:nvPr/>
          </p:nvSpPr>
          <p:spPr bwMode="gray">
            <a:xfrm flipH="1">
              <a:off x="3302176" y="3401903"/>
              <a:ext cx="47446" cy="60035"/>
            </a:xfrm>
            <a:custGeom>
              <a:avLst/>
              <a:gdLst>
                <a:gd name="T0" fmla="*/ 325 w 325"/>
                <a:gd name="T1" fmla="*/ 275 h 411"/>
                <a:gd name="T2" fmla="*/ 277 w 325"/>
                <a:gd name="T3" fmla="*/ 338 h 411"/>
                <a:gd name="T4" fmla="*/ 48 w 325"/>
                <a:gd name="T5" fmla="*/ 404 h 411"/>
                <a:gd name="T6" fmla="*/ 0 w 325"/>
                <a:gd name="T7" fmla="*/ 369 h 411"/>
                <a:gd name="T8" fmla="*/ 0 w 325"/>
                <a:gd name="T9" fmla="*/ 137 h 411"/>
                <a:gd name="T10" fmla="*/ 48 w 325"/>
                <a:gd name="T11" fmla="*/ 74 h 411"/>
                <a:gd name="T12" fmla="*/ 277 w 325"/>
                <a:gd name="T13" fmla="*/ 8 h 411"/>
                <a:gd name="T14" fmla="*/ 325 w 325"/>
                <a:gd name="T15" fmla="*/ 43 h 411"/>
                <a:gd name="T16" fmla="*/ 325 w 325"/>
                <a:gd name="T17" fmla="*/ 275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411"/>
                <a:gd name="T29" fmla="*/ 325 w 325"/>
                <a:gd name="T30" fmla="*/ 411 h 4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411">
                  <a:moveTo>
                    <a:pt x="325" y="275"/>
                  </a:moveTo>
                  <a:cubicBezTo>
                    <a:pt x="325" y="302"/>
                    <a:pt x="304" y="330"/>
                    <a:pt x="277" y="338"/>
                  </a:cubicBezTo>
                  <a:cubicBezTo>
                    <a:pt x="48" y="404"/>
                    <a:pt x="48" y="404"/>
                    <a:pt x="48" y="404"/>
                  </a:cubicBezTo>
                  <a:cubicBezTo>
                    <a:pt x="22" y="411"/>
                    <a:pt x="0" y="396"/>
                    <a:pt x="0" y="369"/>
                  </a:cubicBezTo>
                  <a:cubicBezTo>
                    <a:pt x="0" y="137"/>
                    <a:pt x="0" y="137"/>
                    <a:pt x="0" y="137"/>
                  </a:cubicBezTo>
                  <a:cubicBezTo>
                    <a:pt x="0" y="110"/>
                    <a:pt x="22" y="82"/>
                    <a:pt x="48" y="74"/>
                  </a:cubicBezTo>
                  <a:cubicBezTo>
                    <a:pt x="277" y="8"/>
                    <a:pt x="277" y="8"/>
                    <a:pt x="277" y="8"/>
                  </a:cubicBezTo>
                  <a:cubicBezTo>
                    <a:pt x="304" y="0"/>
                    <a:pt x="325" y="16"/>
                    <a:pt x="325" y="43"/>
                  </a:cubicBezTo>
                  <a:lnTo>
                    <a:pt x="325" y="275"/>
                  </a:lnTo>
                  <a:close/>
                </a:path>
              </a:pathLst>
            </a:custGeom>
            <a:pattFill prst="ltVert">
              <a:fgClr>
                <a:schemeClr val="bg1">
                  <a:lumMod val="65000"/>
                </a:schemeClr>
              </a:fgClr>
              <a:bgClr>
                <a:schemeClr val="bg1">
                  <a:lumMod val="50000"/>
                </a:schemeClr>
              </a:bgClr>
            </a:pattFill>
            <a:ln w="6350">
              <a:noFill/>
              <a:miter lim="800000"/>
              <a:headEnd/>
              <a:tailEnd/>
            </a:ln>
          </p:spPr>
          <p:txBody>
            <a:bodyPr/>
            <a:lstStyle/>
            <a:p>
              <a:endParaRPr lang="en-US" dirty="0"/>
            </a:p>
          </p:txBody>
        </p:sp>
        <p:sp>
          <p:nvSpPr>
            <p:cNvPr id="3167" name="Freeform 3232"/>
            <p:cNvSpPr>
              <a:spLocks/>
            </p:cNvSpPr>
            <p:nvPr/>
          </p:nvSpPr>
          <p:spPr bwMode="gray">
            <a:xfrm flipH="1">
              <a:off x="3291032" y="3294221"/>
              <a:ext cx="139789" cy="65753"/>
            </a:xfrm>
            <a:custGeom>
              <a:avLst/>
              <a:gdLst>
                <a:gd name="T0" fmla="*/ 468 w 956"/>
                <a:gd name="T1" fmla="*/ 0 h 451"/>
                <a:gd name="T2" fmla="*/ 0 w 956"/>
                <a:gd name="T3" fmla="*/ 125 h 451"/>
                <a:gd name="T4" fmla="*/ 488 w 956"/>
                <a:gd name="T5" fmla="*/ 451 h 451"/>
                <a:gd name="T6" fmla="*/ 956 w 956"/>
                <a:gd name="T7" fmla="*/ 325 h 451"/>
                <a:gd name="T8" fmla="*/ 468 w 956"/>
                <a:gd name="T9" fmla="*/ 0 h 451"/>
                <a:gd name="T10" fmla="*/ 0 60000 65536"/>
                <a:gd name="T11" fmla="*/ 0 60000 65536"/>
                <a:gd name="T12" fmla="*/ 0 60000 65536"/>
                <a:gd name="T13" fmla="*/ 0 60000 65536"/>
                <a:gd name="T14" fmla="*/ 0 60000 65536"/>
                <a:gd name="T15" fmla="*/ 0 w 956"/>
                <a:gd name="T16" fmla="*/ 0 h 451"/>
                <a:gd name="T17" fmla="*/ 956 w 956"/>
                <a:gd name="T18" fmla="*/ 451 h 451"/>
              </a:gdLst>
              <a:ahLst/>
              <a:cxnLst>
                <a:cxn ang="T10">
                  <a:pos x="T0" y="T1"/>
                </a:cxn>
                <a:cxn ang="T11">
                  <a:pos x="T2" y="T3"/>
                </a:cxn>
                <a:cxn ang="T12">
                  <a:pos x="T4" y="T5"/>
                </a:cxn>
                <a:cxn ang="T13">
                  <a:pos x="T6" y="T7"/>
                </a:cxn>
                <a:cxn ang="T14">
                  <a:pos x="T8" y="T9"/>
                </a:cxn>
              </a:cxnLst>
              <a:rect l="T15" t="T16" r="T17" b="T18"/>
              <a:pathLst>
                <a:path w="956" h="451">
                  <a:moveTo>
                    <a:pt x="468" y="0"/>
                  </a:moveTo>
                  <a:cubicBezTo>
                    <a:pt x="0" y="125"/>
                    <a:pt x="0" y="125"/>
                    <a:pt x="0" y="125"/>
                  </a:cubicBezTo>
                  <a:cubicBezTo>
                    <a:pt x="488" y="451"/>
                    <a:pt x="488" y="451"/>
                    <a:pt x="488" y="451"/>
                  </a:cubicBezTo>
                  <a:cubicBezTo>
                    <a:pt x="956" y="325"/>
                    <a:pt x="956" y="325"/>
                    <a:pt x="956" y="325"/>
                  </a:cubicBezTo>
                  <a:cubicBezTo>
                    <a:pt x="956" y="325"/>
                    <a:pt x="549" y="0"/>
                    <a:pt x="468" y="0"/>
                  </a:cubicBezTo>
                  <a:close/>
                </a:path>
              </a:pathLst>
            </a:custGeom>
            <a:solidFill>
              <a:schemeClr val="bg1">
                <a:lumMod val="95000"/>
              </a:schemeClr>
            </a:solidFill>
            <a:ln w="6350">
              <a:noFill/>
              <a:miter lim="800000"/>
              <a:headEnd/>
              <a:tailEnd/>
            </a:ln>
          </p:spPr>
          <p:txBody>
            <a:bodyPr/>
            <a:lstStyle/>
            <a:p>
              <a:endParaRPr lang="en-US" dirty="0"/>
            </a:p>
          </p:txBody>
        </p:sp>
        <p:sp>
          <p:nvSpPr>
            <p:cNvPr id="3168" name="Freeform 3233"/>
            <p:cNvSpPr>
              <a:spLocks/>
            </p:cNvSpPr>
            <p:nvPr/>
          </p:nvSpPr>
          <p:spPr bwMode="gray">
            <a:xfrm flipH="1">
              <a:off x="3359494" y="3312326"/>
              <a:ext cx="71328" cy="47647"/>
            </a:xfrm>
            <a:custGeom>
              <a:avLst/>
              <a:gdLst>
                <a:gd name="T0" fmla="*/ 0 w 488"/>
                <a:gd name="T1" fmla="*/ 0 h 326"/>
                <a:gd name="T2" fmla="*/ 488 w 488"/>
                <a:gd name="T3" fmla="*/ 326 h 326"/>
                <a:gd name="T4" fmla="*/ 117 w 488"/>
                <a:gd name="T5" fmla="*/ 226 h 326"/>
                <a:gd name="T6" fmla="*/ 0 w 488"/>
                <a:gd name="T7" fmla="*/ 198 h 326"/>
                <a:gd name="T8" fmla="*/ 0 w 488"/>
                <a:gd name="T9" fmla="*/ 0 h 326"/>
                <a:gd name="T10" fmla="*/ 0 60000 65536"/>
                <a:gd name="T11" fmla="*/ 0 60000 65536"/>
                <a:gd name="T12" fmla="*/ 0 60000 65536"/>
                <a:gd name="T13" fmla="*/ 0 60000 65536"/>
                <a:gd name="T14" fmla="*/ 0 60000 65536"/>
                <a:gd name="T15" fmla="*/ 0 w 488"/>
                <a:gd name="T16" fmla="*/ 0 h 326"/>
                <a:gd name="T17" fmla="*/ 488 w 488"/>
                <a:gd name="T18" fmla="*/ 326 h 326"/>
              </a:gdLst>
              <a:ahLst/>
              <a:cxnLst>
                <a:cxn ang="T10">
                  <a:pos x="T0" y="T1"/>
                </a:cxn>
                <a:cxn ang="T11">
                  <a:pos x="T2" y="T3"/>
                </a:cxn>
                <a:cxn ang="T12">
                  <a:pos x="T4" y="T5"/>
                </a:cxn>
                <a:cxn ang="T13">
                  <a:pos x="T6" y="T7"/>
                </a:cxn>
                <a:cxn ang="T14">
                  <a:pos x="T8" y="T9"/>
                </a:cxn>
              </a:cxnLst>
              <a:rect l="T15" t="T16" r="T17" b="T18"/>
              <a:pathLst>
                <a:path w="488" h="326">
                  <a:moveTo>
                    <a:pt x="0" y="0"/>
                  </a:moveTo>
                  <a:cubicBezTo>
                    <a:pt x="82" y="0"/>
                    <a:pt x="488" y="326"/>
                    <a:pt x="488" y="326"/>
                  </a:cubicBezTo>
                  <a:cubicBezTo>
                    <a:pt x="117" y="226"/>
                    <a:pt x="117" y="226"/>
                    <a:pt x="117" y="226"/>
                  </a:cubicBezTo>
                  <a:cubicBezTo>
                    <a:pt x="0" y="198"/>
                    <a:pt x="0" y="198"/>
                    <a:pt x="0" y="198"/>
                  </a:cubicBez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3169" name="Freeform 1327"/>
            <p:cNvSpPr>
              <a:spLocks/>
            </p:cNvSpPr>
            <p:nvPr/>
          </p:nvSpPr>
          <p:spPr bwMode="gray">
            <a:xfrm>
              <a:off x="2622286" y="3293648"/>
              <a:ext cx="11307" cy="32644"/>
            </a:xfrm>
            <a:custGeom>
              <a:avLst/>
              <a:gdLst/>
              <a:ahLst/>
              <a:cxnLst>
                <a:cxn ang="0">
                  <a:pos x="0" y="484"/>
                </a:cxn>
                <a:cxn ang="0">
                  <a:pos x="0" y="45"/>
                </a:cxn>
                <a:cxn ang="0">
                  <a:pos x="168" y="0"/>
                </a:cxn>
                <a:cxn ang="0">
                  <a:pos x="168" y="442"/>
                </a:cxn>
                <a:cxn ang="0">
                  <a:pos x="0" y="484"/>
                </a:cxn>
              </a:cxnLst>
              <a:rect l="0" t="0" r="r" b="b"/>
              <a:pathLst>
                <a:path w="168" h="484">
                  <a:moveTo>
                    <a:pt x="0" y="484"/>
                  </a:moveTo>
                  <a:lnTo>
                    <a:pt x="0" y="45"/>
                  </a:lnTo>
                  <a:lnTo>
                    <a:pt x="168" y="0"/>
                  </a:lnTo>
                  <a:lnTo>
                    <a:pt x="168" y="442"/>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70" name="Freeform 1328"/>
            <p:cNvSpPr>
              <a:spLocks/>
            </p:cNvSpPr>
            <p:nvPr/>
          </p:nvSpPr>
          <p:spPr bwMode="gray">
            <a:xfrm>
              <a:off x="2620266" y="3296210"/>
              <a:ext cx="2020" cy="30081"/>
            </a:xfrm>
            <a:custGeom>
              <a:avLst/>
              <a:gdLst/>
              <a:ahLst/>
              <a:cxnLst>
                <a:cxn ang="0">
                  <a:pos x="30" y="7"/>
                </a:cxn>
                <a:cxn ang="0">
                  <a:pos x="0" y="0"/>
                </a:cxn>
                <a:cxn ang="0">
                  <a:pos x="0" y="439"/>
                </a:cxn>
                <a:cxn ang="0">
                  <a:pos x="30" y="446"/>
                </a:cxn>
                <a:cxn ang="0">
                  <a:pos x="30" y="7"/>
                </a:cxn>
              </a:cxnLst>
              <a:rect l="0" t="0" r="r" b="b"/>
              <a:pathLst>
                <a:path w="30" h="446">
                  <a:moveTo>
                    <a:pt x="30" y="7"/>
                  </a:moveTo>
                  <a:lnTo>
                    <a:pt x="0" y="0"/>
                  </a:lnTo>
                  <a:lnTo>
                    <a:pt x="0" y="439"/>
                  </a:lnTo>
                  <a:lnTo>
                    <a:pt x="30" y="446"/>
                  </a:lnTo>
                  <a:lnTo>
                    <a:pt x="30" y="7"/>
                  </a:lnTo>
                  <a:close/>
                </a:path>
              </a:pathLst>
            </a:custGeom>
            <a:solidFill>
              <a:srgbClr val="FFFFFF"/>
            </a:solidFill>
            <a:ln w="6350" cap="flat" cmpd="sng">
              <a:solidFill>
                <a:srgbClr val="000000"/>
              </a:solidFill>
              <a:prstDash val="solid"/>
              <a:miter lim="800000"/>
              <a:headEnd/>
              <a:tailEnd/>
            </a:ln>
          </p:spPr>
          <p:txBody>
            <a:bodyPr/>
            <a:lstStyle/>
            <a:p>
              <a:endParaRPr lang="en-US" dirty="0"/>
            </a:p>
          </p:txBody>
        </p:sp>
        <p:sp>
          <p:nvSpPr>
            <p:cNvPr id="3171" name="Freeform 1329"/>
            <p:cNvSpPr>
              <a:spLocks/>
            </p:cNvSpPr>
            <p:nvPr/>
          </p:nvSpPr>
          <p:spPr bwMode="gray">
            <a:xfrm>
              <a:off x="2620266" y="3293175"/>
              <a:ext cx="13326" cy="3508"/>
            </a:xfrm>
            <a:custGeom>
              <a:avLst/>
              <a:gdLst/>
              <a:ahLst/>
              <a:cxnLst>
                <a:cxn ang="0">
                  <a:pos x="198" y="7"/>
                </a:cxn>
                <a:cxn ang="0">
                  <a:pos x="165" y="0"/>
                </a:cxn>
                <a:cxn ang="0">
                  <a:pos x="0" y="45"/>
                </a:cxn>
                <a:cxn ang="0">
                  <a:pos x="30" y="52"/>
                </a:cxn>
                <a:cxn ang="0">
                  <a:pos x="198" y="7"/>
                </a:cxn>
              </a:cxnLst>
              <a:rect l="0" t="0" r="r" b="b"/>
              <a:pathLst>
                <a:path w="198" h="52">
                  <a:moveTo>
                    <a:pt x="198" y="7"/>
                  </a:moveTo>
                  <a:lnTo>
                    <a:pt x="165" y="0"/>
                  </a:lnTo>
                  <a:lnTo>
                    <a:pt x="0" y="45"/>
                  </a:lnTo>
                  <a:lnTo>
                    <a:pt x="30"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172" name="Freeform 1330"/>
            <p:cNvSpPr>
              <a:spLocks/>
            </p:cNvSpPr>
            <p:nvPr/>
          </p:nvSpPr>
          <p:spPr bwMode="gray">
            <a:xfrm>
              <a:off x="2618651" y="3288386"/>
              <a:ext cx="1750" cy="2091"/>
            </a:xfrm>
            <a:custGeom>
              <a:avLst/>
              <a:gdLst/>
              <a:ahLst/>
              <a:cxnLst>
                <a:cxn ang="0">
                  <a:pos x="2" y="2"/>
                </a:cxn>
                <a:cxn ang="0">
                  <a:pos x="9" y="4"/>
                </a:cxn>
                <a:cxn ang="0">
                  <a:pos x="10" y="12"/>
                </a:cxn>
                <a:cxn ang="0">
                  <a:pos x="2" y="9"/>
                </a:cxn>
                <a:cxn ang="0">
                  <a:pos x="2" y="2"/>
                </a:cxn>
              </a:cxnLst>
              <a:rect l="0" t="0" r="r" b="b"/>
              <a:pathLst>
                <a:path w="11" h="13">
                  <a:moveTo>
                    <a:pt x="2" y="2"/>
                  </a:moveTo>
                  <a:cubicBezTo>
                    <a:pt x="4" y="0"/>
                    <a:pt x="7" y="1"/>
                    <a:pt x="9" y="4"/>
                  </a:cubicBezTo>
                  <a:cubicBezTo>
                    <a:pt x="11" y="7"/>
                    <a:pt x="11" y="10"/>
                    <a:pt x="10" y="12"/>
                  </a:cubicBezTo>
                  <a:cubicBezTo>
                    <a:pt x="8" y="13"/>
                    <a:pt x="5" y="12"/>
                    <a:pt x="2" y="9"/>
                  </a:cubicBezTo>
                  <a:cubicBezTo>
                    <a:pt x="0" y="6"/>
                    <a:pt x="0" y="3"/>
                    <a:pt x="2" y="2"/>
                  </a:cubicBezTo>
                  <a:close/>
                </a:path>
              </a:pathLst>
            </a:custGeom>
            <a:solidFill>
              <a:srgbClr val="000000"/>
            </a:solidFill>
            <a:ln w="6350" cmpd="sng">
              <a:solidFill>
                <a:srgbClr val="000000"/>
              </a:solidFill>
              <a:round/>
              <a:headEnd/>
              <a:tailEnd/>
            </a:ln>
          </p:spPr>
          <p:txBody>
            <a:bodyPr/>
            <a:lstStyle/>
            <a:p>
              <a:endParaRPr lang="en-US" dirty="0"/>
            </a:p>
          </p:txBody>
        </p:sp>
        <p:sp>
          <p:nvSpPr>
            <p:cNvPr id="3173" name="Freeform 1331"/>
            <p:cNvSpPr>
              <a:spLocks/>
            </p:cNvSpPr>
            <p:nvPr/>
          </p:nvSpPr>
          <p:spPr bwMode="gray">
            <a:xfrm>
              <a:off x="2618651" y="3334249"/>
              <a:ext cx="1750" cy="1956"/>
            </a:xfrm>
            <a:custGeom>
              <a:avLst/>
              <a:gdLst/>
              <a:ahLst/>
              <a:cxnLst>
                <a:cxn ang="0">
                  <a:pos x="2" y="1"/>
                </a:cxn>
                <a:cxn ang="0">
                  <a:pos x="9" y="4"/>
                </a:cxn>
                <a:cxn ang="0">
                  <a:pos x="10" y="11"/>
                </a:cxn>
                <a:cxn ang="0">
                  <a:pos x="2" y="9"/>
                </a:cxn>
                <a:cxn ang="0">
                  <a:pos x="2" y="1"/>
                </a:cxn>
              </a:cxnLst>
              <a:rect l="0" t="0" r="r" b="b"/>
              <a:pathLst>
                <a:path w="11" h="12">
                  <a:moveTo>
                    <a:pt x="2" y="1"/>
                  </a:moveTo>
                  <a:cubicBezTo>
                    <a:pt x="4" y="0"/>
                    <a:pt x="7" y="1"/>
                    <a:pt x="9" y="4"/>
                  </a:cubicBezTo>
                  <a:cubicBezTo>
                    <a:pt x="11" y="6"/>
                    <a:pt x="11" y="10"/>
                    <a:pt x="10" y="11"/>
                  </a:cubicBezTo>
                  <a:cubicBezTo>
                    <a:pt x="8" y="12"/>
                    <a:pt x="5" y="11"/>
                    <a:pt x="2" y="9"/>
                  </a:cubicBezTo>
                  <a:cubicBezTo>
                    <a:pt x="0" y="6"/>
                    <a:pt x="0" y="3"/>
                    <a:pt x="2" y="1"/>
                  </a:cubicBezTo>
                  <a:close/>
                </a:path>
              </a:pathLst>
            </a:custGeom>
            <a:solidFill>
              <a:srgbClr val="000000"/>
            </a:solidFill>
            <a:ln w="6350" cmpd="sng">
              <a:solidFill>
                <a:srgbClr val="000000"/>
              </a:solidFill>
              <a:round/>
              <a:headEnd/>
              <a:tailEnd/>
            </a:ln>
          </p:spPr>
          <p:txBody>
            <a:bodyPr/>
            <a:lstStyle/>
            <a:p>
              <a:endParaRPr lang="en-US" dirty="0"/>
            </a:p>
          </p:txBody>
        </p:sp>
        <p:sp>
          <p:nvSpPr>
            <p:cNvPr id="3174" name="Freeform 1332"/>
            <p:cNvSpPr>
              <a:spLocks/>
            </p:cNvSpPr>
            <p:nvPr/>
          </p:nvSpPr>
          <p:spPr bwMode="gray">
            <a:xfrm>
              <a:off x="2619459" y="3284880"/>
              <a:ext cx="14807" cy="50988"/>
            </a:xfrm>
            <a:custGeom>
              <a:avLst/>
              <a:gdLst/>
              <a:ahLst/>
              <a:cxnLst>
                <a:cxn ang="0">
                  <a:pos x="0" y="25"/>
                </a:cxn>
                <a:cxn ang="0">
                  <a:pos x="2" y="33"/>
                </a:cxn>
                <a:cxn ang="0">
                  <a:pos x="85" y="10"/>
                </a:cxn>
                <a:cxn ang="0">
                  <a:pos x="85" y="290"/>
                </a:cxn>
                <a:cxn ang="0">
                  <a:pos x="0" y="312"/>
                </a:cxn>
                <a:cxn ang="0">
                  <a:pos x="2" y="320"/>
                </a:cxn>
                <a:cxn ang="0">
                  <a:pos x="93" y="296"/>
                </a:cxn>
                <a:cxn ang="0">
                  <a:pos x="93" y="0"/>
                </a:cxn>
                <a:cxn ang="0">
                  <a:pos x="0" y="25"/>
                </a:cxn>
              </a:cxnLst>
              <a:rect l="0" t="0" r="r" b="b"/>
              <a:pathLst>
                <a:path w="93" h="320">
                  <a:moveTo>
                    <a:pt x="0" y="25"/>
                  </a:moveTo>
                  <a:cubicBezTo>
                    <a:pt x="2" y="33"/>
                    <a:pt x="2" y="33"/>
                    <a:pt x="2" y="33"/>
                  </a:cubicBezTo>
                  <a:cubicBezTo>
                    <a:pt x="2" y="33"/>
                    <a:pt x="76" y="13"/>
                    <a:pt x="85" y="10"/>
                  </a:cubicBezTo>
                  <a:cubicBezTo>
                    <a:pt x="85" y="20"/>
                    <a:pt x="85" y="284"/>
                    <a:pt x="85" y="290"/>
                  </a:cubicBezTo>
                  <a:cubicBezTo>
                    <a:pt x="79" y="291"/>
                    <a:pt x="0" y="312"/>
                    <a:pt x="0" y="312"/>
                  </a:cubicBezTo>
                  <a:cubicBezTo>
                    <a:pt x="2" y="320"/>
                    <a:pt x="2" y="320"/>
                    <a:pt x="2" y="320"/>
                  </a:cubicBezTo>
                  <a:cubicBezTo>
                    <a:pt x="93" y="296"/>
                    <a:pt x="93" y="296"/>
                    <a:pt x="93" y="296"/>
                  </a:cubicBezTo>
                  <a:cubicBezTo>
                    <a:pt x="93" y="0"/>
                    <a:pt x="93" y="0"/>
                    <a:pt x="93" y="0"/>
                  </a:cubicBezTo>
                  <a:lnTo>
                    <a:pt x="0" y="25"/>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175" name="Freeform 1333"/>
            <p:cNvSpPr>
              <a:spLocks/>
            </p:cNvSpPr>
            <p:nvPr/>
          </p:nvSpPr>
          <p:spPr bwMode="gray">
            <a:xfrm>
              <a:off x="2504975" y="3373772"/>
              <a:ext cx="29277" cy="29338"/>
            </a:xfrm>
            <a:custGeom>
              <a:avLst/>
              <a:gdLst/>
              <a:ahLst/>
              <a:cxnLst>
                <a:cxn ang="0">
                  <a:pos x="187" y="435"/>
                </a:cxn>
                <a:cxn ang="0">
                  <a:pos x="0" y="241"/>
                </a:cxn>
                <a:cxn ang="0">
                  <a:pos x="435" y="0"/>
                </a:cxn>
                <a:cxn ang="0">
                  <a:pos x="380" y="383"/>
                </a:cxn>
                <a:cxn ang="0">
                  <a:pos x="187" y="435"/>
                </a:cxn>
              </a:cxnLst>
              <a:rect l="0" t="0" r="r" b="b"/>
              <a:pathLst>
                <a:path w="435" h="435">
                  <a:moveTo>
                    <a:pt x="187" y="435"/>
                  </a:moveTo>
                  <a:lnTo>
                    <a:pt x="0" y="241"/>
                  </a:lnTo>
                  <a:lnTo>
                    <a:pt x="435" y="0"/>
                  </a:lnTo>
                  <a:lnTo>
                    <a:pt x="380" y="383"/>
                  </a:lnTo>
                  <a:lnTo>
                    <a:pt x="187" y="435"/>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176" name="Freeform 1334"/>
            <p:cNvSpPr>
              <a:spLocks/>
            </p:cNvSpPr>
            <p:nvPr/>
          </p:nvSpPr>
          <p:spPr bwMode="gray">
            <a:xfrm>
              <a:off x="2384299" y="3340319"/>
              <a:ext cx="30825" cy="30282"/>
            </a:xfrm>
            <a:custGeom>
              <a:avLst/>
              <a:gdLst/>
              <a:ahLst/>
              <a:cxnLst>
                <a:cxn ang="0">
                  <a:pos x="187" y="449"/>
                </a:cxn>
                <a:cxn ang="0">
                  <a:pos x="0" y="255"/>
                </a:cxn>
                <a:cxn ang="0">
                  <a:pos x="458" y="0"/>
                </a:cxn>
                <a:cxn ang="0">
                  <a:pos x="380" y="397"/>
                </a:cxn>
                <a:cxn ang="0">
                  <a:pos x="187" y="449"/>
                </a:cxn>
              </a:cxnLst>
              <a:rect l="0" t="0" r="r" b="b"/>
              <a:pathLst>
                <a:path w="458" h="449">
                  <a:moveTo>
                    <a:pt x="187" y="449"/>
                  </a:moveTo>
                  <a:lnTo>
                    <a:pt x="0" y="255"/>
                  </a:lnTo>
                  <a:lnTo>
                    <a:pt x="458" y="0"/>
                  </a:lnTo>
                  <a:lnTo>
                    <a:pt x="380" y="397"/>
                  </a:lnTo>
                  <a:lnTo>
                    <a:pt x="187" y="449"/>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177" name="Freeform 1335"/>
            <p:cNvSpPr>
              <a:spLocks/>
            </p:cNvSpPr>
            <p:nvPr/>
          </p:nvSpPr>
          <p:spPr bwMode="gray">
            <a:xfrm>
              <a:off x="2522945" y="3381123"/>
              <a:ext cx="33518" cy="37027"/>
            </a:xfrm>
            <a:custGeom>
              <a:avLst/>
              <a:gdLst/>
              <a:ahLst/>
              <a:cxnLst>
                <a:cxn ang="0">
                  <a:pos x="168" y="67"/>
                </a:cxn>
                <a:cxn ang="0">
                  <a:pos x="46" y="15"/>
                </a:cxn>
                <a:cxn ang="0">
                  <a:pos x="46" y="15"/>
                </a:cxn>
                <a:cxn ang="0">
                  <a:pos x="12" y="23"/>
                </a:cxn>
                <a:cxn ang="0">
                  <a:pos x="19" y="38"/>
                </a:cxn>
                <a:cxn ang="0">
                  <a:pos x="41" y="164"/>
                </a:cxn>
                <a:cxn ang="0">
                  <a:pos x="100" y="212"/>
                </a:cxn>
                <a:cxn ang="0">
                  <a:pos x="109" y="232"/>
                </a:cxn>
                <a:cxn ang="0">
                  <a:pos x="154" y="220"/>
                </a:cxn>
                <a:cxn ang="0">
                  <a:pos x="154" y="220"/>
                </a:cxn>
                <a:cxn ang="0">
                  <a:pos x="176" y="209"/>
                </a:cxn>
                <a:cxn ang="0">
                  <a:pos x="168" y="67"/>
                </a:cxn>
              </a:cxnLst>
              <a:rect l="0" t="0" r="r" b="b"/>
              <a:pathLst>
                <a:path w="211" h="232">
                  <a:moveTo>
                    <a:pt x="168" y="67"/>
                  </a:moveTo>
                  <a:cubicBezTo>
                    <a:pt x="134" y="21"/>
                    <a:pt x="82" y="0"/>
                    <a:pt x="46" y="15"/>
                  </a:cubicBezTo>
                  <a:cubicBezTo>
                    <a:pt x="46" y="15"/>
                    <a:pt x="46" y="15"/>
                    <a:pt x="46" y="15"/>
                  </a:cubicBezTo>
                  <a:cubicBezTo>
                    <a:pt x="12" y="23"/>
                    <a:pt x="12" y="23"/>
                    <a:pt x="12" y="23"/>
                  </a:cubicBezTo>
                  <a:cubicBezTo>
                    <a:pt x="19" y="38"/>
                    <a:pt x="19" y="38"/>
                    <a:pt x="19" y="38"/>
                  </a:cubicBezTo>
                  <a:cubicBezTo>
                    <a:pt x="0" y="70"/>
                    <a:pt x="8" y="121"/>
                    <a:pt x="41" y="164"/>
                  </a:cubicBezTo>
                  <a:cubicBezTo>
                    <a:pt x="58" y="187"/>
                    <a:pt x="79" y="203"/>
                    <a:pt x="100" y="212"/>
                  </a:cubicBezTo>
                  <a:cubicBezTo>
                    <a:pt x="109" y="232"/>
                    <a:pt x="109" y="232"/>
                    <a:pt x="109" y="232"/>
                  </a:cubicBezTo>
                  <a:cubicBezTo>
                    <a:pt x="154" y="220"/>
                    <a:pt x="154" y="220"/>
                    <a:pt x="154" y="220"/>
                  </a:cubicBezTo>
                  <a:cubicBezTo>
                    <a:pt x="154" y="220"/>
                    <a:pt x="154" y="220"/>
                    <a:pt x="154" y="220"/>
                  </a:cubicBezTo>
                  <a:cubicBezTo>
                    <a:pt x="162" y="218"/>
                    <a:pt x="169" y="214"/>
                    <a:pt x="176" y="209"/>
                  </a:cubicBezTo>
                  <a:cubicBezTo>
                    <a:pt x="211" y="183"/>
                    <a:pt x="208"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178" name="Freeform 1336"/>
            <p:cNvSpPr>
              <a:spLocks/>
            </p:cNvSpPr>
            <p:nvPr/>
          </p:nvSpPr>
          <p:spPr bwMode="gray">
            <a:xfrm>
              <a:off x="2515609" y="3381596"/>
              <a:ext cx="33854" cy="38376"/>
            </a:xfrm>
            <a:custGeom>
              <a:avLst/>
              <a:gdLst/>
              <a:ahLst/>
              <a:cxnLst>
                <a:cxn ang="0">
                  <a:pos x="178" y="214"/>
                </a:cxn>
                <a:cxn ang="0">
                  <a:pos x="43" y="169"/>
                </a:cxn>
                <a:cxn ang="0">
                  <a:pos x="35" y="27"/>
                </a:cxn>
                <a:cxn ang="0">
                  <a:pos x="170" y="72"/>
                </a:cxn>
                <a:cxn ang="0">
                  <a:pos x="178" y="214"/>
                </a:cxn>
              </a:cxnLst>
              <a:rect l="0" t="0" r="r" b="b"/>
              <a:pathLst>
                <a:path w="213" h="241">
                  <a:moveTo>
                    <a:pt x="178" y="214"/>
                  </a:moveTo>
                  <a:cubicBezTo>
                    <a:pt x="142" y="241"/>
                    <a:pt x="82" y="221"/>
                    <a:pt x="43" y="169"/>
                  </a:cubicBezTo>
                  <a:cubicBezTo>
                    <a:pt x="3" y="117"/>
                    <a:pt x="0" y="54"/>
                    <a:pt x="35" y="27"/>
                  </a:cubicBezTo>
                  <a:cubicBezTo>
                    <a:pt x="70" y="0"/>
                    <a:pt x="131" y="20"/>
                    <a:pt x="170" y="72"/>
                  </a:cubicBezTo>
                  <a:cubicBezTo>
                    <a:pt x="210" y="124"/>
                    <a:pt x="213" y="188"/>
                    <a:pt x="178"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179" name="Freeform 1337"/>
            <p:cNvSpPr>
              <a:spLocks/>
            </p:cNvSpPr>
            <p:nvPr/>
          </p:nvSpPr>
          <p:spPr bwMode="gray">
            <a:xfrm>
              <a:off x="2522340" y="3389082"/>
              <a:ext cx="20461" cy="23403"/>
            </a:xfrm>
            <a:custGeom>
              <a:avLst/>
              <a:gdLst/>
              <a:ahLst/>
              <a:cxnLst>
                <a:cxn ang="0">
                  <a:pos x="108" y="131"/>
                </a:cxn>
                <a:cxn ang="0">
                  <a:pos x="26" y="103"/>
                </a:cxn>
                <a:cxn ang="0">
                  <a:pos x="21" y="17"/>
                </a:cxn>
                <a:cxn ang="0">
                  <a:pos x="103" y="44"/>
                </a:cxn>
                <a:cxn ang="0">
                  <a:pos x="108" y="131"/>
                </a:cxn>
              </a:cxnLst>
              <a:rect l="0" t="0" r="r" b="b"/>
              <a:pathLst>
                <a:path w="129" h="147">
                  <a:moveTo>
                    <a:pt x="108" y="131"/>
                  </a:moveTo>
                  <a:cubicBezTo>
                    <a:pt x="86" y="147"/>
                    <a:pt x="50" y="135"/>
                    <a:pt x="26" y="103"/>
                  </a:cubicBezTo>
                  <a:cubicBezTo>
                    <a:pt x="2" y="72"/>
                    <a:pt x="0" y="33"/>
                    <a:pt x="21" y="17"/>
                  </a:cubicBezTo>
                  <a:cubicBezTo>
                    <a:pt x="43" y="0"/>
                    <a:pt x="79" y="13"/>
                    <a:pt x="103" y="44"/>
                  </a:cubicBezTo>
                  <a:cubicBezTo>
                    <a:pt x="127" y="76"/>
                    <a:pt x="129" y="114"/>
                    <a:pt x="108" y="131"/>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180" name="Freeform 1338"/>
            <p:cNvSpPr>
              <a:spLocks/>
            </p:cNvSpPr>
            <p:nvPr/>
          </p:nvSpPr>
          <p:spPr bwMode="gray">
            <a:xfrm>
              <a:off x="2401798" y="3347536"/>
              <a:ext cx="33518" cy="36960"/>
            </a:xfrm>
            <a:custGeom>
              <a:avLst/>
              <a:gdLst/>
              <a:ahLst/>
              <a:cxnLst>
                <a:cxn ang="0">
                  <a:pos x="168" y="67"/>
                </a:cxn>
                <a:cxn ang="0">
                  <a:pos x="46" y="15"/>
                </a:cxn>
                <a:cxn ang="0">
                  <a:pos x="46" y="14"/>
                </a:cxn>
                <a:cxn ang="0">
                  <a:pos x="12" y="23"/>
                </a:cxn>
                <a:cxn ang="0">
                  <a:pos x="19" y="38"/>
                </a:cxn>
                <a:cxn ang="0">
                  <a:pos x="41" y="164"/>
                </a:cxn>
                <a:cxn ang="0">
                  <a:pos x="100" y="212"/>
                </a:cxn>
                <a:cxn ang="0">
                  <a:pos x="109" y="232"/>
                </a:cxn>
                <a:cxn ang="0">
                  <a:pos x="154" y="219"/>
                </a:cxn>
                <a:cxn ang="0">
                  <a:pos x="154" y="219"/>
                </a:cxn>
                <a:cxn ang="0">
                  <a:pos x="176" y="209"/>
                </a:cxn>
                <a:cxn ang="0">
                  <a:pos x="168" y="67"/>
                </a:cxn>
              </a:cxnLst>
              <a:rect l="0" t="0" r="r" b="b"/>
              <a:pathLst>
                <a:path w="211" h="232">
                  <a:moveTo>
                    <a:pt x="168" y="67"/>
                  </a:moveTo>
                  <a:cubicBezTo>
                    <a:pt x="133" y="21"/>
                    <a:pt x="82" y="0"/>
                    <a:pt x="46" y="15"/>
                  </a:cubicBezTo>
                  <a:cubicBezTo>
                    <a:pt x="46" y="14"/>
                    <a:pt x="46" y="14"/>
                    <a:pt x="46" y="14"/>
                  </a:cubicBezTo>
                  <a:cubicBezTo>
                    <a:pt x="12" y="23"/>
                    <a:pt x="12" y="23"/>
                    <a:pt x="12" y="23"/>
                  </a:cubicBezTo>
                  <a:cubicBezTo>
                    <a:pt x="19" y="38"/>
                    <a:pt x="19" y="38"/>
                    <a:pt x="19" y="38"/>
                  </a:cubicBezTo>
                  <a:cubicBezTo>
                    <a:pt x="0" y="70"/>
                    <a:pt x="8" y="121"/>
                    <a:pt x="41" y="164"/>
                  </a:cubicBezTo>
                  <a:cubicBezTo>
                    <a:pt x="58" y="186"/>
                    <a:pt x="78" y="203"/>
                    <a:pt x="100" y="212"/>
                  </a:cubicBezTo>
                  <a:cubicBezTo>
                    <a:pt x="109" y="232"/>
                    <a:pt x="109" y="232"/>
                    <a:pt x="109" y="232"/>
                  </a:cubicBezTo>
                  <a:cubicBezTo>
                    <a:pt x="154" y="219"/>
                    <a:pt x="154" y="219"/>
                    <a:pt x="154" y="219"/>
                  </a:cubicBezTo>
                  <a:cubicBezTo>
                    <a:pt x="154" y="219"/>
                    <a:pt x="154" y="219"/>
                    <a:pt x="154" y="219"/>
                  </a:cubicBezTo>
                  <a:cubicBezTo>
                    <a:pt x="162" y="218"/>
                    <a:pt x="169" y="214"/>
                    <a:pt x="176" y="209"/>
                  </a:cubicBezTo>
                  <a:cubicBezTo>
                    <a:pt x="211" y="183"/>
                    <a:pt x="207"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181" name="Freeform 1339"/>
            <p:cNvSpPr>
              <a:spLocks/>
            </p:cNvSpPr>
            <p:nvPr/>
          </p:nvSpPr>
          <p:spPr bwMode="gray">
            <a:xfrm>
              <a:off x="2394462" y="3347941"/>
              <a:ext cx="33854" cy="38444"/>
            </a:xfrm>
            <a:custGeom>
              <a:avLst/>
              <a:gdLst/>
              <a:ahLst/>
              <a:cxnLst>
                <a:cxn ang="0">
                  <a:pos x="177" y="214"/>
                </a:cxn>
                <a:cxn ang="0">
                  <a:pos x="42" y="169"/>
                </a:cxn>
                <a:cxn ang="0">
                  <a:pos x="35" y="27"/>
                </a:cxn>
                <a:cxn ang="0">
                  <a:pos x="170" y="72"/>
                </a:cxn>
                <a:cxn ang="0">
                  <a:pos x="177" y="214"/>
                </a:cxn>
              </a:cxnLst>
              <a:rect l="0" t="0" r="r" b="b"/>
              <a:pathLst>
                <a:path w="213" h="241">
                  <a:moveTo>
                    <a:pt x="177" y="214"/>
                  </a:moveTo>
                  <a:cubicBezTo>
                    <a:pt x="142" y="241"/>
                    <a:pt x="82" y="221"/>
                    <a:pt x="42" y="169"/>
                  </a:cubicBezTo>
                  <a:cubicBezTo>
                    <a:pt x="3" y="117"/>
                    <a:pt x="0" y="53"/>
                    <a:pt x="35" y="27"/>
                  </a:cubicBezTo>
                  <a:cubicBezTo>
                    <a:pt x="70" y="0"/>
                    <a:pt x="131" y="20"/>
                    <a:pt x="170" y="72"/>
                  </a:cubicBezTo>
                  <a:cubicBezTo>
                    <a:pt x="209" y="124"/>
                    <a:pt x="213" y="187"/>
                    <a:pt x="177"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182" name="Freeform 1340"/>
            <p:cNvSpPr>
              <a:spLocks/>
            </p:cNvSpPr>
            <p:nvPr/>
          </p:nvSpPr>
          <p:spPr bwMode="gray">
            <a:xfrm>
              <a:off x="2400990" y="3355495"/>
              <a:ext cx="20662" cy="23403"/>
            </a:xfrm>
            <a:custGeom>
              <a:avLst/>
              <a:gdLst/>
              <a:ahLst/>
              <a:cxnLst>
                <a:cxn ang="0">
                  <a:pos x="108" y="130"/>
                </a:cxn>
                <a:cxn ang="0">
                  <a:pos x="26" y="103"/>
                </a:cxn>
                <a:cxn ang="0">
                  <a:pos x="22" y="16"/>
                </a:cxn>
                <a:cxn ang="0">
                  <a:pos x="104" y="44"/>
                </a:cxn>
                <a:cxn ang="0">
                  <a:pos x="108" y="130"/>
                </a:cxn>
              </a:cxnLst>
              <a:rect l="0" t="0" r="r" b="b"/>
              <a:pathLst>
                <a:path w="130" h="147">
                  <a:moveTo>
                    <a:pt x="108" y="130"/>
                  </a:moveTo>
                  <a:cubicBezTo>
                    <a:pt x="87" y="147"/>
                    <a:pt x="50" y="134"/>
                    <a:pt x="26" y="103"/>
                  </a:cubicBezTo>
                  <a:cubicBezTo>
                    <a:pt x="2" y="71"/>
                    <a:pt x="0" y="33"/>
                    <a:pt x="22" y="16"/>
                  </a:cubicBezTo>
                  <a:cubicBezTo>
                    <a:pt x="43" y="0"/>
                    <a:pt x="80" y="12"/>
                    <a:pt x="104" y="44"/>
                  </a:cubicBezTo>
                  <a:cubicBezTo>
                    <a:pt x="128" y="75"/>
                    <a:pt x="130" y="114"/>
                    <a:pt x="108" y="130"/>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183" name="Freeform 1341"/>
            <p:cNvSpPr>
              <a:spLocks/>
            </p:cNvSpPr>
            <p:nvPr/>
          </p:nvSpPr>
          <p:spPr bwMode="gray">
            <a:xfrm>
              <a:off x="2381136" y="3252843"/>
              <a:ext cx="184412" cy="161396"/>
            </a:xfrm>
            <a:custGeom>
              <a:avLst/>
              <a:gdLst/>
              <a:ahLst/>
              <a:cxnLst>
                <a:cxn ang="0">
                  <a:pos x="1144" y="727"/>
                </a:cxn>
                <a:cxn ang="0">
                  <a:pos x="1054" y="679"/>
                </a:cxn>
                <a:cxn ang="0">
                  <a:pos x="954" y="346"/>
                </a:cxn>
                <a:cxn ang="0">
                  <a:pos x="876" y="233"/>
                </a:cxn>
                <a:cxn ang="0">
                  <a:pos x="0" y="0"/>
                </a:cxn>
                <a:cxn ang="0">
                  <a:pos x="0" y="713"/>
                </a:cxn>
                <a:cxn ang="0">
                  <a:pos x="99" y="739"/>
                </a:cxn>
                <a:cxn ang="0">
                  <a:pos x="110" y="613"/>
                </a:cxn>
                <a:cxn ang="0">
                  <a:pos x="261" y="663"/>
                </a:cxn>
                <a:cxn ang="0">
                  <a:pos x="292" y="791"/>
                </a:cxn>
                <a:cxn ang="0">
                  <a:pos x="858" y="943"/>
                </a:cxn>
                <a:cxn ang="0">
                  <a:pos x="873" y="824"/>
                </a:cxn>
                <a:cxn ang="0">
                  <a:pos x="1024" y="874"/>
                </a:cxn>
                <a:cxn ang="0">
                  <a:pos x="1056" y="996"/>
                </a:cxn>
                <a:cxn ang="0">
                  <a:pos x="1089" y="1005"/>
                </a:cxn>
                <a:cxn ang="0">
                  <a:pos x="1144" y="1013"/>
                </a:cxn>
                <a:cxn ang="0">
                  <a:pos x="1144" y="727"/>
                </a:cxn>
              </a:cxnLst>
              <a:rect l="0" t="0" r="r" b="b"/>
              <a:pathLst>
                <a:path w="1160" h="1013">
                  <a:moveTo>
                    <a:pt x="1144" y="727"/>
                  </a:moveTo>
                  <a:cubicBezTo>
                    <a:pt x="1127" y="704"/>
                    <a:pt x="1054" y="679"/>
                    <a:pt x="1054" y="679"/>
                  </a:cubicBezTo>
                  <a:cubicBezTo>
                    <a:pt x="954" y="346"/>
                    <a:pt x="954" y="346"/>
                    <a:pt x="954" y="346"/>
                  </a:cubicBezTo>
                  <a:cubicBezTo>
                    <a:pt x="954" y="346"/>
                    <a:pt x="934" y="250"/>
                    <a:pt x="876" y="233"/>
                  </a:cubicBezTo>
                  <a:cubicBezTo>
                    <a:pt x="0" y="0"/>
                    <a:pt x="0" y="0"/>
                    <a:pt x="0" y="0"/>
                  </a:cubicBezTo>
                  <a:cubicBezTo>
                    <a:pt x="0" y="713"/>
                    <a:pt x="0" y="713"/>
                    <a:pt x="0" y="713"/>
                  </a:cubicBezTo>
                  <a:cubicBezTo>
                    <a:pt x="99" y="739"/>
                    <a:pt x="99" y="739"/>
                    <a:pt x="99" y="739"/>
                  </a:cubicBezTo>
                  <a:cubicBezTo>
                    <a:pt x="75" y="689"/>
                    <a:pt x="78" y="637"/>
                    <a:pt x="110" y="613"/>
                  </a:cubicBezTo>
                  <a:cubicBezTo>
                    <a:pt x="150" y="583"/>
                    <a:pt x="217" y="605"/>
                    <a:pt x="261" y="663"/>
                  </a:cubicBezTo>
                  <a:cubicBezTo>
                    <a:pt x="294" y="706"/>
                    <a:pt x="304" y="756"/>
                    <a:pt x="292" y="791"/>
                  </a:cubicBezTo>
                  <a:cubicBezTo>
                    <a:pt x="858" y="943"/>
                    <a:pt x="858" y="943"/>
                    <a:pt x="858" y="943"/>
                  </a:cubicBezTo>
                  <a:cubicBezTo>
                    <a:pt x="837" y="895"/>
                    <a:pt x="842" y="847"/>
                    <a:pt x="873" y="824"/>
                  </a:cubicBezTo>
                  <a:cubicBezTo>
                    <a:pt x="912" y="794"/>
                    <a:pt x="980" y="816"/>
                    <a:pt x="1024" y="874"/>
                  </a:cubicBezTo>
                  <a:cubicBezTo>
                    <a:pt x="1054" y="915"/>
                    <a:pt x="1066" y="961"/>
                    <a:pt x="1056" y="996"/>
                  </a:cubicBezTo>
                  <a:cubicBezTo>
                    <a:pt x="1089" y="1005"/>
                    <a:pt x="1089" y="1005"/>
                    <a:pt x="1089" y="1005"/>
                  </a:cubicBezTo>
                  <a:cubicBezTo>
                    <a:pt x="1144" y="1013"/>
                    <a:pt x="1144" y="1013"/>
                    <a:pt x="1144" y="1013"/>
                  </a:cubicBezTo>
                  <a:cubicBezTo>
                    <a:pt x="1144" y="1013"/>
                    <a:pt x="1160" y="750"/>
                    <a:pt x="1144" y="727"/>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184" name="Freeform 1342"/>
            <p:cNvSpPr>
              <a:spLocks/>
            </p:cNvSpPr>
            <p:nvPr/>
          </p:nvSpPr>
          <p:spPr bwMode="gray">
            <a:xfrm>
              <a:off x="2381136" y="3228293"/>
              <a:ext cx="229708" cy="61712"/>
            </a:xfrm>
            <a:custGeom>
              <a:avLst/>
              <a:gdLst/>
              <a:ahLst/>
              <a:cxnLst>
                <a:cxn ang="0">
                  <a:pos x="1344" y="0"/>
                </a:cxn>
                <a:cxn ang="0">
                  <a:pos x="0" y="364"/>
                </a:cxn>
                <a:cxn ang="0">
                  <a:pos x="1344" y="721"/>
                </a:cxn>
                <a:cxn ang="0">
                  <a:pos x="1564" y="780"/>
                </a:cxn>
                <a:cxn ang="0">
                  <a:pos x="2069" y="915"/>
                </a:cxn>
                <a:cxn ang="0">
                  <a:pos x="3413" y="551"/>
                </a:cxn>
                <a:cxn ang="0">
                  <a:pos x="1344" y="0"/>
                </a:cxn>
              </a:cxnLst>
              <a:rect l="0" t="0" r="r" b="b"/>
              <a:pathLst>
                <a:path w="3413" h="915">
                  <a:moveTo>
                    <a:pt x="1344" y="0"/>
                  </a:moveTo>
                  <a:lnTo>
                    <a:pt x="0" y="364"/>
                  </a:lnTo>
                  <a:lnTo>
                    <a:pt x="1344" y="721"/>
                  </a:lnTo>
                  <a:lnTo>
                    <a:pt x="1564" y="780"/>
                  </a:lnTo>
                  <a:lnTo>
                    <a:pt x="2069" y="915"/>
                  </a:lnTo>
                  <a:lnTo>
                    <a:pt x="3413" y="551"/>
                  </a:lnTo>
                  <a:lnTo>
                    <a:pt x="1344" y="0"/>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185" name="Freeform 1343"/>
            <p:cNvSpPr>
              <a:spLocks/>
            </p:cNvSpPr>
            <p:nvPr/>
          </p:nvSpPr>
          <p:spPr bwMode="gray">
            <a:xfrm>
              <a:off x="2520387" y="3265456"/>
              <a:ext cx="118926" cy="95569"/>
            </a:xfrm>
            <a:custGeom>
              <a:avLst/>
              <a:gdLst/>
              <a:ahLst/>
              <a:cxnLst>
                <a:cxn ang="0">
                  <a:pos x="747" y="446"/>
                </a:cxn>
                <a:cxn ang="0">
                  <a:pos x="647" y="113"/>
                </a:cxn>
                <a:cxn ang="0">
                  <a:pos x="569" y="0"/>
                </a:cxn>
                <a:cxn ang="0">
                  <a:pos x="0" y="154"/>
                </a:cxn>
                <a:cxn ang="0">
                  <a:pos x="78" y="267"/>
                </a:cxn>
                <a:cxn ang="0">
                  <a:pos x="178" y="600"/>
                </a:cxn>
                <a:cxn ang="0">
                  <a:pos x="748" y="447"/>
                </a:cxn>
                <a:cxn ang="0">
                  <a:pos x="747" y="446"/>
                </a:cxn>
              </a:cxnLst>
              <a:rect l="0" t="0" r="r" b="b"/>
              <a:pathLst>
                <a:path w="748" h="600">
                  <a:moveTo>
                    <a:pt x="747" y="446"/>
                  </a:moveTo>
                  <a:cubicBezTo>
                    <a:pt x="647" y="113"/>
                    <a:pt x="647" y="113"/>
                    <a:pt x="647" y="113"/>
                  </a:cubicBezTo>
                  <a:cubicBezTo>
                    <a:pt x="647" y="113"/>
                    <a:pt x="626" y="18"/>
                    <a:pt x="569" y="0"/>
                  </a:cubicBezTo>
                  <a:cubicBezTo>
                    <a:pt x="0" y="154"/>
                    <a:pt x="0" y="154"/>
                    <a:pt x="0" y="154"/>
                  </a:cubicBezTo>
                  <a:cubicBezTo>
                    <a:pt x="58" y="171"/>
                    <a:pt x="78" y="267"/>
                    <a:pt x="78" y="267"/>
                  </a:cubicBezTo>
                  <a:cubicBezTo>
                    <a:pt x="178" y="600"/>
                    <a:pt x="178" y="600"/>
                    <a:pt x="178" y="600"/>
                  </a:cubicBezTo>
                  <a:cubicBezTo>
                    <a:pt x="748" y="447"/>
                    <a:pt x="748" y="447"/>
                    <a:pt x="748" y="447"/>
                  </a:cubicBezTo>
                  <a:cubicBezTo>
                    <a:pt x="747" y="447"/>
                    <a:pt x="747" y="446"/>
                    <a:pt x="747" y="446"/>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86" name="Line 1344"/>
            <p:cNvSpPr>
              <a:spLocks noChangeShapeType="1"/>
            </p:cNvSpPr>
            <p:nvPr/>
          </p:nvSpPr>
          <p:spPr bwMode="gray">
            <a:xfrm flipH="1" flipV="1">
              <a:off x="2399240" y="3247920"/>
              <a:ext cx="139117" cy="37297"/>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187" name="Line 1345"/>
            <p:cNvSpPr>
              <a:spLocks noChangeShapeType="1"/>
            </p:cNvSpPr>
            <p:nvPr/>
          </p:nvSpPr>
          <p:spPr bwMode="gray">
            <a:xfrm flipH="1" flipV="1">
              <a:off x="2417211" y="3243131"/>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188" name="Line 1346"/>
            <p:cNvSpPr>
              <a:spLocks noChangeShapeType="1"/>
            </p:cNvSpPr>
            <p:nvPr/>
          </p:nvSpPr>
          <p:spPr bwMode="gray">
            <a:xfrm flipH="1" flipV="1">
              <a:off x="2435181" y="3238207"/>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189" name="Line 1347"/>
            <p:cNvSpPr>
              <a:spLocks noChangeShapeType="1"/>
            </p:cNvSpPr>
            <p:nvPr/>
          </p:nvSpPr>
          <p:spPr bwMode="gray">
            <a:xfrm flipH="1" flipV="1">
              <a:off x="2453151" y="3233419"/>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190" name="Freeform 1348"/>
            <p:cNvSpPr>
              <a:spLocks/>
            </p:cNvSpPr>
            <p:nvPr/>
          </p:nvSpPr>
          <p:spPr bwMode="gray">
            <a:xfrm>
              <a:off x="2387664" y="3269232"/>
              <a:ext cx="97120" cy="74594"/>
            </a:xfrm>
            <a:custGeom>
              <a:avLst/>
              <a:gdLst/>
              <a:ahLst/>
              <a:cxnLst>
                <a:cxn ang="0">
                  <a:pos x="0" y="0"/>
                </a:cxn>
                <a:cxn ang="0">
                  <a:pos x="0" y="721"/>
                </a:cxn>
                <a:cxn ang="0">
                  <a:pos x="1443" y="1106"/>
                </a:cxn>
                <a:cxn ang="0">
                  <a:pos x="1443" y="385"/>
                </a:cxn>
                <a:cxn ang="0">
                  <a:pos x="0" y="0"/>
                </a:cxn>
              </a:cxnLst>
              <a:rect l="0" t="0" r="r" b="b"/>
              <a:pathLst>
                <a:path w="1443" h="1106">
                  <a:moveTo>
                    <a:pt x="0" y="0"/>
                  </a:moveTo>
                  <a:lnTo>
                    <a:pt x="0" y="721"/>
                  </a:lnTo>
                  <a:lnTo>
                    <a:pt x="1443" y="1106"/>
                  </a:lnTo>
                  <a:lnTo>
                    <a:pt x="1443"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191" name="Freeform 1349"/>
            <p:cNvSpPr>
              <a:spLocks/>
            </p:cNvSpPr>
            <p:nvPr/>
          </p:nvSpPr>
          <p:spPr bwMode="gray">
            <a:xfrm>
              <a:off x="2491313" y="3296952"/>
              <a:ext cx="39103" cy="103461"/>
            </a:xfrm>
            <a:custGeom>
              <a:avLst/>
              <a:gdLst/>
              <a:ahLst/>
              <a:cxnLst>
                <a:cxn ang="0">
                  <a:pos x="581" y="154"/>
                </a:cxn>
                <a:cxn ang="0">
                  <a:pos x="0" y="0"/>
                </a:cxn>
                <a:cxn ang="0">
                  <a:pos x="0" y="1470"/>
                </a:cxn>
                <a:cxn ang="0">
                  <a:pos x="236" y="1534"/>
                </a:cxn>
                <a:cxn ang="0">
                  <a:pos x="572" y="1035"/>
                </a:cxn>
                <a:cxn ang="0">
                  <a:pos x="581" y="154"/>
                </a:cxn>
              </a:cxnLst>
              <a:rect l="0" t="0" r="r" b="b"/>
              <a:pathLst>
                <a:path w="581" h="1534">
                  <a:moveTo>
                    <a:pt x="581" y="154"/>
                  </a:moveTo>
                  <a:lnTo>
                    <a:pt x="0" y="0"/>
                  </a:lnTo>
                  <a:lnTo>
                    <a:pt x="0" y="1470"/>
                  </a:lnTo>
                  <a:lnTo>
                    <a:pt x="236" y="1534"/>
                  </a:lnTo>
                  <a:lnTo>
                    <a:pt x="572" y="1035"/>
                  </a:lnTo>
                  <a:lnTo>
                    <a:pt x="581" y="154"/>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192" name="Freeform 1350"/>
            <p:cNvSpPr>
              <a:spLocks/>
            </p:cNvSpPr>
            <p:nvPr/>
          </p:nvSpPr>
          <p:spPr bwMode="gray">
            <a:xfrm>
              <a:off x="2532502" y="3313881"/>
              <a:ext cx="14134" cy="46672"/>
            </a:xfrm>
            <a:custGeom>
              <a:avLst/>
              <a:gdLst/>
              <a:ahLst/>
              <a:cxnLst>
                <a:cxn ang="0">
                  <a:pos x="210" y="692"/>
                </a:cxn>
                <a:cxn ang="0">
                  <a:pos x="0" y="635"/>
                </a:cxn>
                <a:cxn ang="0">
                  <a:pos x="4" y="0"/>
                </a:cxn>
                <a:cxn ang="0">
                  <a:pos x="210" y="692"/>
                </a:cxn>
              </a:cxnLst>
              <a:rect l="0" t="0" r="r" b="b"/>
              <a:pathLst>
                <a:path w="210" h="692">
                  <a:moveTo>
                    <a:pt x="210" y="692"/>
                  </a:moveTo>
                  <a:lnTo>
                    <a:pt x="0" y="635"/>
                  </a:lnTo>
                  <a:lnTo>
                    <a:pt x="4" y="0"/>
                  </a:lnTo>
                  <a:lnTo>
                    <a:pt x="210" y="69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93" name="Freeform 1351"/>
            <p:cNvSpPr>
              <a:spLocks/>
            </p:cNvSpPr>
            <p:nvPr/>
          </p:nvSpPr>
          <p:spPr bwMode="gray">
            <a:xfrm>
              <a:off x="2497369" y="3304978"/>
              <a:ext cx="30354" cy="50517"/>
            </a:xfrm>
            <a:custGeom>
              <a:avLst/>
              <a:gdLst/>
              <a:ahLst/>
              <a:cxnLst>
                <a:cxn ang="0">
                  <a:pos x="0" y="0"/>
                </a:cxn>
                <a:cxn ang="0">
                  <a:pos x="0" y="626"/>
                </a:cxn>
                <a:cxn ang="0">
                  <a:pos x="451" y="749"/>
                </a:cxn>
                <a:cxn ang="0">
                  <a:pos x="451" y="120"/>
                </a:cxn>
                <a:cxn ang="0">
                  <a:pos x="0" y="0"/>
                </a:cxn>
              </a:cxnLst>
              <a:rect l="0" t="0" r="r" b="b"/>
              <a:pathLst>
                <a:path w="451" h="749">
                  <a:moveTo>
                    <a:pt x="0" y="0"/>
                  </a:moveTo>
                  <a:lnTo>
                    <a:pt x="0" y="626"/>
                  </a:lnTo>
                  <a:lnTo>
                    <a:pt x="451" y="749"/>
                  </a:lnTo>
                  <a:lnTo>
                    <a:pt x="451" y="120"/>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94" name="Freeform 1352"/>
            <p:cNvSpPr>
              <a:spLocks/>
            </p:cNvSpPr>
            <p:nvPr/>
          </p:nvSpPr>
          <p:spPr bwMode="gray">
            <a:xfrm>
              <a:off x="2534386" y="3284205"/>
              <a:ext cx="103176" cy="76483"/>
            </a:xfrm>
            <a:custGeom>
              <a:avLst/>
              <a:gdLst/>
              <a:ahLst/>
              <a:cxnLst>
                <a:cxn ang="0">
                  <a:pos x="234" y="1134"/>
                </a:cxn>
                <a:cxn ang="0">
                  <a:pos x="0" y="348"/>
                </a:cxn>
                <a:cxn ang="0">
                  <a:pos x="1302" y="0"/>
                </a:cxn>
                <a:cxn ang="0">
                  <a:pos x="1533" y="785"/>
                </a:cxn>
                <a:cxn ang="0">
                  <a:pos x="234" y="1134"/>
                </a:cxn>
              </a:cxnLst>
              <a:rect l="0" t="0" r="r" b="b"/>
              <a:pathLst>
                <a:path w="1533" h="1134">
                  <a:moveTo>
                    <a:pt x="234" y="1134"/>
                  </a:moveTo>
                  <a:lnTo>
                    <a:pt x="0" y="348"/>
                  </a:lnTo>
                  <a:lnTo>
                    <a:pt x="1302" y="0"/>
                  </a:lnTo>
                  <a:lnTo>
                    <a:pt x="1533" y="785"/>
                  </a:lnTo>
                  <a:lnTo>
                    <a:pt x="234" y="113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95" name="Freeform 1353"/>
            <p:cNvSpPr>
              <a:spLocks/>
            </p:cNvSpPr>
            <p:nvPr/>
          </p:nvSpPr>
          <p:spPr bwMode="gray">
            <a:xfrm>
              <a:off x="2548723" y="3336677"/>
              <a:ext cx="107282" cy="77561"/>
            </a:xfrm>
            <a:custGeom>
              <a:avLst/>
              <a:gdLst/>
              <a:ahLst/>
              <a:cxnLst>
                <a:cxn ang="0">
                  <a:pos x="659" y="47"/>
                </a:cxn>
                <a:cxn ang="0">
                  <a:pos x="570" y="0"/>
                </a:cxn>
                <a:cxn ang="0">
                  <a:pos x="0" y="153"/>
                </a:cxn>
                <a:cxn ang="0">
                  <a:pos x="63" y="180"/>
                </a:cxn>
                <a:cxn ang="0">
                  <a:pos x="90" y="201"/>
                </a:cxn>
                <a:cxn ang="0">
                  <a:pos x="90" y="487"/>
                </a:cxn>
                <a:cxn ang="0">
                  <a:pos x="659" y="337"/>
                </a:cxn>
                <a:cxn ang="0">
                  <a:pos x="659" y="47"/>
                </a:cxn>
              </a:cxnLst>
              <a:rect l="0" t="0" r="r" b="b"/>
              <a:pathLst>
                <a:path w="675" h="487">
                  <a:moveTo>
                    <a:pt x="659" y="47"/>
                  </a:moveTo>
                  <a:cubicBezTo>
                    <a:pt x="644" y="26"/>
                    <a:pt x="581" y="4"/>
                    <a:pt x="570" y="0"/>
                  </a:cubicBezTo>
                  <a:cubicBezTo>
                    <a:pt x="0" y="153"/>
                    <a:pt x="0" y="153"/>
                    <a:pt x="0" y="153"/>
                  </a:cubicBezTo>
                  <a:cubicBezTo>
                    <a:pt x="0" y="153"/>
                    <a:pt x="35" y="165"/>
                    <a:pt x="63" y="180"/>
                  </a:cubicBezTo>
                  <a:cubicBezTo>
                    <a:pt x="75" y="187"/>
                    <a:pt x="85" y="194"/>
                    <a:pt x="90" y="201"/>
                  </a:cubicBezTo>
                  <a:cubicBezTo>
                    <a:pt x="106" y="224"/>
                    <a:pt x="90" y="487"/>
                    <a:pt x="90" y="487"/>
                  </a:cubicBezTo>
                  <a:cubicBezTo>
                    <a:pt x="659" y="337"/>
                    <a:pt x="659" y="337"/>
                    <a:pt x="659" y="337"/>
                  </a:cubicBezTo>
                  <a:cubicBezTo>
                    <a:pt x="659" y="337"/>
                    <a:pt x="675" y="71"/>
                    <a:pt x="659" y="47"/>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96" name="Freeform 1354"/>
            <p:cNvSpPr>
              <a:spLocks/>
            </p:cNvSpPr>
            <p:nvPr/>
          </p:nvSpPr>
          <p:spPr bwMode="gray">
            <a:xfrm>
              <a:off x="2568577" y="3370130"/>
              <a:ext cx="11307" cy="14838"/>
            </a:xfrm>
            <a:custGeom>
              <a:avLst/>
              <a:gdLst/>
              <a:ahLst/>
              <a:cxnLst>
                <a:cxn ang="0">
                  <a:pos x="0" y="220"/>
                </a:cxn>
                <a:cxn ang="0">
                  <a:pos x="0" y="45"/>
                </a:cxn>
                <a:cxn ang="0">
                  <a:pos x="168" y="0"/>
                </a:cxn>
                <a:cxn ang="0">
                  <a:pos x="168" y="175"/>
                </a:cxn>
                <a:cxn ang="0">
                  <a:pos x="0" y="220"/>
                </a:cxn>
              </a:cxnLst>
              <a:rect l="0" t="0" r="r" b="b"/>
              <a:pathLst>
                <a:path w="168" h="220">
                  <a:moveTo>
                    <a:pt x="0" y="220"/>
                  </a:moveTo>
                  <a:lnTo>
                    <a:pt x="0" y="45"/>
                  </a:lnTo>
                  <a:lnTo>
                    <a:pt x="168" y="0"/>
                  </a:lnTo>
                  <a:lnTo>
                    <a:pt x="168" y="175"/>
                  </a:lnTo>
                  <a:lnTo>
                    <a:pt x="0" y="22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97" name="Freeform 1355"/>
            <p:cNvSpPr>
              <a:spLocks/>
            </p:cNvSpPr>
            <p:nvPr/>
          </p:nvSpPr>
          <p:spPr bwMode="gray">
            <a:xfrm>
              <a:off x="2638035" y="3351447"/>
              <a:ext cx="11307" cy="14703"/>
            </a:xfrm>
            <a:custGeom>
              <a:avLst/>
              <a:gdLst/>
              <a:ahLst/>
              <a:cxnLst>
                <a:cxn ang="0">
                  <a:pos x="0" y="218"/>
                </a:cxn>
                <a:cxn ang="0">
                  <a:pos x="0" y="45"/>
                </a:cxn>
                <a:cxn ang="0">
                  <a:pos x="168" y="0"/>
                </a:cxn>
                <a:cxn ang="0">
                  <a:pos x="168" y="173"/>
                </a:cxn>
                <a:cxn ang="0">
                  <a:pos x="0" y="218"/>
                </a:cxn>
              </a:cxnLst>
              <a:rect l="0" t="0" r="r" b="b"/>
              <a:pathLst>
                <a:path w="168" h="218">
                  <a:moveTo>
                    <a:pt x="0" y="218"/>
                  </a:moveTo>
                  <a:lnTo>
                    <a:pt x="0" y="45"/>
                  </a:lnTo>
                  <a:lnTo>
                    <a:pt x="168" y="0"/>
                  </a:lnTo>
                  <a:lnTo>
                    <a:pt x="168" y="173"/>
                  </a:lnTo>
                  <a:lnTo>
                    <a:pt x="0" y="21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98" name="Freeform 1356"/>
            <p:cNvSpPr>
              <a:spLocks/>
            </p:cNvSpPr>
            <p:nvPr/>
          </p:nvSpPr>
          <p:spPr bwMode="gray">
            <a:xfrm>
              <a:off x="2568577" y="3386384"/>
              <a:ext cx="11307" cy="8430"/>
            </a:xfrm>
            <a:custGeom>
              <a:avLst/>
              <a:gdLst/>
              <a:ahLst/>
              <a:cxnLst>
                <a:cxn ang="0">
                  <a:pos x="0" y="125"/>
                </a:cxn>
                <a:cxn ang="0">
                  <a:pos x="0" y="45"/>
                </a:cxn>
                <a:cxn ang="0">
                  <a:pos x="168" y="0"/>
                </a:cxn>
                <a:cxn ang="0">
                  <a:pos x="168" y="80"/>
                </a:cxn>
                <a:cxn ang="0">
                  <a:pos x="0" y="125"/>
                </a:cxn>
              </a:cxnLst>
              <a:rect l="0" t="0" r="r" b="b"/>
              <a:pathLst>
                <a:path w="168" h="125">
                  <a:moveTo>
                    <a:pt x="0" y="125"/>
                  </a:moveTo>
                  <a:lnTo>
                    <a:pt x="0" y="45"/>
                  </a:lnTo>
                  <a:lnTo>
                    <a:pt x="168" y="0"/>
                  </a:lnTo>
                  <a:lnTo>
                    <a:pt x="168" y="80"/>
                  </a:lnTo>
                  <a:lnTo>
                    <a:pt x="0" y="125"/>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199" name="Freeform 1357"/>
            <p:cNvSpPr>
              <a:spLocks/>
            </p:cNvSpPr>
            <p:nvPr/>
          </p:nvSpPr>
          <p:spPr bwMode="gray">
            <a:xfrm>
              <a:off x="2638035" y="3367568"/>
              <a:ext cx="11307" cy="8633"/>
            </a:xfrm>
            <a:custGeom>
              <a:avLst/>
              <a:gdLst/>
              <a:ahLst/>
              <a:cxnLst>
                <a:cxn ang="0">
                  <a:pos x="0" y="128"/>
                </a:cxn>
                <a:cxn ang="0">
                  <a:pos x="0" y="45"/>
                </a:cxn>
                <a:cxn ang="0">
                  <a:pos x="168" y="0"/>
                </a:cxn>
                <a:cxn ang="0">
                  <a:pos x="168" y="83"/>
                </a:cxn>
                <a:cxn ang="0">
                  <a:pos x="0" y="128"/>
                </a:cxn>
              </a:cxnLst>
              <a:rect l="0" t="0" r="r" b="b"/>
              <a:pathLst>
                <a:path w="168" h="128">
                  <a:moveTo>
                    <a:pt x="0" y="128"/>
                  </a:moveTo>
                  <a:lnTo>
                    <a:pt x="0" y="45"/>
                  </a:lnTo>
                  <a:lnTo>
                    <a:pt x="168" y="0"/>
                  </a:lnTo>
                  <a:lnTo>
                    <a:pt x="168" y="83"/>
                  </a:lnTo>
                  <a:lnTo>
                    <a:pt x="0" y="128"/>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00" name="Freeform 1358"/>
            <p:cNvSpPr>
              <a:spLocks noEditPoints="1"/>
            </p:cNvSpPr>
            <p:nvPr/>
          </p:nvSpPr>
          <p:spPr bwMode="gray">
            <a:xfrm>
              <a:off x="2585605" y="3353741"/>
              <a:ext cx="45632" cy="44244"/>
            </a:xfrm>
            <a:custGeom>
              <a:avLst/>
              <a:gdLst/>
              <a:ahLst/>
              <a:cxnLst>
                <a:cxn ang="0">
                  <a:pos x="0" y="186"/>
                </a:cxn>
                <a:cxn ang="0">
                  <a:pos x="0" y="394"/>
                </a:cxn>
                <a:cxn ang="0">
                  <a:pos x="678" y="212"/>
                </a:cxn>
                <a:cxn ang="0">
                  <a:pos x="678" y="0"/>
                </a:cxn>
                <a:cxn ang="0">
                  <a:pos x="0" y="186"/>
                </a:cxn>
                <a:cxn ang="0">
                  <a:pos x="0" y="656"/>
                </a:cxn>
                <a:cxn ang="0">
                  <a:pos x="678" y="470"/>
                </a:cxn>
                <a:cxn ang="0">
                  <a:pos x="678" y="278"/>
                </a:cxn>
                <a:cxn ang="0">
                  <a:pos x="0" y="460"/>
                </a:cxn>
                <a:cxn ang="0">
                  <a:pos x="0" y="656"/>
                </a:cxn>
              </a:cxnLst>
              <a:rect l="0" t="0" r="r" b="b"/>
              <a:pathLst>
                <a:path w="678" h="656">
                  <a:moveTo>
                    <a:pt x="0" y="186"/>
                  </a:moveTo>
                  <a:lnTo>
                    <a:pt x="0" y="394"/>
                  </a:lnTo>
                  <a:lnTo>
                    <a:pt x="678" y="212"/>
                  </a:lnTo>
                  <a:lnTo>
                    <a:pt x="678" y="0"/>
                  </a:lnTo>
                  <a:lnTo>
                    <a:pt x="0" y="186"/>
                  </a:lnTo>
                  <a:close/>
                  <a:moveTo>
                    <a:pt x="0" y="656"/>
                  </a:moveTo>
                  <a:lnTo>
                    <a:pt x="678" y="470"/>
                  </a:lnTo>
                  <a:lnTo>
                    <a:pt x="678" y="278"/>
                  </a:lnTo>
                  <a:lnTo>
                    <a:pt x="0" y="460"/>
                  </a:lnTo>
                  <a:lnTo>
                    <a:pt x="0" y="656"/>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201" name="Freeform 1359"/>
            <p:cNvSpPr>
              <a:spLocks/>
            </p:cNvSpPr>
            <p:nvPr/>
          </p:nvSpPr>
          <p:spPr bwMode="gray">
            <a:xfrm>
              <a:off x="2554242" y="3381461"/>
              <a:ext cx="100350" cy="36016"/>
            </a:xfrm>
            <a:custGeom>
              <a:avLst/>
              <a:gdLst/>
              <a:ahLst/>
              <a:cxnLst>
                <a:cxn ang="0">
                  <a:pos x="630" y="2"/>
                </a:cxn>
                <a:cxn ang="0">
                  <a:pos x="627" y="0"/>
                </a:cxn>
                <a:cxn ang="0">
                  <a:pos x="627" y="5"/>
                </a:cxn>
                <a:cxn ang="0">
                  <a:pos x="434" y="58"/>
                </a:cxn>
                <a:cxn ang="0">
                  <a:pos x="234" y="115"/>
                </a:cxn>
                <a:cxn ang="0">
                  <a:pos x="0" y="149"/>
                </a:cxn>
                <a:cxn ang="0">
                  <a:pos x="0" y="198"/>
                </a:cxn>
                <a:cxn ang="0">
                  <a:pos x="234" y="165"/>
                </a:cxn>
                <a:cxn ang="0">
                  <a:pos x="434" y="108"/>
                </a:cxn>
                <a:cxn ang="0">
                  <a:pos x="610" y="61"/>
                </a:cxn>
                <a:cxn ang="0">
                  <a:pos x="610" y="61"/>
                </a:cxn>
                <a:cxn ang="0">
                  <a:pos x="610" y="61"/>
                </a:cxn>
                <a:cxn ang="0">
                  <a:pos x="627" y="55"/>
                </a:cxn>
                <a:cxn ang="0">
                  <a:pos x="630" y="51"/>
                </a:cxn>
                <a:cxn ang="0">
                  <a:pos x="630" y="2"/>
                </a:cxn>
              </a:cxnLst>
              <a:rect l="0" t="0" r="r" b="b"/>
              <a:pathLst>
                <a:path w="631" h="226">
                  <a:moveTo>
                    <a:pt x="630" y="2"/>
                  </a:moveTo>
                  <a:cubicBezTo>
                    <a:pt x="630" y="1"/>
                    <a:pt x="629" y="0"/>
                    <a:pt x="627" y="0"/>
                  </a:cubicBezTo>
                  <a:cubicBezTo>
                    <a:pt x="627" y="5"/>
                    <a:pt x="627" y="5"/>
                    <a:pt x="627" y="5"/>
                  </a:cubicBezTo>
                  <a:cubicBezTo>
                    <a:pt x="604" y="16"/>
                    <a:pt x="492" y="42"/>
                    <a:pt x="434" y="58"/>
                  </a:cubicBezTo>
                  <a:cubicBezTo>
                    <a:pt x="374" y="75"/>
                    <a:pt x="289" y="99"/>
                    <a:pt x="234" y="115"/>
                  </a:cubicBezTo>
                  <a:cubicBezTo>
                    <a:pt x="178" y="131"/>
                    <a:pt x="39" y="174"/>
                    <a:pt x="0" y="149"/>
                  </a:cubicBezTo>
                  <a:cubicBezTo>
                    <a:pt x="0" y="198"/>
                    <a:pt x="0" y="198"/>
                    <a:pt x="0" y="198"/>
                  </a:cubicBezTo>
                  <a:cubicBezTo>
                    <a:pt x="39" y="226"/>
                    <a:pt x="178" y="181"/>
                    <a:pt x="234" y="165"/>
                  </a:cubicBezTo>
                  <a:cubicBezTo>
                    <a:pt x="289" y="149"/>
                    <a:pt x="374" y="125"/>
                    <a:pt x="434" y="108"/>
                  </a:cubicBezTo>
                  <a:cubicBezTo>
                    <a:pt x="483" y="94"/>
                    <a:pt x="570" y="74"/>
                    <a:pt x="610" y="61"/>
                  </a:cubicBezTo>
                  <a:cubicBezTo>
                    <a:pt x="610" y="61"/>
                    <a:pt x="610" y="61"/>
                    <a:pt x="610" y="61"/>
                  </a:cubicBezTo>
                  <a:cubicBezTo>
                    <a:pt x="610" y="61"/>
                    <a:pt x="610" y="61"/>
                    <a:pt x="610" y="61"/>
                  </a:cubicBezTo>
                  <a:cubicBezTo>
                    <a:pt x="616" y="59"/>
                    <a:pt x="627" y="55"/>
                    <a:pt x="627" y="55"/>
                  </a:cubicBezTo>
                  <a:cubicBezTo>
                    <a:pt x="629" y="53"/>
                    <a:pt x="631" y="52"/>
                    <a:pt x="630" y="51"/>
                  </a:cubicBezTo>
                  <a:lnTo>
                    <a:pt x="630" y="2"/>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02" name="Freeform 1360"/>
            <p:cNvSpPr>
              <a:spLocks/>
            </p:cNvSpPr>
            <p:nvPr/>
          </p:nvSpPr>
          <p:spPr bwMode="gray">
            <a:xfrm>
              <a:off x="2518974" y="3322311"/>
              <a:ext cx="11105" cy="32644"/>
            </a:xfrm>
            <a:custGeom>
              <a:avLst/>
              <a:gdLst/>
              <a:ahLst/>
              <a:cxnLst>
                <a:cxn ang="0">
                  <a:pos x="0" y="484"/>
                </a:cxn>
                <a:cxn ang="0">
                  <a:pos x="0" y="45"/>
                </a:cxn>
                <a:cxn ang="0">
                  <a:pos x="165" y="0"/>
                </a:cxn>
                <a:cxn ang="0">
                  <a:pos x="165" y="440"/>
                </a:cxn>
                <a:cxn ang="0">
                  <a:pos x="0" y="484"/>
                </a:cxn>
              </a:cxnLst>
              <a:rect l="0" t="0" r="r" b="b"/>
              <a:pathLst>
                <a:path w="165" h="484">
                  <a:moveTo>
                    <a:pt x="0" y="484"/>
                  </a:moveTo>
                  <a:lnTo>
                    <a:pt x="0" y="45"/>
                  </a:lnTo>
                  <a:lnTo>
                    <a:pt x="165" y="0"/>
                  </a:lnTo>
                  <a:lnTo>
                    <a:pt x="165" y="440"/>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03" name="Freeform 1361"/>
            <p:cNvSpPr>
              <a:spLocks/>
            </p:cNvSpPr>
            <p:nvPr/>
          </p:nvSpPr>
          <p:spPr bwMode="gray">
            <a:xfrm>
              <a:off x="2516753" y="3324874"/>
              <a:ext cx="2221" cy="30081"/>
            </a:xfrm>
            <a:custGeom>
              <a:avLst/>
              <a:gdLst/>
              <a:ahLst/>
              <a:cxnLst>
                <a:cxn ang="0">
                  <a:pos x="33" y="7"/>
                </a:cxn>
                <a:cxn ang="0">
                  <a:pos x="0" y="0"/>
                </a:cxn>
                <a:cxn ang="0">
                  <a:pos x="0" y="439"/>
                </a:cxn>
                <a:cxn ang="0">
                  <a:pos x="33" y="446"/>
                </a:cxn>
                <a:cxn ang="0">
                  <a:pos x="33" y="7"/>
                </a:cxn>
              </a:cxnLst>
              <a:rect l="0" t="0" r="r" b="b"/>
              <a:pathLst>
                <a:path w="33" h="446">
                  <a:moveTo>
                    <a:pt x="33" y="7"/>
                  </a:moveTo>
                  <a:lnTo>
                    <a:pt x="0" y="0"/>
                  </a:lnTo>
                  <a:lnTo>
                    <a:pt x="0" y="439"/>
                  </a:lnTo>
                  <a:lnTo>
                    <a:pt x="33" y="446"/>
                  </a:lnTo>
                  <a:lnTo>
                    <a:pt x="33" y="7"/>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04" name="Freeform 1362"/>
            <p:cNvSpPr>
              <a:spLocks/>
            </p:cNvSpPr>
            <p:nvPr/>
          </p:nvSpPr>
          <p:spPr bwMode="gray">
            <a:xfrm>
              <a:off x="2516753" y="3321840"/>
              <a:ext cx="13326" cy="3508"/>
            </a:xfrm>
            <a:custGeom>
              <a:avLst/>
              <a:gdLst/>
              <a:ahLst/>
              <a:cxnLst>
                <a:cxn ang="0">
                  <a:pos x="198" y="7"/>
                </a:cxn>
                <a:cxn ang="0">
                  <a:pos x="168" y="0"/>
                </a:cxn>
                <a:cxn ang="0">
                  <a:pos x="0" y="45"/>
                </a:cxn>
                <a:cxn ang="0">
                  <a:pos x="33" y="52"/>
                </a:cxn>
                <a:cxn ang="0">
                  <a:pos x="198" y="7"/>
                </a:cxn>
              </a:cxnLst>
              <a:rect l="0" t="0" r="r" b="b"/>
              <a:pathLst>
                <a:path w="198" h="52">
                  <a:moveTo>
                    <a:pt x="198" y="7"/>
                  </a:moveTo>
                  <a:lnTo>
                    <a:pt x="168" y="0"/>
                  </a:lnTo>
                  <a:lnTo>
                    <a:pt x="0" y="45"/>
                  </a:lnTo>
                  <a:lnTo>
                    <a:pt x="33"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05" name="Freeform 1363"/>
            <p:cNvSpPr>
              <a:spLocks/>
            </p:cNvSpPr>
            <p:nvPr/>
          </p:nvSpPr>
          <p:spPr bwMode="gray">
            <a:xfrm>
              <a:off x="2532032" y="3357248"/>
              <a:ext cx="1750" cy="1889"/>
            </a:xfrm>
            <a:custGeom>
              <a:avLst/>
              <a:gdLst/>
              <a:ahLst/>
              <a:cxnLst>
                <a:cxn ang="0">
                  <a:pos x="9" y="11"/>
                </a:cxn>
                <a:cxn ang="0">
                  <a:pos x="2" y="8"/>
                </a:cxn>
                <a:cxn ang="0">
                  <a:pos x="2" y="1"/>
                </a:cxn>
                <a:cxn ang="0">
                  <a:pos x="9" y="3"/>
                </a:cxn>
                <a:cxn ang="0">
                  <a:pos x="9" y="11"/>
                </a:cxn>
              </a:cxnLst>
              <a:rect l="0" t="0" r="r" b="b"/>
              <a:pathLst>
                <a:path w="11" h="12">
                  <a:moveTo>
                    <a:pt x="9" y="11"/>
                  </a:moveTo>
                  <a:cubicBezTo>
                    <a:pt x="7" y="12"/>
                    <a:pt x="4" y="11"/>
                    <a:pt x="2" y="8"/>
                  </a:cubicBezTo>
                  <a:cubicBezTo>
                    <a:pt x="0" y="6"/>
                    <a:pt x="0" y="2"/>
                    <a:pt x="2" y="1"/>
                  </a:cubicBezTo>
                  <a:cubicBezTo>
                    <a:pt x="3" y="0"/>
                    <a:pt x="7" y="1"/>
                    <a:pt x="9" y="3"/>
                  </a:cubicBezTo>
                  <a:cubicBezTo>
                    <a:pt x="11" y="6"/>
                    <a:pt x="11" y="9"/>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06" name="Freeform 1364"/>
            <p:cNvSpPr>
              <a:spLocks/>
            </p:cNvSpPr>
            <p:nvPr/>
          </p:nvSpPr>
          <p:spPr bwMode="gray">
            <a:xfrm>
              <a:off x="2532032" y="3311318"/>
              <a:ext cx="1750" cy="2091"/>
            </a:xfrm>
            <a:custGeom>
              <a:avLst/>
              <a:gdLst/>
              <a:ahLst/>
              <a:cxnLst>
                <a:cxn ang="0">
                  <a:pos x="9" y="11"/>
                </a:cxn>
                <a:cxn ang="0">
                  <a:pos x="2" y="9"/>
                </a:cxn>
                <a:cxn ang="0">
                  <a:pos x="2" y="1"/>
                </a:cxn>
                <a:cxn ang="0">
                  <a:pos x="9" y="4"/>
                </a:cxn>
                <a:cxn ang="0">
                  <a:pos x="9" y="11"/>
                </a:cxn>
              </a:cxnLst>
              <a:rect l="0" t="0" r="r" b="b"/>
              <a:pathLst>
                <a:path w="11" h="13">
                  <a:moveTo>
                    <a:pt x="9" y="11"/>
                  </a:moveTo>
                  <a:cubicBezTo>
                    <a:pt x="7" y="13"/>
                    <a:pt x="4" y="12"/>
                    <a:pt x="2" y="9"/>
                  </a:cubicBezTo>
                  <a:cubicBezTo>
                    <a:pt x="0" y="6"/>
                    <a:pt x="0" y="3"/>
                    <a:pt x="2" y="1"/>
                  </a:cubicBezTo>
                  <a:cubicBezTo>
                    <a:pt x="3" y="0"/>
                    <a:pt x="7" y="1"/>
                    <a:pt x="9" y="4"/>
                  </a:cubicBezTo>
                  <a:cubicBezTo>
                    <a:pt x="11" y="7"/>
                    <a:pt x="11" y="10"/>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07" name="Freeform 1365"/>
            <p:cNvSpPr>
              <a:spLocks/>
            </p:cNvSpPr>
            <p:nvPr/>
          </p:nvSpPr>
          <p:spPr bwMode="gray">
            <a:xfrm>
              <a:off x="2518301" y="3311790"/>
              <a:ext cx="14672" cy="50988"/>
            </a:xfrm>
            <a:custGeom>
              <a:avLst/>
              <a:gdLst/>
              <a:ahLst/>
              <a:cxnLst>
                <a:cxn ang="0">
                  <a:pos x="0" y="24"/>
                </a:cxn>
                <a:cxn ang="0">
                  <a:pos x="0" y="320"/>
                </a:cxn>
                <a:cxn ang="0">
                  <a:pos x="92" y="295"/>
                </a:cxn>
                <a:cxn ang="0">
                  <a:pos x="90" y="287"/>
                </a:cxn>
                <a:cxn ang="0">
                  <a:pos x="8" y="309"/>
                </a:cxn>
                <a:cxn ang="0">
                  <a:pos x="8" y="30"/>
                </a:cxn>
                <a:cxn ang="0">
                  <a:pos x="92" y="7"/>
                </a:cxn>
                <a:cxn ang="0">
                  <a:pos x="90" y="0"/>
                </a:cxn>
                <a:cxn ang="0">
                  <a:pos x="0" y="24"/>
                </a:cxn>
              </a:cxnLst>
              <a:rect l="0" t="0" r="r" b="b"/>
              <a:pathLst>
                <a:path w="92" h="320">
                  <a:moveTo>
                    <a:pt x="0" y="24"/>
                  </a:moveTo>
                  <a:cubicBezTo>
                    <a:pt x="0" y="320"/>
                    <a:pt x="0" y="320"/>
                    <a:pt x="0" y="320"/>
                  </a:cubicBezTo>
                  <a:cubicBezTo>
                    <a:pt x="92" y="295"/>
                    <a:pt x="92" y="295"/>
                    <a:pt x="92" y="295"/>
                  </a:cubicBezTo>
                  <a:cubicBezTo>
                    <a:pt x="90" y="287"/>
                    <a:pt x="90" y="287"/>
                    <a:pt x="90" y="287"/>
                  </a:cubicBezTo>
                  <a:cubicBezTo>
                    <a:pt x="90" y="287"/>
                    <a:pt x="17" y="307"/>
                    <a:pt x="8" y="309"/>
                  </a:cubicBezTo>
                  <a:cubicBezTo>
                    <a:pt x="8" y="299"/>
                    <a:pt x="8" y="36"/>
                    <a:pt x="8" y="30"/>
                  </a:cubicBezTo>
                  <a:cubicBezTo>
                    <a:pt x="13" y="29"/>
                    <a:pt x="92" y="7"/>
                    <a:pt x="92" y="7"/>
                  </a:cubicBezTo>
                  <a:cubicBezTo>
                    <a:pt x="90" y="0"/>
                    <a:pt x="90" y="0"/>
                    <a:pt x="90" y="0"/>
                  </a:cubicBezTo>
                  <a:lnTo>
                    <a:pt x="0" y="2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08" name="Freeform 1366"/>
            <p:cNvSpPr>
              <a:spLocks/>
            </p:cNvSpPr>
            <p:nvPr/>
          </p:nvSpPr>
          <p:spPr bwMode="gray">
            <a:xfrm>
              <a:off x="2581163" y="3295064"/>
              <a:ext cx="15884" cy="53079"/>
            </a:xfrm>
            <a:custGeom>
              <a:avLst/>
              <a:gdLst/>
              <a:ahLst/>
              <a:cxnLst>
                <a:cxn ang="0">
                  <a:pos x="236" y="787"/>
                </a:cxn>
                <a:cxn ang="0">
                  <a:pos x="0" y="0"/>
                </a:cxn>
                <a:cxn ang="0">
                  <a:pos x="236" y="787"/>
                </a:cxn>
              </a:cxnLst>
              <a:rect l="0" t="0" r="r" b="b"/>
              <a:pathLst>
                <a:path w="236" h="787">
                  <a:moveTo>
                    <a:pt x="236" y="787"/>
                  </a:moveTo>
                  <a:lnTo>
                    <a:pt x="0" y="0"/>
                  </a:lnTo>
                  <a:lnTo>
                    <a:pt x="236" y="787"/>
                  </a:lnTo>
                  <a:close/>
                </a:path>
              </a:pathLst>
            </a:cu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209" name="Freeform 1954"/>
            <p:cNvSpPr>
              <a:spLocks/>
            </p:cNvSpPr>
            <p:nvPr/>
          </p:nvSpPr>
          <p:spPr bwMode="gray">
            <a:xfrm flipH="1">
              <a:off x="4313540" y="232118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210" name="Freeform 1955"/>
            <p:cNvSpPr>
              <a:spLocks/>
            </p:cNvSpPr>
            <p:nvPr/>
          </p:nvSpPr>
          <p:spPr bwMode="gray">
            <a:xfrm flipH="1">
              <a:off x="4999720" y="2510401"/>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11" name="Freeform 1956"/>
            <p:cNvSpPr>
              <a:spLocks/>
            </p:cNvSpPr>
            <p:nvPr/>
          </p:nvSpPr>
          <p:spPr bwMode="gray">
            <a:xfrm flipH="1">
              <a:off x="4677884" y="242296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12" name="Freeform 1954"/>
            <p:cNvSpPr>
              <a:spLocks/>
            </p:cNvSpPr>
            <p:nvPr/>
          </p:nvSpPr>
          <p:spPr bwMode="gray">
            <a:xfrm flipH="1">
              <a:off x="5051577" y="2519357"/>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213" name="Freeform 1955"/>
            <p:cNvSpPr>
              <a:spLocks/>
            </p:cNvSpPr>
            <p:nvPr/>
          </p:nvSpPr>
          <p:spPr bwMode="gray">
            <a:xfrm flipH="1">
              <a:off x="5708736" y="2700207"/>
              <a:ext cx="192162" cy="46767"/>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14" name="Freeform 1956"/>
            <p:cNvSpPr>
              <a:spLocks/>
            </p:cNvSpPr>
            <p:nvPr/>
          </p:nvSpPr>
          <p:spPr bwMode="gray">
            <a:xfrm flipH="1">
              <a:off x="5415921" y="2621136"/>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15" name="Freeform 1954"/>
            <p:cNvSpPr>
              <a:spLocks/>
            </p:cNvSpPr>
            <p:nvPr/>
          </p:nvSpPr>
          <p:spPr bwMode="gray">
            <a:xfrm flipH="1">
              <a:off x="2826592" y="1931128"/>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216" name="Freeform 1955"/>
            <p:cNvSpPr>
              <a:spLocks/>
            </p:cNvSpPr>
            <p:nvPr/>
          </p:nvSpPr>
          <p:spPr bwMode="gray">
            <a:xfrm flipH="1">
              <a:off x="3512771" y="2120343"/>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17" name="Freeform 1956"/>
            <p:cNvSpPr>
              <a:spLocks/>
            </p:cNvSpPr>
            <p:nvPr/>
          </p:nvSpPr>
          <p:spPr bwMode="gray">
            <a:xfrm flipH="1">
              <a:off x="3190936" y="2032907"/>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18" name="Freeform 1954"/>
            <p:cNvSpPr>
              <a:spLocks/>
            </p:cNvSpPr>
            <p:nvPr/>
          </p:nvSpPr>
          <p:spPr bwMode="gray">
            <a:xfrm flipH="1">
              <a:off x="3565404" y="2124538"/>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219" name="Freeform 1955"/>
            <p:cNvSpPr>
              <a:spLocks/>
            </p:cNvSpPr>
            <p:nvPr/>
          </p:nvSpPr>
          <p:spPr bwMode="gray">
            <a:xfrm flipH="1">
              <a:off x="4273848" y="2320172"/>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20" name="Freeform 1956"/>
            <p:cNvSpPr>
              <a:spLocks/>
            </p:cNvSpPr>
            <p:nvPr/>
          </p:nvSpPr>
          <p:spPr bwMode="gray">
            <a:xfrm flipH="1">
              <a:off x="3929749" y="2226317"/>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21" name="Freeform 1954"/>
            <p:cNvSpPr>
              <a:spLocks/>
            </p:cNvSpPr>
            <p:nvPr/>
          </p:nvSpPr>
          <p:spPr bwMode="gray">
            <a:xfrm flipH="1">
              <a:off x="2147781" y="1750712"/>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222" name="Freeform 1955"/>
            <p:cNvSpPr>
              <a:spLocks/>
            </p:cNvSpPr>
            <p:nvPr/>
          </p:nvSpPr>
          <p:spPr bwMode="gray">
            <a:xfrm flipH="1">
              <a:off x="2856225" y="1946345"/>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23" name="Freeform 1956"/>
            <p:cNvSpPr>
              <a:spLocks/>
            </p:cNvSpPr>
            <p:nvPr/>
          </p:nvSpPr>
          <p:spPr bwMode="gray">
            <a:xfrm flipH="1">
              <a:off x="2587132" y="187229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24" name="Freeform 1954"/>
            <p:cNvSpPr>
              <a:spLocks/>
            </p:cNvSpPr>
            <p:nvPr/>
          </p:nvSpPr>
          <p:spPr bwMode="gray">
            <a:xfrm flipH="1">
              <a:off x="1871044" y="167817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225" name="Freeform 1955"/>
            <p:cNvSpPr>
              <a:spLocks/>
            </p:cNvSpPr>
            <p:nvPr/>
          </p:nvSpPr>
          <p:spPr bwMode="gray">
            <a:xfrm flipH="1">
              <a:off x="2557224" y="1867384"/>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26" name="Freeform 1956"/>
            <p:cNvSpPr>
              <a:spLocks/>
            </p:cNvSpPr>
            <p:nvPr/>
          </p:nvSpPr>
          <p:spPr bwMode="gray">
            <a:xfrm flipH="1">
              <a:off x="2235388" y="1779948"/>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227" name="Freeform 3194"/>
            <p:cNvSpPr>
              <a:spLocks/>
            </p:cNvSpPr>
            <p:nvPr/>
          </p:nvSpPr>
          <p:spPr bwMode="gray">
            <a:xfrm>
              <a:off x="4969810" y="2449188"/>
              <a:ext cx="163036" cy="43517"/>
            </a:xfrm>
            <a:custGeom>
              <a:avLst/>
              <a:gdLst>
                <a:gd name="T0" fmla="*/ 1739 w 2634"/>
                <a:gd name="T1" fmla="*/ 227 h 706"/>
                <a:gd name="T2" fmla="*/ 896 w 2634"/>
                <a:gd name="T3" fmla="*/ 0 h 706"/>
                <a:gd name="T4" fmla="*/ 0 w 2634"/>
                <a:gd name="T5" fmla="*/ 241 h 706"/>
                <a:gd name="T6" fmla="*/ 841 w 2634"/>
                <a:gd name="T7" fmla="*/ 468 h 706"/>
                <a:gd name="T8" fmla="*/ 841 w 2634"/>
                <a:gd name="T9" fmla="*/ 468 h 706"/>
                <a:gd name="T10" fmla="*/ 1739 w 2634"/>
                <a:gd name="T11" fmla="*/ 706 h 706"/>
                <a:gd name="T12" fmla="*/ 2634 w 2634"/>
                <a:gd name="T13" fmla="*/ 468 h 706"/>
                <a:gd name="T14" fmla="*/ 1739 w 2634"/>
                <a:gd name="T15" fmla="*/ 227 h 706"/>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706"/>
                <a:gd name="T26" fmla="*/ 2634 w 2634"/>
                <a:gd name="T27" fmla="*/ 706 h 7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706">
                  <a:moveTo>
                    <a:pt x="1739" y="227"/>
                  </a:moveTo>
                  <a:lnTo>
                    <a:pt x="896" y="0"/>
                  </a:lnTo>
                  <a:lnTo>
                    <a:pt x="0" y="241"/>
                  </a:lnTo>
                  <a:lnTo>
                    <a:pt x="841" y="468"/>
                  </a:lnTo>
                  <a:lnTo>
                    <a:pt x="1739" y="706"/>
                  </a:lnTo>
                  <a:lnTo>
                    <a:pt x="2634" y="468"/>
                  </a:lnTo>
                  <a:lnTo>
                    <a:pt x="1739" y="227"/>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228" name="Freeform 3195"/>
            <p:cNvSpPr>
              <a:spLocks/>
            </p:cNvSpPr>
            <p:nvPr/>
          </p:nvSpPr>
          <p:spPr bwMode="gray">
            <a:xfrm>
              <a:off x="4917588" y="2432987"/>
              <a:ext cx="44262" cy="48600"/>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solidFill>
              <a:schemeClr val="tx1">
                <a:lumMod val="75000"/>
                <a:lumOff val="25000"/>
              </a:schemeClr>
            </a:solidFill>
            <a:ln w="6350">
              <a:noFill/>
              <a:miter lim="800000"/>
              <a:headEnd/>
              <a:tailEnd/>
            </a:ln>
          </p:spPr>
          <p:txBody>
            <a:bodyPr/>
            <a:lstStyle/>
            <a:p>
              <a:endParaRPr lang="en-US" dirty="0"/>
            </a:p>
          </p:txBody>
        </p:sp>
        <p:sp>
          <p:nvSpPr>
            <p:cNvPr id="3229" name="Freeform 3196"/>
            <p:cNvSpPr>
              <a:spLocks/>
            </p:cNvSpPr>
            <p:nvPr/>
          </p:nvSpPr>
          <p:spPr bwMode="gray">
            <a:xfrm>
              <a:off x="4907717" y="2434575"/>
              <a:ext cx="44579" cy="50506"/>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9"/>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230" name="Freeform 3197"/>
            <p:cNvSpPr>
              <a:spLocks/>
            </p:cNvSpPr>
            <p:nvPr/>
          </p:nvSpPr>
          <p:spPr bwMode="gray">
            <a:xfrm>
              <a:off x="4916314" y="2444423"/>
              <a:ext cx="27385" cy="3081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solidFill>
              <a:schemeClr val="bg1">
                <a:lumMod val="85000"/>
              </a:schemeClr>
            </a:solidFill>
            <a:ln w="6350">
              <a:noFill/>
              <a:miter lim="800000"/>
              <a:headEnd/>
              <a:tailEnd/>
            </a:ln>
          </p:spPr>
          <p:txBody>
            <a:bodyPr/>
            <a:lstStyle/>
            <a:p>
              <a:endParaRPr lang="en-US" dirty="0"/>
            </a:p>
          </p:txBody>
        </p:sp>
        <p:sp>
          <p:nvSpPr>
            <p:cNvPr id="3231" name="Freeform 3198"/>
            <p:cNvSpPr>
              <a:spLocks/>
            </p:cNvSpPr>
            <p:nvPr/>
          </p:nvSpPr>
          <p:spPr bwMode="gray">
            <a:xfrm>
              <a:off x="4940514" y="2439340"/>
              <a:ext cx="30250" cy="33035"/>
            </a:xfrm>
            <a:custGeom>
              <a:avLst/>
              <a:gdLst>
                <a:gd name="T0" fmla="*/ 184 w 207"/>
                <a:gd name="T1" fmla="*/ 83 h 227"/>
                <a:gd name="T2" fmla="*/ 142 w 207"/>
                <a:gd name="T3" fmla="*/ 38 h 227"/>
                <a:gd name="T4" fmla="*/ 0 w 207"/>
                <a:gd name="T5" fmla="*/ 0 h 227"/>
                <a:gd name="T6" fmla="*/ 41 w 207"/>
                <a:gd name="T7" fmla="*/ 45 h 227"/>
                <a:gd name="T8" fmla="*/ 100 w 207"/>
                <a:gd name="T9" fmla="*/ 227 h 227"/>
                <a:gd name="T10" fmla="*/ 100 w 207"/>
                <a:gd name="T11" fmla="*/ 227 h 227"/>
                <a:gd name="T12" fmla="*/ 185 w 207"/>
                <a:gd name="T13" fmla="*/ 204 h 227"/>
                <a:gd name="T14" fmla="*/ 185 w 207"/>
                <a:gd name="T15" fmla="*/ 204 h 227"/>
                <a:gd name="T16" fmla="*/ 205 w 207"/>
                <a:gd name="T17" fmla="*/ 199 h 227"/>
                <a:gd name="T18" fmla="*/ 184 w 207"/>
                <a:gd name="T19" fmla="*/ 83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3"/>
                  </a:moveTo>
                  <a:cubicBezTo>
                    <a:pt x="174" y="63"/>
                    <a:pt x="167" y="44"/>
                    <a:pt x="142" y="38"/>
                  </a:cubicBezTo>
                  <a:cubicBezTo>
                    <a:pt x="0" y="0"/>
                    <a:pt x="0" y="0"/>
                    <a:pt x="0" y="0"/>
                  </a:cubicBezTo>
                  <a:cubicBezTo>
                    <a:pt x="14" y="13"/>
                    <a:pt x="29" y="28"/>
                    <a:pt x="41" y="45"/>
                  </a:cubicBezTo>
                  <a:cubicBezTo>
                    <a:pt x="86" y="104"/>
                    <a:pt x="106" y="172"/>
                    <a:pt x="100" y="227"/>
                  </a:cubicBezTo>
                  <a:cubicBezTo>
                    <a:pt x="100" y="227"/>
                    <a:pt x="100" y="227"/>
                    <a:pt x="100" y="227"/>
                  </a:cubicBezTo>
                  <a:cubicBezTo>
                    <a:pt x="185" y="204"/>
                    <a:pt x="185" y="204"/>
                    <a:pt x="185" y="204"/>
                  </a:cubicBezTo>
                  <a:cubicBezTo>
                    <a:pt x="185" y="204"/>
                    <a:pt x="185" y="204"/>
                    <a:pt x="185" y="204"/>
                  </a:cubicBezTo>
                  <a:cubicBezTo>
                    <a:pt x="205" y="199"/>
                    <a:pt x="205" y="199"/>
                    <a:pt x="205" y="199"/>
                  </a:cubicBezTo>
                  <a:cubicBezTo>
                    <a:pt x="205" y="157"/>
                    <a:pt x="207" y="128"/>
                    <a:pt x="184" y="83"/>
                  </a:cubicBezTo>
                  <a:close/>
                </a:path>
              </a:pathLst>
            </a:custGeom>
            <a:solidFill>
              <a:schemeClr val="bg1">
                <a:lumMod val="65000"/>
              </a:schemeClr>
            </a:solidFill>
            <a:ln w="6350">
              <a:noFill/>
              <a:miter lim="800000"/>
              <a:headEnd/>
              <a:tailEnd/>
            </a:ln>
          </p:spPr>
          <p:txBody>
            <a:bodyPr/>
            <a:lstStyle/>
            <a:p>
              <a:endParaRPr lang="en-US" dirty="0"/>
            </a:p>
          </p:txBody>
        </p:sp>
        <p:sp>
          <p:nvSpPr>
            <p:cNvPr id="3232" name="Freeform 3199"/>
            <p:cNvSpPr>
              <a:spLocks/>
            </p:cNvSpPr>
            <p:nvPr/>
          </p:nvSpPr>
          <p:spPr bwMode="gray">
            <a:xfrm>
              <a:off x="5045277" y="2465705"/>
              <a:ext cx="121003" cy="32401"/>
            </a:xfrm>
            <a:custGeom>
              <a:avLst/>
              <a:gdLst>
                <a:gd name="T0" fmla="*/ 610 w 1954"/>
                <a:gd name="T1" fmla="*/ 525 h 525"/>
                <a:gd name="T2" fmla="*/ 0 w 1954"/>
                <a:gd name="T3" fmla="*/ 362 h 525"/>
                <a:gd name="T4" fmla="*/ 1344 w 1954"/>
                <a:gd name="T5" fmla="*/ 0 h 525"/>
                <a:gd name="T6" fmla="*/ 1954 w 1954"/>
                <a:gd name="T7" fmla="*/ 154 h 525"/>
                <a:gd name="T8" fmla="*/ 610 w 1954"/>
                <a:gd name="T9" fmla="*/ 525 h 525"/>
                <a:gd name="T10" fmla="*/ 0 60000 65536"/>
                <a:gd name="T11" fmla="*/ 0 60000 65536"/>
                <a:gd name="T12" fmla="*/ 0 60000 65536"/>
                <a:gd name="T13" fmla="*/ 0 60000 65536"/>
                <a:gd name="T14" fmla="*/ 0 60000 65536"/>
                <a:gd name="T15" fmla="*/ 0 w 1954"/>
                <a:gd name="T16" fmla="*/ 0 h 525"/>
                <a:gd name="T17" fmla="*/ 1954 w 1954"/>
                <a:gd name="T18" fmla="*/ 525 h 525"/>
              </a:gdLst>
              <a:ahLst/>
              <a:cxnLst>
                <a:cxn ang="T10">
                  <a:pos x="T0" y="T1"/>
                </a:cxn>
                <a:cxn ang="T11">
                  <a:pos x="T2" y="T3"/>
                </a:cxn>
                <a:cxn ang="T12">
                  <a:pos x="T4" y="T5"/>
                </a:cxn>
                <a:cxn ang="T13">
                  <a:pos x="T6" y="T7"/>
                </a:cxn>
                <a:cxn ang="T14">
                  <a:pos x="T8" y="T9"/>
                </a:cxn>
              </a:cxnLst>
              <a:rect l="T15" t="T16" r="T17" b="T18"/>
              <a:pathLst>
                <a:path w="1954" h="525">
                  <a:moveTo>
                    <a:pt x="610" y="525"/>
                  </a:moveTo>
                  <a:lnTo>
                    <a:pt x="0" y="362"/>
                  </a:lnTo>
                  <a:lnTo>
                    <a:pt x="1344" y="0"/>
                  </a:lnTo>
                  <a:lnTo>
                    <a:pt x="1954" y="154"/>
                  </a:lnTo>
                  <a:lnTo>
                    <a:pt x="610" y="52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233" name="Freeform 3200"/>
            <p:cNvSpPr>
              <a:spLocks/>
            </p:cNvSpPr>
            <p:nvPr/>
          </p:nvSpPr>
          <p:spPr bwMode="gray">
            <a:xfrm>
              <a:off x="5082852" y="2475234"/>
              <a:ext cx="83428" cy="27952"/>
            </a:xfrm>
            <a:custGeom>
              <a:avLst/>
              <a:gdLst>
                <a:gd name="T0" fmla="*/ 0 w 1344"/>
                <a:gd name="T1" fmla="*/ 451 h 451"/>
                <a:gd name="T2" fmla="*/ 0 w 1344"/>
                <a:gd name="T3" fmla="*/ 371 h 451"/>
                <a:gd name="T4" fmla="*/ 1344 w 1344"/>
                <a:gd name="T5" fmla="*/ 0 h 451"/>
                <a:gd name="T6" fmla="*/ 1344 w 1344"/>
                <a:gd name="T7" fmla="*/ 83 h 451"/>
                <a:gd name="T8" fmla="*/ 0 w 1344"/>
                <a:gd name="T9" fmla="*/ 451 h 451"/>
                <a:gd name="T10" fmla="*/ 0 60000 65536"/>
                <a:gd name="T11" fmla="*/ 0 60000 65536"/>
                <a:gd name="T12" fmla="*/ 0 60000 65536"/>
                <a:gd name="T13" fmla="*/ 0 60000 65536"/>
                <a:gd name="T14" fmla="*/ 0 60000 65536"/>
                <a:gd name="T15" fmla="*/ 0 w 1344"/>
                <a:gd name="T16" fmla="*/ 0 h 451"/>
                <a:gd name="T17" fmla="*/ 1344 w 1344"/>
                <a:gd name="T18" fmla="*/ 451 h 451"/>
              </a:gdLst>
              <a:ahLst/>
              <a:cxnLst>
                <a:cxn ang="T10">
                  <a:pos x="T0" y="T1"/>
                </a:cxn>
                <a:cxn ang="T11">
                  <a:pos x="T2" y="T3"/>
                </a:cxn>
                <a:cxn ang="T12">
                  <a:pos x="T4" y="T5"/>
                </a:cxn>
                <a:cxn ang="T13">
                  <a:pos x="T6" y="T7"/>
                </a:cxn>
                <a:cxn ang="T14">
                  <a:pos x="T8" y="T9"/>
                </a:cxn>
              </a:cxnLst>
              <a:rect l="T15" t="T16" r="T17" b="T18"/>
              <a:pathLst>
                <a:path w="1344" h="451">
                  <a:moveTo>
                    <a:pt x="0" y="451"/>
                  </a:moveTo>
                  <a:lnTo>
                    <a:pt x="0" y="371"/>
                  </a:lnTo>
                  <a:lnTo>
                    <a:pt x="1344" y="0"/>
                  </a:lnTo>
                  <a:lnTo>
                    <a:pt x="1344" y="83"/>
                  </a:lnTo>
                  <a:lnTo>
                    <a:pt x="0" y="451"/>
                  </a:lnTo>
                  <a:close/>
                </a:path>
              </a:pathLst>
            </a:custGeom>
            <a:solidFill>
              <a:schemeClr val="bg1">
                <a:lumMod val="65000"/>
              </a:schemeClr>
            </a:solidFill>
            <a:ln w="6350">
              <a:noFill/>
              <a:miter lim="800000"/>
              <a:headEnd/>
              <a:tailEnd/>
            </a:ln>
          </p:spPr>
          <p:txBody>
            <a:bodyPr/>
            <a:lstStyle/>
            <a:p>
              <a:endParaRPr lang="en-US" dirty="0"/>
            </a:p>
          </p:txBody>
        </p:sp>
        <p:sp>
          <p:nvSpPr>
            <p:cNvPr id="3234" name="Freeform 3202"/>
            <p:cNvSpPr>
              <a:spLocks/>
            </p:cNvSpPr>
            <p:nvPr/>
          </p:nvSpPr>
          <p:spPr bwMode="gray">
            <a:xfrm>
              <a:off x="4969810" y="2463798"/>
              <a:ext cx="113042" cy="42565"/>
            </a:xfrm>
            <a:custGeom>
              <a:avLst/>
              <a:gdLst>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449126 w 1351184"/>
                <a:gd name="connsiteY9" fmla="*/ 269574 h 508773"/>
                <a:gd name="connsiteX10" fmla="*/ 0 w 1351184"/>
                <a:gd name="connsiteY10" fmla="*/ 147855 h 508773"/>
                <a:gd name="connsiteX11" fmla="*/ 0 w 1351184"/>
                <a:gd name="connsiteY11" fmla="*/ 0 h 508773"/>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0 w 1351184"/>
                <a:gd name="connsiteY9" fmla="*/ 147855 h 508773"/>
                <a:gd name="connsiteX10" fmla="*/ 0 w 1351184"/>
                <a:gd name="connsiteY10" fmla="*/ 0 h 50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184" h="508773">
                  <a:moveTo>
                    <a:pt x="0" y="0"/>
                  </a:moveTo>
                  <a:lnTo>
                    <a:pt x="449126" y="121719"/>
                  </a:lnTo>
                  <a:lnTo>
                    <a:pt x="449126" y="121498"/>
                  </a:lnTo>
                  <a:lnTo>
                    <a:pt x="902058" y="241502"/>
                  </a:lnTo>
                  <a:lnTo>
                    <a:pt x="902058" y="242996"/>
                  </a:lnTo>
                  <a:lnTo>
                    <a:pt x="1351184" y="363001"/>
                  </a:lnTo>
                  <a:lnTo>
                    <a:pt x="1351184" y="508773"/>
                  </a:lnTo>
                  <a:lnTo>
                    <a:pt x="902058" y="388769"/>
                  </a:lnTo>
                  <a:lnTo>
                    <a:pt x="449126" y="267271"/>
                  </a:lnTo>
                  <a:lnTo>
                    <a:pt x="0" y="147855"/>
                  </a:ln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3235" name="Freeform 3205"/>
            <p:cNvSpPr>
              <a:spLocks/>
            </p:cNvSpPr>
            <p:nvPr/>
          </p:nvSpPr>
          <p:spPr bwMode="gray">
            <a:xfrm>
              <a:off x="5082852" y="2491434"/>
              <a:ext cx="10827" cy="14929"/>
            </a:xfrm>
            <a:custGeom>
              <a:avLst/>
              <a:gdLst>
                <a:gd name="T0" fmla="*/ 0 w 170"/>
                <a:gd name="T1" fmla="*/ 243 h 243"/>
                <a:gd name="T2" fmla="*/ 170 w 170"/>
                <a:gd name="T3" fmla="*/ 198 h 243"/>
                <a:gd name="T4" fmla="*/ 170 w 170"/>
                <a:gd name="T5" fmla="*/ 0 h 243"/>
                <a:gd name="T6" fmla="*/ 0 w 170"/>
                <a:gd name="T7" fmla="*/ 45 h 243"/>
                <a:gd name="T8" fmla="*/ 0 w 170"/>
                <a:gd name="T9" fmla="*/ 243 h 243"/>
                <a:gd name="T10" fmla="*/ 0 60000 65536"/>
                <a:gd name="T11" fmla="*/ 0 60000 65536"/>
                <a:gd name="T12" fmla="*/ 0 60000 65536"/>
                <a:gd name="T13" fmla="*/ 0 60000 65536"/>
                <a:gd name="T14" fmla="*/ 0 60000 65536"/>
                <a:gd name="T15" fmla="*/ 0 w 170"/>
                <a:gd name="T16" fmla="*/ 0 h 243"/>
                <a:gd name="T17" fmla="*/ 170 w 170"/>
                <a:gd name="T18" fmla="*/ 243 h 243"/>
              </a:gdLst>
              <a:ahLst/>
              <a:cxnLst>
                <a:cxn ang="T10">
                  <a:pos x="T0" y="T1"/>
                </a:cxn>
                <a:cxn ang="T11">
                  <a:pos x="T2" y="T3"/>
                </a:cxn>
                <a:cxn ang="T12">
                  <a:pos x="T4" y="T5"/>
                </a:cxn>
                <a:cxn ang="T13">
                  <a:pos x="T6" y="T7"/>
                </a:cxn>
                <a:cxn ang="T14">
                  <a:pos x="T8" y="T9"/>
                </a:cxn>
              </a:cxnLst>
              <a:rect l="T15" t="T16" r="T17" b="T18"/>
              <a:pathLst>
                <a:path w="170" h="243">
                  <a:moveTo>
                    <a:pt x="0" y="243"/>
                  </a:moveTo>
                  <a:lnTo>
                    <a:pt x="170" y="198"/>
                  </a:lnTo>
                  <a:lnTo>
                    <a:pt x="170" y="0"/>
                  </a:lnTo>
                  <a:lnTo>
                    <a:pt x="0" y="45"/>
                  </a:lnTo>
                  <a:lnTo>
                    <a:pt x="0" y="243"/>
                  </a:lnTo>
                  <a:close/>
                </a:path>
              </a:pathLst>
            </a:custGeom>
            <a:solidFill>
              <a:schemeClr val="bg1">
                <a:lumMod val="65000"/>
              </a:schemeClr>
            </a:solidFill>
            <a:ln w="6350">
              <a:noFill/>
              <a:miter lim="800000"/>
              <a:headEnd/>
              <a:tailEnd/>
            </a:ln>
          </p:spPr>
          <p:txBody>
            <a:bodyPr/>
            <a:lstStyle/>
            <a:p>
              <a:endParaRPr lang="en-US" dirty="0"/>
            </a:p>
          </p:txBody>
        </p:sp>
        <p:sp>
          <p:nvSpPr>
            <p:cNvPr id="3236" name="Freeform 3206"/>
            <p:cNvSpPr>
              <a:spLocks/>
            </p:cNvSpPr>
            <p:nvPr/>
          </p:nvSpPr>
          <p:spPr bwMode="gray">
            <a:xfrm>
              <a:off x="4876511" y="2300211"/>
              <a:ext cx="217168" cy="188047"/>
            </a:xfrm>
            <a:custGeom>
              <a:avLst/>
              <a:gdLst>
                <a:gd name="T0" fmla="*/ 0 w 3505"/>
                <a:gd name="T1" fmla="*/ 2093 h 3043"/>
                <a:gd name="T2" fmla="*/ 3505 w 3505"/>
                <a:gd name="T3" fmla="*/ 3043 h 3043"/>
                <a:gd name="T4" fmla="*/ 3505 w 3505"/>
                <a:gd name="T5" fmla="*/ 950 h 3043"/>
                <a:gd name="T6" fmla="*/ 0 w 3505"/>
                <a:gd name="T7" fmla="*/ 0 h 3043"/>
                <a:gd name="T8" fmla="*/ 0 w 3505"/>
                <a:gd name="T9" fmla="*/ 2093 h 3043"/>
                <a:gd name="T10" fmla="*/ 0 60000 65536"/>
                <a:gd name="T11" fmla="*/ 0 60000 65536"/>
                <a:gd name="T12" fmla="*/ 0 60000 65536"/>
                <a:gd name="T13" fmla="*/ 0 60000 65536"/>
                <a:gd name="T14" fmla="*/ 0 60000 65536"/>
                <a:gd name="T15" fmla="*/ 0 w 3505"/>
                <a:gd name="T16" fmla="*/ 0 h 3043"/>
                <a:gd name="T17" fmla="*/ 3505 w 3505"/>
                <a:gd name="T18" fmla="*/ 3043 h 3043"/>
              </a:gdLst>
              <a:ahLst/>
              <a:cxnLst>
                <a:cxn ang="T10">
                  <a:pos x="T0" y="T1"/>
                </a:cxn>
                <a:cxn ang="T11">
                  <a:pos x="T2" y="T3"/>
                </a:cxn>
                <a:cxn ang="T12">
                  <a:pos x="T4" y="T5"/>
                </a:cxn>
                <a:cxn ang="T13">
                  <a:pos x="T6" y="T7"/>
                </a:cxn>
                <a:cxn ang="T14">
                  <a:pos x="T8" y="T9"/>
                </a:cxn>
              </a:cxnLst>
              <a:rect l="T15" t="T16" r="T17" b="T18"/>
              <a:pathLst>
                <a:path w="3505" h="3043">
                  <a:moveTo>
                    <a:pt x="0" y="2093"/>
                  </a:moveTo>
                  <a:lnTo>
                    <a:pt x="3505" y="3043"/>
                  </a:lnTo>
                  <a:lnTo>
                    <a:pt x="3505" y="950"/>
                  </a:lnTo>
                  <a:lnTo>
                    <a:pt x="0" y="0"/>
                  </a:lnTo>
                  <a:lnTo>
                    <a:pt x="0" y="2093"/>
                  </a:lnTo>
                  <a:close/>
                </a:path>
              </a:pathLst>
            </a:custGeom>
            <a:solidFill>
              <a:schemeClr val="accent6">
                <a:lumMod val="75000"/>
              </a:schemeClr>
            </a:solidFill>
            <a:ln w="6350">
              <a:noFill/>
              <a:miter lim="800000"/>
              <a:headEnd/>
              <a:tailEnd/>
            </a:ln>
          </p:spPr>
          <p:txBody>
            <a:bodyPr/>
            <a:lstStyle/>
            <a:p>
              <a:endParaRPr lang="en-US" dirty="0"/>
            </a:p>
          </p:txBody>
        </p:sp>
        <p:sp>
          <p:nvSpPr>
            <p:cNvPr id="3237" name="Freeform 3207"/>
            <p:cNvSpPr>
              <a:spLocks/>
            </p:cNvSpPr>
            <p:nvPr/>
          </p:nvSpPr>
          <p:spPr bwMode="gray">
            <a:xfrm>
              <a:off x="4876511" y="2270352"/>
              <a:ext cx="328618" cy="88623"/>
            </a:xfrm>
            <a:custGeom>
              <a:avLst/>
              <a:gdLst>
                <a:gd name="T0" fmla="*/ 1797 w 5305"/>
                <a:gd name="T1" fmla="*/ 0 h 1434"/>
                <a:gd name="T2" fmla="*/ 0 w 5305"/>
                <a:gd name="T3" fmla="*/ 484 h 1434"/>
                <a:gd name="T4" fmla="*/ 3505 w 5305"/>
                <a:gd name="T5" fmla="*/ 1434 h 1434"/>
                <a:gd name="T6" fmla="*/ 5305 w 5305"/>
                <a:gd name="T7" fmla="*/ 949 h 1434"/>
                <a:gd name="T8" fmla="*/ 1797 w 5305"/>
                <a:gd name="T9" fmla="*/ 0 h 1434"/>
                <a:gd name="T10" fmla="*/ 0 60000 65536"/>
                <a:gd name="T11" fmla="*/ 0 60000 65536"/>
                <a:gd name="T12" fmla="*/ 0 60000 65536"/>
                <a:gd name="T13" fmla="*/ 0 60000 65536"/>
                <a:gd name="T14" fmla="*/ 0 60000 65536"/>
                <a:gd name="T15" fmla="*/ 0 w 5305"/>
                <a:gd name="T16" fmla="*/ 0 h 1434"/>
                <a:gd name="T17" fmla="*/ 5305 w 5305"/>
                <a:gd name="T18" fmla="*/ 1434 h 1434"/>
              </a:gdLst>
              <a:ahLst/>
              <a:cxnLst>
                <a:cxn ang="T10">
                  <a:pos x="T0" y="T1"/>
                </a:cxn>
                <a:cxn ang="T11">
                  <a:pos x="T2" y="T3"/>
                </a:cxn>
                <a:cxn ang="T12">
                  <a:pos x="T4" y="T5"/>
                </a:cxn>
                <a:cxn ang="T13">
                  <a:pos x="T6" y="T7"/>
                </a:cxn>
                <a:cxn ang="T14">
                  <a:pos x="T8" y="T9"/>
                </a:cxn>
              </a:cxnLst>
              <a:rect l="T15" t="T16" r="T17" b="T18"/>
              <a:pathLst>
                <a:path w="5305" h="1434">
                  <a:moveTo>
                    <a:pt x="1797" y="0"/>
                  </a:moveTo>
                  <a:lnTo>
                    <a:pt x="0" y="484"/>
                  </a:lnTo>
                  <a:lnTo>
                    <a:pt x="3505" y="1434"/>
                  </a:lnTo>
                  <a:lnTo>
                    <a:pt x="5305" y="949"/>
                  </a:lnTo>
                  <a:lnTo>
                    <a:pt x="1797" y="0"/>
                  </a:lnTo>
                  <a:close/>
                </a:path>
              </a:pathLst>
            </a:custGeom>
            <a:solidFill>
              <a:schemeClr val="accent6"/>
            </a:solidFill>
            <a:ln w="6350">
              <a:noFill/>
              <a:miter lim="800000"/>
              <a:headEnd/>
              <a:tailEnd/>
            </a:ln>
          </p:spPr>
          <p:txBody>
            <a:bodyPr/>
            <a:lstStyle/>
            <a:p>
              <a:endParaRPr lang="en-US" dirty="0"/>
            </a:p>
          </p:txBody>
        </p:sp>
        <p:sp>
          <p:nvSpPr>
            <p:cNvPr id="3238" name="Freeform 3208"/>
            <p:cNvSpPr>
              <a:spLocks/>
            </p:cNvSpPr>
            <p:nvPr/>
          </p:nvSpPr>
          <p:spPr bwMode="gray">
            <a:xfrm>
              <a:off x="5093679" y="2328800"/>
              <a:ext cx="111450" cy="159458"/>
            </a:xfrm>
            <a:custGeom>
              <a:avLst/>
              <a:gdLst>
                <a:gd name="T0" fmla="*/ 0 w 1800"/>
                <a:gd name="T1" fmla="*/ 2578 h 2578"/>
                <a:gd name="T2" fmla="*/ 1800 w 1800"/>
                <a:gd name="T3" fmla="*/ 2096 h 2578"/>
                <a:gd name="T4" fmla="*/ 1800 w 1800"/>
                <a:gd name="T5" fmla="*/ 0 h 2578"/>
                <a:gd name="T6" fmla="*/ 0 w 1800"/>
                <a:gd name="T7" fmla="*/ 485 h 2578"/>
                <a:gd name="T8" fmla="*/ 0 w 1800"/>
                <a:gd name="T9" fmla="*/ 2578 h 2578"/>
                <a:gd name="T10" fmla="*/ 0 60000 65536"/>
                <a:gd name="T11" fmla="*/ 0 60000 65536"/>
                <a:gd name="T12" fmla="*/ 0 60000 65536"/>
                <a:gd name="T13" fmla="*/ 0 60000 65536"/>
                <a:gd name="T14" fmla="*/ 0 60000 65536"/>
                <a:gd name="T15" fmla="*/ 0 w 1800"/>
                <a:gd name="T16" fmla="*/ 0 h 2578"/>
                <a:gd name="T17" fmla="*/ 1800 w 1800"/>
                <a:gd name="T18" fmla="*/ 2578 h 2578"/>
              </a:gdLst>
              <a:ahLst/>
              <a:cxnLst>
                <a:cxn ang="T10">
                  <a:pos x="T0" y="T1"/>
                </a:cxn>
                <a:cxn ang="T11">
                  <a:pos x="T2" y="T3"/>
                </a:cxn>
                <a:cxn ang="T12">
                  <a:pos x="T4" y="T5"/>
                </a:cxn>
                <a:cxn ang="T13">
                  <a:pos x="T6" y="T7"/>
                </a:cxn>
                <a:cxn ang="T14">
                  <a:pos x="T8" y="T9"/>
                </a:cxn>
              </a:cxnLst>
              <a:rect l="T15" t="T16" r="T17" b="T18"/>
              <a:pathLst>
                <a:path w="1800" h="2578">
                  <a:moveTo>
                    <a:pt x="0" y="2578"/>
                  </a:moveTo>
                  <a:lnTo>
                    <a:pt x="1800" y="2096"/>
                  </a:lnTo>
                  <a:lnTo>
                    <a:pt x="1800" y="0"/>
                  </a:lnTo>
                  <a:lnTo>
                    <a:pt x="0" y="485"/>
                  </a:lnTo>
                  <a:lnTo>
                    <a:pt x="0" y="2578"/>
                  </a:lnTo>
                  <a:close/>
                </a:path>
              </a:pathLst>
            </a:custGeom>
            <a:solidFill>
              <a:schemeClr val="accent1">
                <a:lumMod val="75000"/>
              </a:schemeClr>
            </a:solidFill>
            <a:ln w="6350">
              <a:noFill/>
              <a:miter lim="800000"/>
              <a:headEnd/>
              <a:tailEnd/>
            </a:ln>
          </p:spPr>
          <p:txBody>
            <a:bodyPr/>
            <a:lstStyle/>
            <a:p>
              <a:endParaRPr lang="en-US" dirty="0"/>
            </a:p>
          </p:txBody>
        </p:sp>
        <p:sp>
          <p:nvSpPr>
            <p:cNvPr id="3239" name="Freeform 3209"/>
            <p:cNvSpPr>
              <a:spLocks/>
            </p:cNvSpPr>
            <p:nvPr/>
          </p:nvSpPr>
          <p:spPr bwMode="gray">
            <a:xfrm>
              <a:off x="5105779" y="2479998"/>
              <a:ext cx="39166" cy="33035"/>
            </a:xfrm>
            <a:custGeom>
              <a:avLst/>
              <a:gdLst>
                <a:gd name="T0" fmla="*/ 35 w 633"/>
                <a:gd name="T1" fmla="*/ 536 h 536"/>
                <a:gd name="T2" fmla="*/ 0 w 633"/>
                <a:gd name="T3" fmla="*/ 446 h 536"/>
                <a:gd name="T4" fmla="*/ 0 w 633"/>
                <a:gd name="T5" fmla="*/ 349 h 536"/>
                <a:gd name="T6" fmla="*/ 45 w 633"/>
                <a:gd name="T7" fmla="*/ 182 h 536"/>
                <a:gd name="T8" fmla="*/ 281 w 633"/>
                <a:gd name="T9" fmla="*/ 0 h 536"/>
                <a:gd name="T10" fmla="*/ 633 w 633"/>
                <a:gd name="T11" fmla="*/ 87 h 536"/>
                <a:gd name="T12" fmla="*/ 486 w 633"/>
                <a:gd name="T13" fmla="*/ 413 h 536"/>
                <a:gd name="T14" fmla="*/ 35 w 633"/>
                <a:gd name="T15" fmla="*/ 536 h 536"/>
                <a:gd name="T16" fmla="*/ 0 60000 65536"/>
                <a:gd name="T17" fmla="*/ 0 60000 65536"/>
                <a:gd name="T18" fmla="*/ 0 60000 65536"/>
                <a:gd name="T19" fmla="*/ 0 60000 65536"/>
                <a:gd name="T20" fmla="*/ 0 60000 65536"/>
                <a:gd name="T21" fmla="*/ 0 60000 65536"/>
                <a:gd name="T22" fmla="*/ 0 60000 65536"/>
                <a:gd name="T23" fmla="*/ 0 60000 65536"/>
                <a:gd name="T24" fmla="*/ 0 w 633"/>
                <a:gd name="T25" fmla="*/ 0 h 536"/>
                <a:gd name="T26" fmla="*/ 633 w 633"/>
                <a:gd name="T27" fmla="*/ 536 h 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3" h="536">
                  <a:moveTo>
                    <a:pt x="35" y="536"/>
                  </a:moveTo>
                  <a:lnTo>
                    <a:pt x="0" y="446"/>
                  </a:lnTo>
                  <a:lnTo>
                    <a:pt x="0" y="349"/>
                  </a:lnTo>
                  <a:lnTo>
                    <a:pt x="45" y="182"/>
                  </a:lnTo>
                  <a:lnTo>
                    <a:pt x="281" y="0"/>
                  </a:lnTo>
                  <a:lnTo>
                    <a:pt x="633" y="87"/>
                  </a:lnTo>
                  <a:lnTo>
                    <a:pt x="486" y="413"/>
                  </a:lnTo>
                  <a:lnTo>
                    <a:pt x="35" y="536"/>
                  </a:lnTo>
                  <a:close/>
                </a:path>
              </a:pathLst>
            </a:custGeom>
            <a:solidFill>
              <a:schemeClr val="bg1">
                <a:lumMod val="65000"/>
              </a:schemeClr>
            </a:solidFill>
            <a:ln w="6350">
              <a:noFill/>
              <a:miter lim="800000"/>
              <a:headEnd/>
              <a:tailEnd/>
            </a:ln>
          </p:spPr>
          <p:txBody>
            <a:bodyPr/>
            <a:lstStyle/>
            <a:p>
              <a:endParaRPr lang="en-US" dirty="0"/>
            </a:p>
          </p:txBody>
        </p:sp>
        <p:sp>
          <p:nvSpPr>
            <p:cNvPr id="3240" name="Freeform 3210"/>
            <p:cNvSpPr>
              <a:spLocks/>
            </p:cNvSpPr>
            <p:nvPr/>
          </p:nvSpPr>
          <p:spPr bwMode="gray">
            <a:xfrm>
              <a:off x="5118835" y="2486034"/>
              <a:ext cx="44262" cy="48600"/>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2 w 303"/>
                <a:gd name="T17" fmla="*/ 315 h 333"/>
                <a:gd name="T18" fmla="*/ 222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2" y="315"/>
                    <a:pt x="222" y="315"/>
                    <a:pt x="222" y="315"/>
                  </a:cubicBezTo>
                  <a:cubicBezTo>
                    <a:pt x="222" y="315"/>
                    <a:pt x="222" y="315"/>
                    <a:pt x="222" y="315"/>
                  </a:cubicBezTo>
                  <a:cubicBezTo>
                    <a:pt x="233" y="313"/>
                    <a:pt x="243" y="308"/>
                    <a:pt x="252" y="301"/>
                  </a:cubicBezTo>
                  <a:cubicBezTo>
                    <a:pt x="303" y="262"/>
                    <a:pt x="298" y="171"/>
                    <a:pt x="242" y="97"/>
                  </a:cubicBezTo>
                  <a:close/>
                </a:path>
              </a:pathLst>
            </a:custGeom>
            <a:solidFill>
              <a:schemeClr val="tx1">
                <a:lumMod val="75000"/>
                <a:lumOff val="25000"/>
              </a:schemeClr>
            </a:solidFill>
            <a:ln w="6350">
              <a:noFill/>
              <a:miter lim="800000"/>
              <a:headEnd/>
              <a:tailEnd/>
            </a:ln>
          </p:spPr>
          <p:txBody>
            <a:bodyPr/>
            <a:lstStyle/>
            <a:p>
              <a:endParaRPr lang="en-US" dirty="0"/>
            </a:p>
          </p:txBody>
        </p:sp>
        <p:sp>
          <p:nvSpPr>
            <p:cNvPr id="3241" name="Freeform 3211"/>
            <p:cNvSpPr>
              <a:spLocks/>
            </p:cNvSpPr>
            <p:nvPr/>
          </p:nvSpPr>
          <p:spPr bwMode="gray">
            <a:xfrm>
              <a:off x="5108963" y="2487304"/>
              <a:ext cx="44898" cy="50506"/>
            </a:xfrm>
            <a:custGeom>
              <a:avLst/>
              <a:gdLst>
                <a:gd name="T0" fmla="*/ 255 w 306"/>
                <a:gd name="T1" fmla="*/ 308 h 346"/>
                <a:gd name="T2" fmla="*/ 61 w 306"/>
                <a:gd name="T3" fmla="*/ 243 h 346"/>
                <a:gd name="T4" fmla="*/ 50 w 306"/>
                <a:gd name="T5" fmla="*/ 39 h 346"/>
                <a:gd name="T6" fmla="*/ 244 w 306"/>
                <a:gd name="T7" fmla="*/ 104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4" y="346"/>
                    <a:pt x="117" y="317"/>
                    <a:pt x="61" y="243"/>
                  </a:cubicBezTo>
                  <a:cubicBezTo>
                    <a:pt x="4" y="169"/>
                    <a:pt x="0" y="77"/>
                    <a:pt x="50" y="39"/>
                  </a:cubicBezTo>
                  <a:cubicBezTo>
                    <a:pt x="101" y="0"/>
                    <a:pt x="188" y="29"/>
                    <a:pt x="244" y="104"/>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3242" name="Freeform 3212"/>
            <p:cNvSpPr>
              <a:spLocks/>
            </p:cNvSpPr>
            <p:nvPr/>
          </p:nvSpPr>
          <p:spPr bwMode="gray">
            <a:xfrm>
              <a:off x="5117880" y="2497152"/>
              <a:ext cx="27067" cy="30812"/>
            </a:xfrm>
            <a:custGeom>
              <a:avLst/>
              <a:gdLst>
                <a:gd name="T0" fmla="*/ 155 w 186"/>
                <a:gd name="T1" fmla="*/ 187 h 211"/>
                <a:gd name="T2" fmla="*/ 37 w 186"/>
                <a:gd name="T3" fmla="*/ 148 h 211"/>
                <a:gd name="T4" fmla="*/ 30 w 186"/>
                <a:gd name="T5" fmla="*/ 23 h 211"/>
                <a:gd name="T6" fmla="*/ 148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4" y="211"/>
                    <a:pt x="71" y="193"/>
                    <a:pt x="37" y="148"/>
                  </a:cubicBezTo>
                  <a:cubicBezTo>
                    <a:pt x="2" y="102"/>
                    <a:pt x="0" y="47"/>
                    <a:pt x="30" y="23"/>
                  </a:cubicBezTo>
                  <a:cubicBezTo>
                    <a:pt x="61" y="0"/>
                    <a:pt x="114" y="18"/>
                    <a:pt x="148" y="63"/>
                  </a:cubicBezTo>
                  <a:cubicBezTo>
                    <a:pt x="183" y="108"/>
                    <a:pt x="186" y="164"/>
                    <a:pt x="155" y="187"/>
                  </a:cubicBezTo>
                  <a:close/>
                </a:path>
              </a:pathLst>
            </a:custGeom>
            <a:solidFill>
              <a:schemeClr val="bg1">
                <a:lumMod val="85000"/>
              </a:schemeClr>
            </a:solidFill>
            <a:ln w="6350">
              <a:noFill/>
              <a:miter lim="800000"/>
              <a:headEnd/>
              <a:tailEnd/>
            </a:ln>
          </p:spPr>
          <p:txBody>
            <a:bodyPr/>
            <a:lstStyle/>
            <a:p>
              <a:endParaRPr lang="en-US" dirty="0"/>
            </a:p>
          </p:txBody>
        </p:sp>
        <p:sp>
          <p:nvSpPr>
            <p:cNvPr id="3243" name="Freeform 3213"/>
            <p:cNvSpPr>
              <a:spLocks/>
            </p:cNvSpPr>
            <p:nvPr/>
          </p:nvSpPr>
          <p:spPr bwMode="gray">
            <a:xfrm>
              <a:off x="5104506" y="2396776"/>
              <a:ext cx="77060" cy="126741"/>
            </a:xfrm>
            <a:custGeom>
              <a:avLst/>
              <a:gdLst>
                <a:gd name="T0" fmla="*/ 55 w 526"/>
                <a:gd name="T1" fmla="*/ 0 h 870"/>
                <a:gd name="T2" fmla="*/ 55 w 526"/>
                <a:gd name="T3" fmla="*/ 613 h 870"/>
                <a:gd name="T4" fmla="*/ 2 w 526"/>
                <a:gd name="T5" fmla="*/ 716 h 870"/>
                <a:gd name="T6" fmla="*/ 23 w 526"/>
                <a:gd name="T7" fmla="*/ 799 h 870"/>
                <a:gd name="T8" fmla="*/ 13 w 526"/>
                <a:gd name="T9" fmla="*/ 738 h 870"/>
                <a:gd name="T10" fmla="*/ 59 w 526"/>
                <a:gd name="T11" fmla="*/ 628 h 870"/>
                <a:gd name="T12" fmla="*/ 314 w 526"/>
                <a:gd name="T13" fmla="*/ 713 h 870"/>
                <a:gd name="T14" fmla="*/ 369 w 526"/>
                <a:gd name="T15" fmla="*/ 829 h 870"/>
                <a:gd name="T16" fmla="*/ 526 w 526"/>
                <a:gd name="T17" fmla="*/ 870 h 870"/>
                <a:gd name="T18" fmla="*/ 526 w 526"/>
                <a:gd name="T19" fmla="*/ 124 h 870"/>
                <a:gd name="T20" fmla="*/ 55 w 526"/>
                <a:gd name="T21" fmla="*/ 0 h 8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6"/>
                <a:gd name="T34" fmla="*/ 0 h 870"/>
                <a:gd name="T35" fmla="*/ 526 w 526"/>
                <a:gd name="T36" fmla="*/ 870 h 8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6" h="870">
                  <a:moveTo>
                    <a:pt x="55" y="0"/>
                  </a:moveTo>
                  <a:cubicBezTo>
                    <a:pt x="55" y="613"/>
                    <a:pt x="55" y="613"/>
                    <a:pt x="55" y="613"/>
                  </a:cubicBezTo>
                  <a:cubicBezTo>
                    <a:pt x="55" y="613"/>
                    <a:pt x="4" y="645"/>
                    <a:pt x="2" y="716"/>
                  </a:cubicBezTo>
                  <a:cubicBezTo>
                    <a:pt x="0" y="786"/>
                    <a:pt x="23" y="799"/>
                    <a:pt x="23" y="799"/>
                  </a:cubicBezTo>
                  <a:cubicBezTo>
                    <a:pt x="16" y="778"/>
                    <a:pt x="13" y="758"/>
                    <a:pt x="13" y="738"/>
                  </a:cubicBezTo>
                  <a:cubicBezTo>
                    <a:pt x="12" y="692"/>
                    <a:pt x="27" y="652"/>
                    <a:pt x="59" y="628"/>
                  </a:cubicBezTo>
                  <a:cubicBezTo>
                    <a:pt x="125" y="577"/>
                    <a:pt x="240" y="615"/>
                    <a:pt x="314" y="713"/>
                  </a:cubicBezTo>
                  <a:cubicBezTo>
                    <a:pt x="342" y="750"/>
                    <a:pt x="361" y="791"/>
                    <a:pt x="369" y="829"/>
                  </a:cubicBezTo>
                  <a:cubicBezTo>
                    <a:pt x="526" y="870"/>
                    <a:pt x="526" y="870"/>
                    <a:pt x="526" y="870"/>
                  </a:cubicBezTo>
                  <a:cubicBezTo>
                    <a:pt x="526" y="124"/>
                    <a:pt x="526" y="124"/>
                    <a:pt x="526" y="124"/>
                  </a:cubicBezTo>
                  <a:cubicBezTo>
                    <a:pt x="526" y="124"/>
                    <a:pt x="79" y="6"/>
                    <a:pt x="55" y="0"/>
                  </a:cubicBezTo>
                  <a:close/>
                </a:path>
              </a:pathLst>
            </a:custGeom>
            <a:solidFill>
              <a:schemeClr val="bg1">
                <a:lumMod val="50000"/>
              </a:schemeClr>
            </a:solidFill>
            <a:ln w="6350">
              <a:noFill/>
              <a:miter lim="800000"/>
              <a:headEnd/>
              <a:tailEnd/>
            </a:ln>
          </p:spPr>
          <p:txBody>
            <a:bodyPr/>
            <a:lstStyle/>
            <a:p>
              <a:endParaRPr lang="en-US" dirty="0"/>
            </a:p>
          </p:txBody>
        </p:sp>
        <p:sp>
          <p:nvSpPr>
            <p:cNvPr id="3244" name="Freeform 3214"/>
            <p:cNvSpPr>
              <a:spLocks/>
            </p:cNvSpPr>
            <p:nvPr/>
          </p:nvSpPr>
          <p:spPr bwMode="gray">
            <a:xfrm>
              <a:off x="5130935" y="2401222"/>
              <a:ext cx="47764" cy="119435"/>
            </a:xfrm>
            <a:custGeom>
              <a:avLst/>
              <a:gdLst>
                <a:gd name="T0" fmla="*/ 0 w 327"/>
                <a:gd name="T1" fmla="*/ 0 h 818"/>
                <a:gd name="T2" fmla="*/ 0 w 327"/>
                <a:gd name="T3" fmla="*/ 567 h 818"/>
                <a:gd name="T4" fmla="*/ 143 w 327"/>
                <a:gd name="T5" fmla="*/ 671 h 818"/>
                <a:gd name="T6" fmla="*/ 203 w 327"/>
                <a:gd name="T7" fmla="*/ 786 h 818"/>
                <a:gd name="T8" fmla="*/ 327 w 327"/>
                <a:gd name="T9" fmla="*/ 818 h 818"/>
                <a:gd name="T10" fmla="*/ 327 w 327"/>
                <a:gd name="T11" fmla="*/ 88 h 818"/>
                <a:gd name="T12" fmla="*/ 0 w 327"/>
                <a:gd name="T13" fmla="*/ 0 h 818"/>
                <a:gd name="T14" fmla="*/ 0 60000 65536"/>
                <a:gd name="T15" fmla="*/ 0 60000 65536"/>
                <a:gd name="T16" fmla="*/ 0 60000 65536"/>
                <a:gd name="T17" fmla="*/ 0 60000 65536"/>
                <a:gd name="T18" fmla="*/ 0 60000 65536"/>
                <a:gd name="T19" fmla="*/ 0 60000 65536"/>
                <a:gd name="T20" fmla="*/ 0 60000 65536"/>
                <a:gd name="T21" fmla="*/ 0 w 327"/>
                <a:gd name="T22" fmla="*/ 0 h 818"/>
                <a:gd name="T23" fmla="*/ 327 w 327"/>
                <a:gd name="T24" fmla="*/ 818 h 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818">
                  <a:moveTo>
                    <a:pt x="0" y="0"/>
                  </a:moveTo>
                  <a:cubicBezTo>
                    <a:pt x="0" y="567"/>
                    <a:pt x="0" y="567"/>
                    <a:pt x="0" y="567"/>
                  </a:cubicBezTo>
                  <a:cubicBezTo>
                    <a:pt x="47" y="582"/>
                    <a:pt x="106" y="621"/>
                    <a:pt x="143" y="671"/>
                  </a:cubicBezTo>
                  <a:cubicBezTo>
                    <a:pt x="172" y="708"/>
                    <a:pt x="195" y="747"/>
                    <a:pt x="203" y="786"/>
                  </a:cubicBezTo>
                  <a:cubicBezTo>
                    <a:pt x="327" y="818"/>
                    <a:pt x="327" y="818"/>
                    <a:pt x="327" y="818"/>
                  </a:cubicBezTo>
                  <a:cubicBezTo>
                    <a:pt x="327" y="88"/>
                    <a:pt x="327" y="88"/>
                    <a:pt x="327" y="88"/>
                  </a:cubicBez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245" name="Freeform 3215"/>
            <p:cNvSpPr>
              <a:spLocks/>
            </p:cNvSpPr>
            <p:nvPr/>
          </p:nvSpPr>
          <p:spPr bwMode="gray">
            <a:xfrm>
              <a:off x="5133801" y="2404082"/>
              <a:ext cx="42670" cy="47647"/>
            </a:xfrm>
            <a:custGeom>
              <a:avLst/>
              <a:gdLst>
                <a:gd name="T0" fmla="*/ 0 w 685"/>
                <a:gd name="T1" fmla="*/ 0 h 773"/>
                <a:gd name="T2" fmla="*/ 0 w 685"/>
                <a:gd name="T3" fmla="*/ 591 h 773"/>
                <a:gd name="T4" fmla="*/ 685 w 685"/>
                <a:gd name="T5" fmla="*/ 773 h 773"/>
                <a:gd name="T6" fmla="*/ 685 w 685"/>
                <a:gd name="T7" fmla="*/ 184 h 773"/>
                <a:gd name="T8" fmla="*/ 0 w 685"/>
                <a:gd name="T9" fmla="*/ 0 h 773"/>
                <a:gd name="T10" fmla="*/ 0 60000 65536"/>
                <a:gd name="T11" fmla="*/ 0 60000 65536"/>
                <a:gd name="T12" fmla="*/ 0 60000 65536"/>
                <a:gd name="T13" fmla="*/ 0 60000 65536"/>
                <a:gd name="T14" fmla="*/ 0 60000 65536"/>
                <a:gd name="T15" fmla="*/ 0 w 685"/>
                <a:gd name="T16" fmla="*/ 0 h 773"/>
                <a:gd name="T17" fmla="*/ 685 w 685"/>
                <a:gd name="T18" fmla="*/ 773 h 773"/>
              </a:gdLst>
              <a:ahLst/>
              <a:cxnLst>
                <a:cxn ang="T10">
                  <a:pos x="T0" y="T1"/>
                </a:cxn>
                <a:cxn ang="T11">
                  <a:pos x="T2" y="T3"/>
                </a:cxn>
                <a:cxn ang="T12">
                  <a:pos x="T4" y="T5"/>
                </a:cxn>
                <a:cxn ang="T13">
                  <a:pos x="T6" y="T7"/>
                </a:cxn>
                <a:cxn ang="T14">
                  <a:pos x="T8" y="T9"/>
                </a:cxn>
              </a:cxnLst>
              <a:rect l="T15" t="T16" r="T17" b="T18"/>
              <a:pathLst>
                <a:path w="685" h="773">
                  <a:moveTo>
                    <a:pt x="0" y="0"/>
                  </a:moveTo>
                  <a:lnTo>
                    <a:pt x="0" y="591"/>
                  </a:lnTo>
                  <a:lnTo>
                    <a:pt x="685" y="773"/>
                  </a:lnTo>
                  <a:lnTo>
                    <a:pt x="685" y="184"/>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46" name="Freeform 3216"/>
            <p:cNvSpPr>
              <a:spLocks/>
            </p:cNvSpPr>
            <p:nvPr/>
          </p:nvSpPr>
          <p:spPr bwMode="gray">
            <a:xfrm>
              <a:off x="5181565" y="2430764"/>
              <a:ext cx="83747" cy="92752"/>
            </a:xfrm>
            <a:custGeom>
              <a:avLst/>
              <a:gdLst>
                <a:gd name="T0" fmla="*/ 1356 w 1356"/>
                <a:gd name="T1" fmla="*/ 0 h 1503"/>
                <a:gd name="T2" fmla="*/ 0 w 1356"/>
                <a:gd name="T3" fmla="*/ 366 h 1503"/>
                <a:gd name="T4" fmla="*/ 0 w 1356"/>
                <a:gd name="T5" fmla="*/ 1503 h 1503"/>
                <a:gd name="T6" fmla="*/ 1356 w 1356"/>
                <a:gd name="T7" fmla="*/ 1139 h 1503"/>
                <a:gd name="T8" fmla="*/ 1356 w 1356"/>
                <a:gd name="T9" fmla="*/ 0 h 1503"/>
                <a:gd name="T10" fmla="*/ 0 60000 65536"/>
                <a:gd name="T11" fmla="*/ 0 60000 65536"/>
                <a:gd name="T12" fmla="*/ 0 60000 65536"/>
                <a:gd name="T13" fmla="*/ 0 60000 65536"/>
                <a:gd name="T14" fmla="*/ 0 60000 65536"/>
                <a:gd name="T15" fmla="*/ 0 w 1356"/>
                <a:gd name="T16" fmla="*/ 0 h 1503"/>
                <a:gd name="T17" fmla="*/ 1356 w 1356"/>
                <a:gd name="T18" fmla="*/ 1503 h 1503"/>
              </a:gdLst>
              <a:ahLst/>
              <a:cxnLst>
                <a:cxn ang="T10">
                  <a:pos x="T0" y="T1"/>
                </a:cxn>
                <a:cxn ang="T11">
                  <a:pos x="T2" y="T3"/>
                </a:cxn>
                <a:cxn ang="T12">
                  <a:pos x="T4" y="T5"/>
                </a:cxn>
                <a:cxn ang="T13">
                  <a:pos x="T6" y="T7"/>
                </a:cxn>
                <a:cxn ang="T14">
                  <a:pos x="T8" y="T9"/>
                </a:cxn>
              </a:cxnLst>
              <a:rect l="T15" t="T16" r="T17" b="T18"/>
              <a:pathLst>
                <a:path w="1356" h="1503">
                  <a:moveTo>
                    <a:pt x="1356" y="0"/>
                  </a:moveTo>
                  <a:lnTo>
                    <a:pt x="0" y="366"/>
                  </a:lnTo>
                  <a:lnTo>
                    <a:pt x="0" y="1503"/>
                  </a:lnTo>
                  <a:lnTo>
                    <a:pt x="1356" y="1139"/>
                  </a:lnTo>
                  <a:lnTo>
                    <a:pt x="1356" y="0"/>
                  </a:lnTo>
                  <a:close/>
                </a:path>
              </a:pathLst>
            </a:custGeom>
            <a:solidFill>
              <a:schemeClr val="bg1">
                <a:lumMod val="65000"/>
              </a:schemeClr>
            </a:solidFill>
            <a:ln w="6350">
              <a:noFill/>
              <a:miter lim="800000"/>
              <a:headEnd/>
              <a:tailEnd/>
            </a:ln>
          </p:spPr>
          <p:txBody>
            <a:bodyPr/>
            <a:lstStyle/>
            <a:p>
              <a:endParaRPr lang="en-US" dirty="0"/>
            </a:p>
          </p:txBody>
        </p:sp>
        <p:sp>
          <p:nvSpPr>
            <p:cNvPr id="3247" name="Freeform 3217"/>
            <p:cNvSpPr>
              <a:spLocks/>
            </p:cNvSpPr>
            <p:nvPr/>
          </p:nvSpPr>
          <p:spPr bwMode="gray">
            <a:xfrm>
              <a:off x="5181565" y="2392329"/>
              <a:ext cx="83747" cy="60988"/>
            </a:xfrm>
            <a:custGeom>
              <a:avLst/>
              <a:gdLst>
                <a:gd name="T0" fmla="*/ 0 w 1356"/>
                <a:gd name="T1" fmla="*/ 989 h 989"/>
                <a:gd name="T2" fmla="*/ 0 w 1356"/>
                <a:gd name="T3" fmla="*/ 363 h 989"/>
                <a:gd name="T4" fmla="*/ 711 w 1356"/>
                <a:gd name="T5" fmla="*/ 175 h 989"/>
                <a:gd name="T6" fmla="*/ 1356 w 1356"/>
                <a:gd name="T7" fmla="*/ 0 h 989"/>
                <a:gd name="T8" fmla="*/ 1356 w 1356"/>
                <a:gd name="T9" fmla="*/ 626 h 989"/>
                <a:gd name="T10" fmla="*/ 711 w 1356"/>
                <a:gd name="T11" fmla="*/ 798 h 989"/>
                <a:gd name="T12" fmla="*/ 0 w 1356"/>
                <a:gd name="T13" fmla="*/ 989 h 989"/>
                <a:gd name="T14" fmla="*/ 0 60000 65536"/>
                <a:gd name="T15" fmla="*/ 0 60000 65536"/>
                <a:gd name="T16" fmla="*/ 0 60000 65536"/>
                <a:gd name="T17" fmla="*/ 0 60000 65536"/>
                <a:gd name="T18" fmla="*/ 0 60000 65536"/>
                <a:gd name="T19" fmla="*/ 0 60000 65536"/>
                <a:gd name="T20" fmla="*/ 0 60000 65536"/>
                <a:gd name="T21" fmla="*/ 0 w 1356"/>
                <a:gd name="T22" fmla="*/ 0 h 989"/>
                <a:gd name="T23" fmla="*/ 1356 w 1356"/>
                <a:gd name="T24" fmla="*/ 989 h 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6" h="989">
                  <a:moveTo>
                    <a:pt x="0" y="989"/>
                  </a:moveTo>
                  <a:lnTo>
                    <a:pt x="0" y="363"/>
                  </a:lnTo>
                  <a:lnTo>
                    <a:pt x="711" y="175"/>
                  </a:lnTo>
                  <a:lnTo>
                    <a:pt x="1356" y="0"/>
                  </a:lnTo>
                  <a:lnTo>
                    <a:pt x="1356" y="626"/>
                  </a:lnTo>
                  <a:lnTo>
                    <a:pt x="711" y="798"/>
                  </a:lnTo>
                  <a:lnTo>
                    <a:pt x="0" y="989"/>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48" name="Freeform 3218"/>
            <p:cNvSpPr>
              <a:spLocks/>
            </p:cNvSpPr>
            <p:nvPr/>
          </p:nvSpPr>
          <p:spPr bwMode="gray">
            <a:xfrm>
              <a:off x="5223598" y="2403445"/>
              <a:ext cx="0" cy="38435"/>
            </a:xfrm>
            <a:custGeom>
              <a:avLst/>
              <a:gdLst>
                <a:gd name="T0" fmla="*/ 623 h 623"/>
                <a:gd name="T1" fmla="*/ 0 h 623"/>
                <a:gd name="T2" fmla="*/ 623 h 623"/>
                <a:gd name="T3" fmla="*/ 0 60000 65536"/>
                <a:gd name="T4" fmla="*/ 0 60000 65536"/>
                <a:gd name="T5" fmla="*/ 0 60000 65536"/>
                <a:gd name="T6" fmla="*/ 0 h 623"/>
                <a:gd name="T7" fmla="*/ 623 h 623"/>
              </a:gdLst>
              <a:ahLst/>
              <a:cxnLst>
                <a:cxn ang="T3">
                  <a:pos x="0" y="T0"/>
                </a:cxn>
                <a:cxn ang="T4">
                  <a:pos x="0" y="T1"/>
                </a:cxn>
                <a:cxn ang="T5">
                  <a:pos x="0" y="T2"/>
                </a:cxn>
              </a:cxnLst>
              <a:rect l="0" t="T6" r="0" b="T7"/>
              <a:pathLst>
                <a:path h="623">
                  <a:moveTo>
                    <a:pt x="0" y="623"/>
                  </a:moveTo>
                  <a:lnTo>
                    <a:pt x="0" y="0"/>
                  </a:lnTo>
                  <a:lnTo>
                    <a:pt x="0" y="623"/>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249" name="Freeform 3219"/>
            <p:cNvSpPr>
              <a:spLocks/>
            </p:cNvSpPr>
            <p:nvPr/>
          </p:nvSpPr>
          <p:spPr bwMode="gray">
            <a:xfrm>
              <a:off x="5181565" y="2414564"/>
              <a:ext cx="0" cy="38752"/>
            </a:xfrm>
            <a:custGeom>
              <a:avLst/>
              <a:gdLst>
                <a:gd name="T0" fmla="*/ 0 h 624"/>
                <a:gd name="T1" fmla="*/ 624 h 624"/>
                <a:gd name="T2" fmla="*/ 0 h 624"/>
                <a:gd name="T3" fmla="*/ 0 60000 65536"/>
                <a:gd name="T4" fmla="*/ 0 60000 65536"/>
                <a:gd name="T5" fmla="*/ 0 60000 65536"/>
                <a:gd name="T6" fmla="*/ 0 h 624"/>
                <a:gd name="T7" fmla="*/ 624 h 624"/>
              </a:gdLst>
              <a:ahLst/>
              <a:cxnLst>
                <a:cxn ang="T3">
                  <a:pos x="0" y="T0"/>
                </a:cxn>
                <a:cxn ang="T4">
                  <a:pos x="0" y="T1"/>
                </a:cxn>
                <a:cxn ang="T5">
                  <a:pos x="0" y="T2"/>
                </a:cxn>
              </a:cxnLst>
              <a:rect l="0" t="T6" r="0" b="T7"/>
              <a:pathLst>
                <a:path h="624">
                  <a:moveTo>
                    <a:pt x="0" y="0"/>
                  </a:moveTo>
                  <a:lnTo>
                    <a:pt x="0" y="624"/>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250" name="Freeform 3220"/>
            <p:cNvSpPr>
              <a:spLocks/>
            </p:cNvSpPr>
            <p:nvPr/>
          </p:nvSpPr>
          <p:spPr bwMode="gray">
            <a:xfrm>
              <a:off x="5265311" y="2392329"/>
              <a:ext cx="0" cy="38435"/>
            </a:xfrm>
            <a:custGeom>
              <a:avLst/>
              <a:gdLst>
                <a:gd name="T0" fmla="*/ 623 h 623"/>
                <a:gd name="T1" fmla="*/ 0 h 623"/>
                <a:gd name="T2" fmla="*/ 623 h 623"/>
                <a:gd name="T3" fmla="*/ 0 60000 65536"/>
                <a:gd name="T4" fmla="*/ 0 60000 65536"/>
                <a:gd name="T5" fmla="*/ 0 60000 65536"/>
                <a:gd name="T6" fmla="*/ 0 h 623"/>
                <a:gd name="T7" fmla="*/ 623 h 623"/>
              </a:gdLst>
              <a:ahLst/>
              <a:cxnLst>
                <a:cxn ang="T3">
                  <a:pos x="0" y="T0"/>
                </a:cxn>
                <a:cxn ang="T4">
                  <a:pos x="0" y="T1"/>
                </a:cxn>
                <a:cxn ang="T5">
                  <a:pos x="0" y="T2"/>
                </a:cxn>
              </a:cxnLst>
              <a:rect l="0" t="T6" r="0" b="T7"/>
              <a:pathLst>
                <a:path h="623">
                  <a:moveTo>
                    <a:pt x="0" y="623"/>
                  </a:moveTo>
                  <a:lnTo>
                    <a:pt x="0" y="0"/>
                  </a:lnTo>
                  <a:lnTo>
                    <a:pt x="0" y="623"/>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251" name="Freeform 3221"/>
            <p:cNvSpPr>
              <a:spLocks/>
            </p:cNvSpPr>
            <p:nvPr/>
          </p:nvSpPr>
          <p:spPr bwMode="gray">
            <a:xfrm>
              <a:off x="5112466" y="2367869"/>
              <a:ext cx="148706" cy="36211"/>
            </a:xfrm>
            <a:custGeom>
              <a:avLst/>
              <a:gdLst>
                <a:gd name="T0" fmla="*/ 1015 w 1015"/>
                <a:gd name="T1" fmla="*/ 127 h 250"/>
                <a:gd name="T2" fmla="*/ 636 w 1015"/>
                <a:gd name="T3" fmla="*/ 25 h 250"/>
                <a:gd name="T4" fmla="*/ 543 w 1015"/>
                <a:gd name="T5" fmla="*/ 2 h 250"/>
                <a:gd name="T6" fmla="*/ 636 w 1015"/>
                <a:gd name="T7" fmla="*/ 25 h 250"/>
                <a:gd name="T8" fmla="*/ 636 w 1015"/>
                <a:gd name="T9" fmla="*/ 25 h 250"/>
                <a:gd name="T10" fmla="*/ 517 w 1015"/>
                <a:gd name="T11" fmla="*/ 3 h 250"/>
                <a:gd name="T12" fmla="*/ 56 w 1015"/>
                <a:gd name="T13" fmla="*/ 124 h 250"/>
                <a:gd name="T14" fmla="*/ 0 w 1015"/>
                <a:gd name="T15" fmla="*/ 198 h 250"/>
                <a:gd name="T16" fmla="*/ 257 w 1015"/>
                <a:gd name="T17" fmla="*/ 176 h 250"/>
                <a:gd name="T18" fmla="*/ 531 w 1015"/>
                <a:gd name="T19" fmla="*/ 250 h 250"/>
                <a:gd name="T20" fmla="*/ 1015 w 1015"/>
                <a:gd name="T21" fmla="*/ 127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5"/>
                <a:gd name="T34" fmla="*/ 0 h 250"/>
                <a:gd name="T35" fmla="*/ 1015 w 1015"/>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5" h="250">
                  <a:moveTo>
                    <a:pt x="1015" y="127"/>
                  </a:moveTo>
                  <a:cubicBezTo>
                    <a:pt x="636" y="25"/>
                    <a:pt x="636" y="25"/>
                    <a:pt x="636" y="25"/>
                  </a:cubicBezTo>
                  <a:cubicBezTo>
                    <a:pt x="636" y="25"/>
                    <a:pt x="544" y="2"/>
                    <a:pt x="543" y="2"/>
                  </a:cubicBezTo>
                  <a:cubicBezTo>
                    <a:pt x="636" y="25"/>
                    <a:pt x="636" y="25"/>
                    <a:pt x="636" y="25"/>
                  </a:cubicBezTo>
                  <a:cubicBezTo>
                    <a:pt x="636" y="25"/>
                    <a:pt x="636" y="25"/>
                    <a:pt x="636" y="25"/>
                  </a:cubicBezTo>
                  <a:cubicBezTo>
                    <a:pt x="628" y="23"/>
                    <a:pt x="526" y="0"/>
                    <a:pt x="517" y="3"/>
                  </a:cubicBezTo>
                  <a:cubicBezTo>
                    <a:pt x="56" y="124"/>
                    <a:pt x="56" y="124"/>
                    <a:pt x="56" y="124"/>
                  </a:cubicBezTo>
                  <a:cubicBezTo>
                    <a:pt x="25" y="133"/>
                    <a:pt x="0" y="166"/>
                    <a:pt x="0" y="198"/>
                  </a:cubicBezTo>
                  <a:cubicBezTo>
                    <a:pt x="257" y="176"/>
                    <a:pt x="257" y="176"/>
                    <a:pt x="257" y="176"/>
                  </a:cubicBezTo>
                  <a:cubicBezTo>
                    <a:pt x="531" y="250"/>
                    <a:pt x="531" y="250"/>
                    <a:pt x="531" y="250"/>
                  </a:cubicBezTo>
                  <a:lnTo>
                    <a:pt x="1015" y="12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252" name="Freeform 3222"/>
            <p:cNvSpPr>
              <a:spLocks/>
            </p:cNvSpPr>
            <p:nvPr/>
          </p:nvSpPr>
          <p:spPr bwMode="gray">
            <a:xfrm>
              <a:off x="5112466" y="2385975"/>
              <a:ext cx="77696" cy="28588"/>
            </a:xfrm>
            <a:custGeom>
              <a:avLst/>
              <a:gdLst>
                <a:gd name="T0" fmla="*/ 149 w 531"/>
                <a:gd name="T1" fmla="*/ 23 h 198"/>
                <a:gd name="T2" fmla="*/ 56 w 531"/>
                <a:gd name="T3" fmla="*/ 0 h 198"/>
                <a:gd name="T4" fmla="*/ 0 w 531"/>
                <a:gd name="T5" fmla="*/ 74 h 198"/>
                <a:gd name="T6" fmla="*/ 471 w 531"/>
                <a:gd name="T7" fmla="*/ 198 h 198"/>
                <a:gd name="T8" fmla="*/ 531 w 531"/>
                <a:gd name="T9" fmla="*/ 126 h 198"/>
                <a:gd name="T10" fmla="*/ 149 w 531"/>
                <a:gd name="T11" fmla="*/ 23 h 198"/>
                <a:gd name="T12" fmla="*/ 0 60000 65536"/>
                <a:gd name="T13" fmla="*/ 0 60000 65536"/>
                <a:gd name="T14" fmla="*/ 0 60000 65536"/>
                <a:gd name="T15" fmla="*/ 0 60000 65536"/>
                <a:gd name="T16" fmla="*/ 0 60000 65536"/>
                <a:gd name="T17" fmla="*/ 0 60000 65536"/>
                <a:gd name="T18" fmla="*/ 0 w 531"/>
                <a:gd name="T19" fmla="*/ 0 h 198"/>
                <a:gd name="T20" fmla="*/ 531 w 53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531" h="198">
                  <a:moveTo>
                    <a:pt x="149" y="23"/>
                  </a:moveTo>
                  <a:cubicBezTo>
                    <a:pt x="56" y="0"/>
                    <a:pt x="56" y="0"/>
                    <a:pt x="56" y="0"/>
                  </a:cubicBezTo>
                  <a:cubicBezTo>
                    <a:pt x="25" y="9"/>
                    <a:pt x="0" y="42"/>
                    <a:pt x="0" y="74"/>
                  </a:cubicBezTo>
                  <a:cubicBezTo>
                    <a:pt x="471" y="198"/>
                    <a:pt x="471" y="198"/>
                    <a:pt x="471" y="198"/>
                  </a:cubicBezTo>
                  <a:cubicBezTo>
                    <a:pt x="531" y="126"/>
                    <a:pt x="531" y="126"/>
                    <a:pt x="531" y="126"/>
                  </a:cubicBezTo>
                  <a:lnTo>
                    <a:pt x="149" y="23"/>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253" name="Freeform 3223"/>
            <p:cNvSpPr>
              <a:spLocks/>
            </p:cNvSpPr>
            <p:nvPr/>
          </p:nvSpPr>
          <p:spPr bwMode="gray">
            <a:xfrm>
              <a:off x="5257033" y="2385022"/>
              <a:ext cx="8598" cy="13023"/>
            </a:xfrm>
            <a:custGeom>
              <a:avLst/>
              <a:gdLst>
                <a:gd name="T0" fmla="*/ 58 w 59"/>
                <a:gd name="T1" fmla="*/ 50 h 90"/>
                <a:gd name="T2" fmla="*/ 1 w 59"/>
                <a:gd name="T3" fmla="*/ 9 h 90"/>
                <a:gd name="T4" fmla="*/ 34 w 59"/>
                <a:gd name="T5" fmla="*/ 57 h 90"/>
                <a:gd name="T6" fmla="*/ 58 w 59"/>
                <a:gd name="T7" fmla="*/ 90 h 90"/>
                <a:gd name="T8" fmla="*/ 58 w 59"/>
                <a:gd name="T9" fmla="*/ 50 h 90"/>
                <a:gd name="T10" fmla="*/ 0 60000 65536"/>
                <a:gd name="T11" fmla="*/ 0 60000 65536"/>
                <a:gd name="T12" fmla="*/ 0 60000 65536"/>
                <a:gd name="T13" fmla="*/ 0 60000 65536"/>
                <a:gd name="T14" fmla="*/ 0 60000 65536"/>
                <a:gd name="T15" fmla="*/ 0 w 59"/>
                <a:gd name="T16" fmla="*/ 0 h 90"/>
                <a:gd name="T17" fmla="*/ 59 w 59"/>
                <a:gd name="T18" fmla="*/ 90 h 90"/>
              </a:gdLst>
              <a:ahLst/>
              <a:cxnLst>
                <a:cxn ang="T10">
                  <a:pos x="T0" y="T1"/>
                </a:cxn>
                <a:cxn ang="T11">
                  <a:pos x="T2" y="T3"/>
                </a:cxn>
                <a:cxn ang="T12">
                  <a:pos x="T4" y="T5"/>
                </a:cxn>
                <a:cxn ang="T13">
                  <a:pos x="T6" y="T7"/>
                </a:cxn>
                <a:cxn ang="T14">
                  <a:pos x="T8" y="T9"/>
                </a:cxn>
              </a:cxnLst>
              <a:rect l="T15" t="T16" r="T17" b="T18"/>
              <a:pathLst>
                <a:path w="59" h="90">
                  <a:moveTo>
                    <a:pt x="58" y="50"/>
                  </a:moveTo>
                  <a:cubicBezTo>
                    <a:pt x="58" y="19"/>
                    <a:pt x="32" y="0"/>
                    <a:pt x="1" y="9"/>
                  </a:cubicBezTo>
                  <a:cubicBezTo>
                    <a:pt x="0" y="9"/>
                    <a:pt x="18" y="34"/>
                    <a:pt x="34" y="57"/>
                  </a:cubicBezTo>
                  <a:cubicBezTo>
                    <a:pt x="47" y="74"/>
                    <a:pt x="58" y="90"/>
                    <a:pt x="58" y="90"/>
                  </a:cubicBezTo>
                  <a:cubicBezTo>
                    <a:pt x="59" y="77"/>
                    <a:pt x="59" y="62"/>
                    <a:pt x="58" y="50"/>
                  </a:cubicBezTo>
                  <a:close/>
                </a:path>
              </a:pathLst>
            </a:custGeom>
            <a:gradFill flip="none" rotWithShape="1">
              <a:gsLst>
                <a:gs pos="29000">
                  <a:srgbClr val="A6A6A6"/>
                </a:gs>
                <a:gs pos="0">
                  <a:srgbClr val="A6A6A6"/>
                </a:gs>
                <a:gs pos="70000">
                  <a:schemeClr val="bg1">
                    <a:lumMod val="95000"/>
                  </a:schemeClr>
                </a:gs>
              </a:gsLst>
              <a:lin ang="15600000" scaled="0"/>
              <a:tileRect/>
            </a:gradFill>
            <a:ln w="6350">
              <a:noFill/>
              <a:miter lim="800000"/>
              <a:headEnd/>
              <a:tailEnd/>
            </a:ln>
          </p:spPr>
          <p:txBody>
            <a:bodyPr/>
            <a:lstStyle/>
            <a:p>
              <a:endParaRPr lang="en-US" dirty="0"/>
            </a:p>
          </p:txBody>
        </p:sp>
        <p:sp>
          <p:nvSpPr>
            <p:cNvPr id="3254" name="Freeform 3224"/>
            <p:cNvSpPr>
              <a:spLocks/>
            </p:cNvSpPr>
            <p:nvPr/>
          </p:nvSpPr>
          <p:spPr bwMode="gray">
            <a:xfrm>
              <a:off x="5189844" y="2386293"/>
              <a:ext cx="75467" cy="29541"/>
            </a:xfrm>
            <a:custGeom>
              <a:avLst/>
              <a:gdLst>
                <a:gd name="T0" fmla="*/ 461 w 517"/>
                <a:gd name="T1" fmla="*/ 1 h 202"/>
                <a:gd name="T2" fmla="*/ 460 w 517"/>
                <a:gd name="T3" fmla="*/ 0 h 202"/>
                <a:gd name="T4" fmla="*/ 0 w 517"/>
                <a:gd name="T5" fmla="*/ 122 h 202"/>
                <a:gd name="T6" fmla="*/ 56 w 517"/>
                <a:gd name="T7" fmla="*/ 202 h 202"/>
                <a:gd name="T8" fmla="*/ 517 w 517"/>
                <a:gd name="T9" fmla="*/ 81 h 202"/>
                <a:gd name="T10" fmla="*/ 461 w 517"/>
                <a:gd name="T11" fmla="*/ 1 h 202"/>
                <a:gd name="T12" fmla="*/ 0 60000 65536"/>
                <a:gd name="T13" fmla="*/ 0 60000 65536"/>
                <a:gd name="T14" fmla="*/ 0 60000 65536"/>
                <a:gd name="T15" fmla="*/ 0 60000 65536"/>
                <a:gd name="T16" fmla="*/ 0 60000 65536"/>
                <a:gd name="T17" fmla="*/ 0 60000 65536"/>
                <a:gd name="T18" fmla="*/ 0 w 517"/>
                <a:gd name="T19" fmla="*/ 0 h 202"/>
                <a:gd name="T20" fmla="*/ 517 w 51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517" h="202">
                  <a:moveTo>
                    <a:pt x="461" y="1"/>
                  </a:moveTo>
                  <a:cubicBezTo>
                    <a:pt x="460" y="0"/>
                    <a:pt x="460" y="0"/>
                    <a:pt x="460" y="0"/>
                  </a:cubicBezTo>
                  <a:cubicBezTo>
                    <a:pt x="0" y="122"/>
                    <a:pt x="0" y="122"/>
                    <a:pt x="0" y="122"/>
                  </a:cubicBezTo>
                  <a:cubicBezTo>
                    <a:pt x="56" y="202"/>
                    <a:pt x="56" y="202"/>
                    <a:pt x="56" y="202"/>
                  </a:cubicBezTo>
                  <a:cubicBezTo>
                    <a:pt x="517" y="81"/>
                    <a:pt x="517" y="81"/>
                    <a:pt x="517" y="81"/>
                  </a:cubicBezTo>
                  <a:cubicBezTo>
                    <a:pt x="517" y="49"/>
                    <a:pt x="492" y="10"/>
                    <a:pt x="461" y="1"/>
                  </a:cubicBezTo>
                  <a:close/>
                </a:path>
              </a:pathLst>
            </a:custGeom>
            <a:gradFill flip="none" rotWithShape="1">
              <a:gsLst>
                <a:gs pos="46000">
                  <a:schemeClr val="bg1">
                    <a:lumMod val="65000"/>
                  </a:schemeClr>
                </a:gs>
                <a:gs pos="58000">
                  <a:schemeClr val="bg1">
                    <a:lumMod val="95000"/>
                  </a:schemeClr>
                </a:gs>
              </a:gsLst>
              <a:lin ang="15300000" scaled="0"/>
              <a:tileRect/>
            </a:gradFill>
            <a:ln w="6350">
              <a:noFill/>
              <a:miter lim="800000"/>
              <a:headEnd/>
              <a:tailEnd/>
            </a:ln>
          </p:spPr>
          <p:txBody>
            <a:bodyPr/>
            <a:lstStyle/>
            <a:p>
              <a:endParaRPr lang="en-US" dirty="0"/>
            </a:p>
          </p:txBody>
        </p:sp>
        <p:sp>
          <p:nvSpPr>
            <p:cNvPr id="3255" name="Freeform 3225"/>
            <p:cNvSpPr>
              <a:spLocks/>
            </p:cNvSpPr>
            <p:nvPr/>
          </p:nvSpPr>
          <p:spPr bwMode="gray">
            <a:xfrm>
              <a:off x="5181565" y="2404082"/>
              <a:ext cx="16559" cy="13342"/>
            </a:xfrm>
            <a:custGeom>
              <a:avLst/>
              <a:gdLst>
                <a:gd name="T0" fmla="*/ 105 w 113"/>
                <a:gd name="T1" fmla="*/ 45 h 91"/>
                <a:gd name="T2" fmla="*/ 57 w 113"/>
                <a:gd name="T3" fmla="*/ 0 h 91"/>
                <a:gd name="T4" fmla="*/ 57 w 113"/>
                <a:gd name="T5" fmla="*/ 0 h 91"/>
                <a:gd name="T6" fmla="*/ 57 w 113"/>
                <a:gd name="T7" fmla="*/ 0 h 91"/>
                <a:gd name="T8" fmla="*/ 0 w 113"/>
                <a:gd name="T9" fmla="*/ 73 h 91"/>
                <a:gd name="T10" fmla="*/ 113 w 113"/>
                <a:gd name="T11" fmla="*/ 80 h 91"/>
                <a:gd name="T12" fmla="*/ 105 w 113"/>
                <a:gd name="T13" fmla="*/ 45 h 91"/>
                <a:gd name="T14" fmla="*/ 0 60000 65536"/>
                <a:gd name="T15" fmla="*/ 0 60000 65536"/>
                <a:gd name="T16" fmla="*/ 0 60000 65536"/>
                <a:gd name="T17" fmla="*/ 0 60000 65536"/>
                <a:gd name="T18" fmla="*/ 0 60000 65536"/>
                <a:gd name="T19" fmla="*/ 0 60000 65536"/>
                <a:gd name="T20" fmla="*/ 0 60000 65536"/>
                <a:gd name="T21" fmla="*/ 0 w 113"/>
                <a:gd name="T22" fmla="*/ 0 h 91"/>
                <a:gd name="T23" fmla="*/ 113 w 11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91">
                  <a:moveTo>
                    <a:pt x="105" y="45"/>
                  </a:moveTo>
                  <a:cubicBezTo>
                    <a:pt x="95" y="24"/>
                    <a:pt x="77" y="6"/>
                    <a:pt x="57" y="0"/>
                  </a:cubicBezTo>
                  <a:cubicBezTo>
                    <a:pt x="57" y="0"/>
                    <a:pt x="57" y="0"/>
                    <a:pt x="57" y="0"/>
                  </a:cubicBezTo>
                  <a:cubicBezTo>
                    <a:pt x="57" y="0"/>
                    <a:pt x="57" y="0"/>
                    <a:pt x="57" y="0"/>
                  </a:cubicBezTo>
                  <a:cubicBezTo>
                    <a:pt x="25" y="9"/>
                    <a:pt x="0" y="42"/>
                    <a:pt x="0" y="73"/>
                  </a:cubicBezTo>
                  <a:cubicBezTo>
                    <a:pt x="26" y="91"/>
                    <a:pt x="82" y="87"/>
                    <a:pt x="113" y="80"/>
                  </a:cubicBezTo>
                  <a:cubicBezTo>
                    <a:pt x="113" y="69"/>
                    <a:pt x="110" y="57"/>
                    <a:pt x="105" y="45"/>
                  </a:cubicBezTo>
                  <a:close/>
                </a:path>
              </a:pathLst>
            </a:custGeom>
            <a:gradFill flip="none" rotWithShape="1">
              <a:gsLst>
                <a:gs pos="100000">
                  <a:schemeClr val="bg1">
                    <a:lumMod val="50000"/>
                  </a:schemeClr>
                </a:gs>
                <a:gs pos="49000">
                  <a:srgbClr val="A6A6A6"/>
                </a:gs>
                <a:gs pos="0">
                  <a:srgbClr val="A6A6A6"/>
                </a:gs>
                <a:gs pos="87000">
                  <a:schemeClr val="bg1">
                    <a:lumMod val="95000"/>
                  </a:schemeClr>
                </a:gs>
              </a:gsLst>
              <a:lin ang="16200000" scaled="1"/>
              <a:tileRect/>
            </a:gradFill>
            <a:ln w="6350">
              <a:noFill/>
              <a:miter lim="800000"/>
              <a:headEnd/>
              <a:tailEnd/>
            </a:ln>
          </p:spPr>
          <p:txBody>
            <a:bodyPr/>
            <a:lstStyle/>
            <a:p>
              <a:endParaRPr lang="en-US" dirty="0"/>
            </a:p>
          </p:txBody>
        </p:sp>
        <p:sp>
          <p:nvSpPr>
            <p:cNvPr id="3256" name="Freeform 3226"/>
            <p:cNvSpPr>
              <a:spLocks/>
            </p:cNvSpPr>
            <p:nvPr/>
          </p:nvSpPr>
          <p:spPr bwMode="gray">
            <a:xfrm>
              <a:off x="5183475" y="2504775"/>
              <a:ext cx="15284" cy="14612"/>
            </a:xfrm>
            <a:custGeom>
              <a:avLst/>
              <a:gdLst>
                <a:gd name="T0" fmla="*/ 0 w 248"/>
                <a:gd name="T1" fmla="*/ 69 h 239"/>
                <a:gd name="T2" fmla="*/ 0 w 248"/>
                <a:gd name="T3" fmla="*/ 239 h 239"/>
                <a:gd name="T4" fmla="*/ 248 w 248"/>
                <a:gd name="T5" fmla="*/ 172 h 239"/>
                <a:gd name="T6" fmla="*/ 248 w 248"/>
                <a:gd name="T7" fmla="*/ 0 h 239"/>
                <a:gd name="T8" fmla="*/ 0 w 248"/>
                <a:gd name="T9" fmla="*/ 69 h 239"/>
                <a:gd name="T10" fmla="*/ 0 60000 65536"/>
                <a:gd name="T11" fmla="*/ 0 60000 65536"/>
                <a:gd name="T12" fmla="*/ 0 60000 65536"/>
                <a:gd name="T13" fmla="*/ 0 60000 65536"/>
                <a:gd name="T14" fmla="*/ 0 60000 65536"/>
                <a:gd name="T15" fmla="*/ 0 w 248"/>
                <a:gd name="T16" fmla="*/ 0 h 239"/>
                <a:gd name="T17" fmla="*/ 248 w 248"/>
                <a:gd name="T18" fmla="*/ 239 h 239"/>
              </a:gdLst>
              <a:ahLst/>
              <a:cxnLst>
                <a:cxn ang="T10">
                  <a:pos x="T0" y="T1"/>
                </a:cxn>
                <a:cxn ang="T11">
                  <a:pos x="T2" y="T3"/>
                </a:cxn>
                <a:cxn ang="T12">
                  <a:pos x="T4" y="T5"/>
                </a:cxn>
                <a:cxn ang="T13">
                  <a:pos x="T6" y="T7"/>
                </a:cxn>
                <a:cxn ang="T14">
                  <a:pos x="T8" y="T9"/>
                </a:cxn>
              </a:cxnLst>
              <a:rect l="T15" t="T16" r="T17" b="T18"/>
              <a:pathLst>
                <a:path w="248" h="239">
                  <a:moveTo>
                    <a:pt x="0" y="69"/>
                  </a:moveTo>
                  <a:lnTo>
                    <a:pt x="0" y="239"/>
                  </a:lnTo>
                  <a:lnTo>
                    <a:pt x="248" y="172"/>
                  </a:lnTo>
                  <a:lnTo>
                    <a:pt x="248" y="0"/>
                  </a:lnTo>
                  <a:lnTo>
                    <a:pt x="0" y="69"/>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57" name="Freeform 3227"/>
            <p:cNvSpPr>
              <a:spLocks/>
            </p:cNvSpPr>
            <p:nvPr/>
          </p:nvSpPr>
          <p:spPr bwMode="gray">
            <a:xfrm>
              <a:off x="5249390" y="2487304"/>
              <a:ext cx="14329" cy="14612"/>
            </a:xfrm>
            <a:custGeom>
              <a:avLst/>
              <a:gdLst>
                <a:gd name="T0" fmla="*/ 0 w 234"/>
                <a:gd name="T1" fmla="*/ 61 h 234"/>
                <a:gd name="T2" fmla="*/ 0 w 234"/>
                <a:gd name="T3" fmla="*/ 234 h 234"/>
                <a:gd name="T4" fmla="*/ 234 w 234"/>
                <a:gd name="T5" fmla="*/ 172 h 234"/>
                <a:gd name="T6" fmla="*/ 234 w 234"/>
                <a:gd name="T7" fmla="*/ 0 h 234"/>
                <a:gd name="T8" fmla="*/ 0 w 234"/>
                <a:gd name="T9" fmla="*/ 61 h 234"/>
                <a:gd name="T10" fmla="*/ 0 60000 65536"/>
                <a:gd name="T11" fmla="*/ 0 60000 65536"/>
                <a:gd name="T12" fmla="*/ 0 60000 65536"/>
                <a:gd name="T13" fmla="*/ 0 60000 65536"/>
                <a:gd name="T14" fmla="*/ 0 60000 65536"/>
                <a:gd name="T15" fmla="*/ 0 w 234"/>
                <a:gd name="T16" fmla="*/ 0 h 234"/>
                <a:gd name="T17" fmla="*/ 234 w 234"/>
                <a:gd name="T18" fmla="*/ 234 h 234"/>
              </a:gdLst>
              <a:ahLst/>
              <a:cxnLst>
                <a:cxn ang="T10">
                  <a:pos x="T0" y="T1"/>
                </a:cxn>
                <a:cxn ang="T11">
                  <a:pos x="T2" y="T3"/>
                </a:cxn>
                <a:cxn ang="T12">
                  <a:pos x="T4" y="T5"/>
                </a:cxn>
                <a:cxn ang="T13">
                  <a:pos x="T6" y="T7"/>
                </a:cxn>
                <a:cxn ang="T14">
                  <a:pos x="T8" y="T9"/>
                </a:cxn>
              </a:cxnLst>
              <a:rect l="T15" t="T16" r="T17" b="T18"/>
              <a:pathLst>
                <a:path w="234" h="234">
                  <a:moveTo>
                    <a:pt x="0" y="61"/>
                  </a:moveTo>
                  <a:lnTo>
                    <a:pt x="0" y="234"/>
                  </a:lnTo>
                  <a:lnTo>
                    <a:pt x="234" y="172"/>
                  </a:lnTo>
                  <a:lnTo>
                    <a:pt x="234" y="0"/>
                  </a:lnTo>
                  <a:lnTo>
                    <a:pt x="0" y="61"/>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58" name="Freeform 3228"/>
            <p:cNvSpPr>
              <a:spLocks/>
            </p:cNvSpPr>
            <p:nvPr/>
          </p:nvSpPr>
          <p:spPr bwMode="gray">
            <a:xfrm>
              <a:off x="5200352" y="2446963"/>
              <a:ext cx="47446" cy="60035"/>
            </a:xfrm>
            <a:custGeom>
              <a:avLst/>
              <a:gdLst>
                <a:gd name="T0" fmla="*/ 325 w 325"/>
                <a:gd name="T1" fmla="*/ 275 h 411"/>
                <a:gd name="T2" fmla="*/ 277 w 325"/>
                <a:gd name="T3" fmla="*/ 338 h 411"/>
                <a:gd name="T4" fmla="*/ 48 w 325"/>
                <a:gd name="T5" fmla="*/ 404 h 411"/>
                <a:gd name="T6" fmla="*/ 0 w 325"/>
                <a:gd name="T7" fmla="*/ 369 h 411"/>
                <a:gd name="T8" fmla="*/ 0 w 325"/>
                <a:gd name="T9" fmla="*/ 137 h 411"/>
                <a:gd name="T10" fmla="*/ 48 w 325"/>
                <a:gd name="T11" fmla="*/ 74 h 411"/>
                <a:gd name="T12" fmla="*/ 277 w 325"/>
                <a:gd name="T13" fmla="*/ 8 h 411"/>
                <a:gd name="T14" fmla="*/ 325 w 325"/>
                <a:gd name="T15" fmla="*/ 43 h 411"/>
                <a:gd name="T16" fmla="*/ 325 w 325"/>
                <a:gd name="T17" fmla="*/ 275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411"/>
                <a:gd name="T29" fmla="*/ 325 w 325"/>
                <a:gd name="T30" fmla="*/ 411 h 4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411">
                  <a:moveTo>
                    <a:pt x="325" y="275"/>
                  </a:moveTo>
                  <a:cubicBezTo>
                    <a:pt x="325" y="302"/>
                    <a:pt x="304" y="330"/>
                    <a:pt x="277" y="338"/>
                  </a:cubicBezTo>
                  <a:cubicBezTo>
                    <a:pt x="48" y="404"/>
                    <a:pt x="48" y="404"/>
                    <a:pt x="48" y="404"/>
                  </a:cubicBezTo>
                  <a:cubicBezTo>
                    <a:pt x="22" y="411"/>
                    <a:pt x="0" y="396"/>
                    <a:pt x="0" y="369"/>
                  </a:cubicBezTo>
                  <a:cubicBezTo>
                    <a:pt x="0" y="137"/>
                    <a:pt x="0" y="137"/>
                    <a:pt x="0" y="137"/>
                  </a:cubicBezTo>
                  <a:cubicBezTo>
                    <a:pt x="0" y="110"/>
                    <a:pt x="22" y="82"/>
                    <a:pt x="48" y="74"/>
                  </a:cubicBezTo>
                  <a:cubicBezTo>
                    <a:pt x="277" y="8"/>
                    <a:pt x="277" y="8"/>
                    <a:pt x="277" y="8"/>
                  </a:cubicBezTo>
                  <a:cubicBezTo>
                    <a:pt x="304" y="0"/>
                    <a:pt x="325" y="16"/>
                    <a:pt x="325" y="43"/>
                  </a:cubicBezTo>
                  <a:lnTo>
                    <a:pt x="325" y="275"/>
                  </a:lnTo>
                  <a:close/>
                </a:path>
              </a:pathLst>
            </a:custGeom>
            <a:pattFill prst="ltVert">
              <a:fgClr>
                <a:schemeClr val="bg1">
                  <a:lumMod val="65000"/>
                </a:schemeClr>
              </a:fgClr>
              <a:bgClr>
                <a:schemeClr val="bg1">
                  <a:lumMod val="50000"/>
                </a:schemeClr>
              </a:bgClr>
            </a:pattFill>
            <a:ln w="6350">
              <a:noFill/>
              <a:miter lim="800000"/>
              <a:headEnd/>
              <a:tailEnd/>
            </a:ln>
          </p:spPr>
          <p:txBody>
            <a:bodyPr/>
            <a:lstStyle/>
            <a:p>
              <a:endParaRPr lang="en-US" dirty="0"/>
            </a:p>
          </p:txBody>
        </p:sp>
        <p:sp>
          <p:nvSpPr>
            <p:cNvPr id="3259" name="Freeform 3232"/>
            <p:cNvSpPr>
              <a:spLocks/>
            </p:cNvSpPr>
            <p:nvPr/>
          </p:nvSpPr>
          <p:spPr bwMode="gray">
            <a:xfrm>
              <a:off x="5119153" y="2339282"/>
              <a:ext cx="139789" cy="65753"/>
            </a:xfrm>
            <a:custGeom>
              <a:avLst/>
              <a:gdLst>
                <a:gd name="T0" fmla="*/ 468 w 956"/>
                <a:gd name="T1" fmla="*/ 0 h 451"/>
                <a:gd name="T2" fmla="*/ 0 w 956"/>
                <a:gd name="T3" fmla="*/ 125 h 451"/>
                <a:gd name="T4" fmla="*/ 488 w 956"/>
                <a:gd name="T5" fmla="*/ 451 h 451"/>
                <a:gd name="T6" fmla="*/ 956 w 956"/>
                <a:gd name="T7" fmla="*/ 325 h 451"/>
                <a:gd name="T8" fmla="*/ 468 w 956"/>
                <a:gd name="T9" fmla="*/ 0 h 451"/>
                <a:gd name="T10" fmla="*/ 0 60000 65536"/>
                <a:gd name="T11" fmla="*/ 0 60000 65536"/>
                <a:gd name="T12" fmla="*/ 0 60000 65536"/>
                <a:gd name="T13" fmla="*/ 0 60000 65536"/>
                <a:gd name="T14" fmla="*/ 0 60000 65536"/>
                <a:gd name="T15" fmla="*/ 0 w 956"/>
                <a:gd name="T16" fmla="*/ 0 h 451"/>
                <a:gd name="T17" fmla="*/ 956 w 956"/>
                <a:gd name="T18" fmla="*/ 451 h 451"/>
              </a:gdLst>
              <a:ahLst/>
              <a:cxnLst>
                <a:cxn ang="T10">
                  <a:pos x="T0" y="T1"/>
                </a:cxn>
                <a:cxn ang="T11">
                  <a:pos x="T2" y="T3"/>
                </a:cxn>
                <a:cxn ang="T12">
                  <a:pos x="T4" y="T5"/>
                </a:cxn>
                <a:cxn ang="T13">
                  <a:pos x="T6" y="T7"/>
                </a:cxn>
                <a:cxn ang="T14">
                  <a:pos x="T8" y="T9"/>
                </a:cxn>
              </a:cxnLst>
              <a:rect l="T15" t="T16" r="T17" b="T18"/>
              <a:pathLst>
                <a:path w="956" h="451">
                  <a:moveTo>
                    <a:pt x="468" y="0"/>
                  </a:moveTo>
                  <a:cubicBezTo>
                    <a:pt x="0" y="125"/>
                    <a:pt x="0" y="125"/>
                    <a:pt x="0" y="125"/>
                  </a:cubicBezTo>
                  <a:cubicBezTo>
                    <a:pt x="488" y="451"/>
                    <a:pt x="488" y="451"/>
                    <a:pt x="488" y="451"/>
                  </a:cubicBezTo>
                  <a:cubicBezTo>
                    <a:pt x="956" y="325"/>
                    <a:pt x="956" y="325"/>
                    <a:pt x="956" y="325"/>
                  </a:cubicBezTo>
                  <a:cubicBezTo>
                    <a:pt x="956" y="325"/>
                    <a:pt x="549" y="0"/>
                    <a:pt x="468" y="0"/>
                  </a:cubicBezTo>
                  <a:close/>
                </a:path>
              </a:pathLst>
            </a:custGeom>
            <a:solidFill>
              <a:schemeClr val="bg1">
                <a:lumMod val="95000"/>
              </a:schemeClr>
            </a:solidFill>
            <a:ln w="6350">
              <a:noFill/>
              <a:miter lim="800000"/>
              <a:headEnd/>
              <a:tailEnd/>
            </a:ln>
          </p:spPr>
          <p:txBody>
            <a:bodyPr/>
            <a:lstStyle/>
            <a:p>
              <a:endParaRPr lang="en-US" dirty="0"/>
            </a:p>
          </p:txBody>
        </p:sp>
        <p:sp>
          <p:nvSpPr>
            <p:cNvPr id="3260" name="Freeform 3233"/>
            <p:cNvSpPr>
              <a:spLocks/>
            </p:cNvSpPr>
            <p:nvPr/>
          </p:nvSpPr>
          <p:spPr bwMode="gray">
            <a:xfrm>
              <a:off x="5119153" y="2357387"/>
              <a:ext cx="71328" cy="47647"/>
            </a:xfrm>
            <a:custGeom>
              <a:avLst/>
              <a:gdLst>
                <a:gd name="T0" fmla="*/ 0 w 488"/>
                <a:gd name="T1" fmla="*/ 0 h 326"/>
                <a:gd name="T2" fmla="*/ 488 w 488"/>
                <a:gd name="T3" fmla="*/ 326 h 326"/>
                <a:gd name="T4" fmla="*/ 117 w 488"/>
                <a:gd name="T5" fmla="*/ 226 h 326"/>
                <a:gd name="T6" fmla="*/ 0 w 488"/>
                <a:gd name="T7" fmla="*/ 198 h 326"/>
                <a:gd name="T8" fmla="*/ 0 w 488"/>
                <a:gd name="T9" fmla="*/ 0 h 326"/>
                <a:gd name="T10" fmla="*/ 0 60000 65536"/>
                <a:gd name="T11" fmla="*/ 0 60000 65536"/>
                <a:gd name="T12" fmla="*/ 0 60000 65536"/>
                <a:gd name="T13" fmla="*/ 0 60000 65536"/>
                <a:gd name="T14" fmla="*/ 0 60000 65536"/>
                <a:gd name="T15" fmla="*/ 0 w 488"/>
                <a:gd name="T16" fmla="*/ 0 h 326"/>
                <a:gd name="T17" fmla="*/ 488 w 488"/>
                <a:gd name="T18" fmla="*/ 326 h 326"/>
              </a:gdLst>
              <a:ahLst/>
              <a:cxnLst>
                <a:cxn ang="T10">
                  <a:pos x="T0" y="T1"/>
                </a:cxn>
                <a:cxn ang="T11">
                  <a:pos x="T2" y="T3"/>
                </a:cxn>
                <a:cxn ang="T12">
                  <a:pos x="T4" y="T5"/>
                </a:cxn>
                <a:cxn ang="T13">
                  <a:pos x="T6" y="T7"/>
                </a:cxn>
                <a:cxn ang="T14">
                  <a:pos x="T8" y="T9"/>
                </a:cxn>
              </a:cxnLst>
              <a:rect l="T15" t="T16" r="T17" b="T18"/>
              <a:pathLst>
                <a:path w="488" h="326">
                  <a:moveTo>
                    <a:pt x="0" y="0"/>
                  </a:moveTo>
                  <a:cubicBezTo>
                    <a:pt x="82" y="0"/>
                    <a:pt x="488" y="326"/>
                    <a:pt x="488" y="326"/>
                  </a:cubicBezTo>
                  <a:cubicBezTo>
                    <a:pt x="117" y="226"/>
                    <a:pt x="117" y="226"/>
                    <a:pt x="117" y="226"/>
                  </a:cubicBezTo>
                  <a:cubicBezTo>
                    <a:pt x="0" y="198"/>
                    <a:pt x="0" y="198"/>
                    <a:pt x="0" y="198"/>
                  </a:cubicBez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3261" name="Freeform 1327"/>
            <p:cNvSpPr>
              <a:spLocks/>
            </p:cNvSpPr>
            <p:nvPr/>
          </p:nvSpPr>
          <p:spPr bwMode="gray">
            <a:xfrm>
              <a:off x="2524907" y="1793131"/>
              <a:ext cx="11307" cy="32644"/>
            </a:xfrm>
            <a:custGeom>
              <a:avLst/>
              <a:gdLst/>
              <a:ahLst/>
              <a:cxnLst>
                <a:cxn ang="0">
                  <a:pos x="0" y="484"/>
                </a:cxn>
                <a:cxn ang="0">
                  <a:pos x="0" y="45"/>
                </a:cxn>
                <a:cxn ang="0">
                  <a:pos x="168" y="0"/>
                </a:cxn>
                <a:cxn ang="0">
                  <a:pos x="168" y="442"/>
                </a:cxn>
                <a:cxn ang="0">
                  <a:pos x="0" y="484"/>
                </a:cxn>
              </a:cxnLst>
              <a:rect l="0" t="0" r="r" b="b"/>
              <a:pathLst>
                <a:path w="168" h="484">
                  <a:moveTo>
                    <a:pt x="0" y="484"/>
                  </a:moveTo>
                  <a:lnTo>
                    <a:pt x="0" y="45"/>
                  </a:lnTo>
                  <a:lnTo>
                    <a:pt x="168" y="0"/>
                  </a:lnTo>
                  <a:lnTo>
                    <a:pt x="168" y="442"/>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62" name="Freeform 1328"/>
            <p:cNvSpPr>
              <a:spLocks/>
            </p:cNvSpPr>
            <p:nvPr/>
          </p:nvSpPr>
          <p:spPr bwMode="gray">
            <a:xfrm>
              <a:off x="2522888" y="1795694"/>
              <a:ext cx="2020" cy="30081"/>
            </a:xfrm>
            <a:custGeom>
              <a:avLst/>
              <a:gdLst/>
              <a:ahLst/>
              <a:cxnLst>
                <a:cxn ang="0">
                  <a:pos x="30" y="7"/>
                </a:cxn>
                <a:cxn ang="0">
                  <a:pos x="0" y="0"/>
                </a:cxn>
                <a:cxn ang="0">
                  <a:pos x="0" y="439"/>
                </a:cxn>
                <a:cxn ang="0">
                  <a:pos x="30" y="446"/>
                </a:cxn>
                <a:cxn ang="0">
                  <a:pos x="30" y="7"/>
                </a:cxn>
              </a:cxnLst>
              <a:rect l="0" t="0" r="r" b="b"/>
              <a:pathLst>
                <a:path w="30" h="446">
                  <a:moveTo>
                    <a:pt x="30" y="7"/>
                  </a:moveTo>
                  <a:lnTo>
                    <a:pt x="0" y="0"/>
                  </a:lnTo>
                  <a:lnTo>
                    <a:pt x="0" y="439"/>
                  </a:lnTo>
                  <a:lnTo>
                    <a:pt x="30" y="446"/>
                  </a:lnTo>
                  <a:lnTo>
                    <a:pt x="30" y="7"/>
                  </a:lnTo>
                  <a:close/>
                </a:path>
              </a:pathLst>
            </a:custGeom>
            <a:solidFill>
              <a:srgbClr val="FFFFFF"/>
            </a:solidFill>
            <a:ln w="6350" cap="flat" cmpd="sng">
              <a:solidFill>
                <a:srgbClr val="000000"/>
              </a:solidFill>
              <a:prstDash val="solid"/>
              <a:miter lim="800000"/>
              <a:headEnd/>
              <a:tailEnd/>
            </a:ln>
          </p:spPr>
          <p:txBody>
            <a:bodyPr/>
            <a:lstStyle/>
            <a:p>
              <a:endParaRPr lang="en-US" dirty="0"/>
            </a:p>
          </p:txBody>
        </p:sp>
        <p:sp>
          <p:nvSpPr>
            <p:cNvPr id="3263" name="Freeform 1329"/>
            <p:cNvSpPr>
              <a:spLocks/>
            </p:cNvSpPr>
            <p:nvPr/>
          </p:nvSpPr>
          <p:spPr bwMode="gray">
            <a:xfrm>
              <a:off x="2522888" y="1792659"/>
              <a:ext cx="13326" cy="3508"/>
            </a:xfrm>
            <a:custGeom>
              <a:avLst/>
              <a:gdLst/>
              <a:ahLst/>
              <a:cxnLst>
                <a:cxn ang="0">
                  <a:pos x="198" y="7"/>
                </a:cxn>
                <a:cxn ang="0">
                  <a:pos x="165" y="0"/>
                </a:cxn>
                <a:cxn ang="0">
                  <a:pos x="0" y="45"/>
                </a:cxn>
                <a:cxn ang="0">
                  <a:pos x="30" y="52"/>
                </a:cxn>
                <a:cxn ang="0">
                  <a:pos x="198" y="7"/>
                </a:cxn>
              </a:cxnLst>
              <a:rect l="0" t="0" r="r" b="b"/>
              <a:pathLst>
                <a:path w="198" h="52">
                  <a:moveTo>
                    <a:pt x="198" y="7"/>
                  </a:moveTo>
                  <a:lnTo>
                    <a:pt x="165" y="0"/>
                  </a:lnTo>
                  <a:lnTo>
                    <a:pt x="0" y="45"/>
                  </a:lnTo>
                  <a:lnTo>
                    <a:pt x="30"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64" name="Freeform 1330"/>
            <p:cNvSpPr>
              <a:spLocks/>
            </p:cNvSpPr>
            <p:nvPr/>
          </p:nvSpPr>
          <p:spPr bwMode="gray">
            <a:xfrm>
              <a:off x="2521273" y="1787870"/>
              <a:ext cx="1750" cy="2091"/>
            </a:xfrm>
            <a:custGeom>
              <a:avLst/>
              <a:gdLst/>
              <a:ahLst/>
              <a:cxnLst>
                <a:cxn ang="0">
                  <a:pos x="2" y="2"/>
                </a:cxn>
                <a:cxn ang="0">
                  <a:pos x="9" y="4"/>
                </a:cxn>
                <a:cxn ang="0">
                  <a:pos x="10" y="12"/>
                </a:cxn>
                <a:cxn ang="0">
                  <a:pos x="2" y="9"/>
                </a:cxn>
                <a:cxn ang="0">
                  <a:pos x="2" y="2"/>
                </a:cxn>
              </a:cxnLst>
              <a:rect l="0" t="0" r="r" b="b"/>
              <a:pathLst>
                <a:path w="11" h="13">
                  <a:moveTo>
                    <a:pt x="2" y="2"/>
                  </a:moveTo>
                  <a:cubicBezTo>
                    <a:pt x="4" y="0"/>
                    <a:pt x="7" y="1"/>
                    <a:pt x="9" y="4"/>
                  </a:cubicBezTo>
                  <a:cubicBezTo>
                    <a:pt x="11" y="7"/>
                    <a:pt x="11" y="10"/>
                    <a:pt x="10" y="12"/>
                  </a:cubicBezTo>
                  <a:cubicBezTo>
                    <a:pt x="8" y="13"/>
                    <a:pt x="5" y="12"/>
                    <a:pt x="2" y="9"/>
                  </a:cubicBezTo>
                  <a:cubicBezTo>
                    <a:pt x="0" y="6"/>
                    <a:pt x="0" y="3"/>
                    <a:pt x="2" y="2"/>
                  </a:cubicBezTo>
                  <a:close/>
                </a:path>
              </a:pathLst>
            </a:custGeom>
            <a:solidFill>
              <a:srgbClr val="000000"/>
            </a:solidFill>
            <a:ln w="6350" cmpd="sng">
              <a:solidFill>
                <a:srgbClr val="000000"/>
              </a:solidFill>
              <a:round/>
              <a:headEnd/>
              <a:tailEnd/>
            </a:ln>
          </p:spPr>
          <p:txBody>
            <a:bodyPr/>
            <a:lstStyle/>
            <a:p>
              <a:endParaRPr lang="en-US" dirty="0"/>
            </a:p>
          </p:txBody>
        </p:sp>
        <p:sp>
          <p:nvSpPr>
            <p:cNvPr id="3265" name="Freeform 1331"/>
            <p:cNvSpPr>
              <a:spLocks/>
            </p:cNvSpPr>
            <p:nvPr/>
          </p:nvSpPr>
          <p:spPr bwMode="gray">
            <a:xfrm>
              <a:off x="2521273" y="1833733"/>
              <a:ext cx="1750" cy="1956"/>
            </a:xfrm>
            <a:custGeom>
              <a:avLst/>
              <a:gdLst/>
              <a:ahLst/>
              <a:cxnLst>
                <a:cxn ang="0">
                  <a:pos x="2" y="1"/>
                </a:cxn>
                <a:cxn ang="0">
                  <a:pos x="9" y="4"/>
                </a:cxn>
                <a:cxn ang="0">
                  <a:pos x="10" y="11"/>
                </a:cxn>
                <a:cxn ang="0">
                  <a:pos x="2" y="9"/>
                </a:cxn>
                <a:cxn ang="0">
                  <a:pos x="2" y="1"/>
                </a:cxn>
              </a:cxnLst>
              <a:rect l="0" t="0" r="r" b="b"/>
              <a:pathLst>
                <a:path w="11" h="12">
                  <a:moveTo>
                    <a:pt x="2" y="1"/>
                  </a:moveTo>
                  <a:cubicBezTo>
                    <a:pt x="4" y="0"/>
                    <a:pt x="7" y="1"/>
                    <a:pt x="9" y="4"/>
                  </a:cubicBezTo>
                  <a:cubicBezTo>
                    <a:pt x="11" y="6"/>
                    <a:pt x="11" y="10"/>
                    <a:pt x="10" y="11"/>
                  </a:cubicBezTo>
                  <a:cubicBezTo>
                    <a:pt x="8" y="12"/>
                    <a:pt x="5" y="11"/>
                    <a:pt x="2" y="9"/>
                  </a:cubicBezTo>
                  <a:cubicBezTo>
                    <a:pt x="0" y="6"/>
                    <a:pt x="0" y="3"/>
                    <a:pt x="2" y="1"/>
                  </a:cubicBezTo>
                  <a:close/>
                </a:path>
              </a:pathLst>
            </a:custGeom>
            <a:solidFill>
              <a:srgbClr val="000000"/>
            </a:solidFill>
            <a:ln w="6350" cmpd="sng">
              <a:solidFill>
                <a:srgbClr val="000000"/>
              </a:solidFill>
              <a:round/>
              <a:headEnd/>
              <a:tailEnd/>
            </a:ln>
          </p:spPr>
          <p:txBody>
            <a:bodyPr/>
            <a:lstStyle/>
            <a:p>
              <a:endParaRPr lang="en-US" dirty="0"/>
            </a:p>
          </p:txBody>
        </p:sp>
        <p:sp>
          <p:nvSpPr>
            <p:cNvPr id="3266" name="Freeform 1332"/>
            <p:cNvSpPr>
              <a:spLocks/>
            </p:cNvSpPr>
            <p:nvPr/>
          </p:nvSpPr>
          <p:spPr bwMode="gray">
            <a:xfrm>
              <a:off x="2522081" y="1784363"/>
              <a:ext cx="14807" cy="50988"/>
            </a:xfrm>
            <a:custGeom>
              <a:avLst/>
              <a:gdLst/>
              <a:ahLst/>
              <a:cxnLst>
                <a:cxn ang="0">
                  <a:pos x="0" y="25"/>
                </a:cxn>
                <a:cxn ang="0">
                  <a:pos x="2" y="33"/>
                </a:cxn>
                <a:cxn ang="0">
                  <a:pos x="85" y="10"/>
                </a:cxn>
                <a:cxn ang="0">
                  <a:pos x="85" y="290"/>
                </a:cxn>
                <a:cxn ang="0">
                  <a:pos x="0" y="312"/>
                </a:cxn>
                <a:cxn ang="0">
                  <a:pos x="2" y="320"/>
                </a:cxn>
                <a:cxn ang="0">
                  <a:pos x="93" y="296"/>
                </a:cxn>
                <a:cxn ang="0">
                  <a:pos x="93" y="0"/>
                </a:cxn>
                <a:cxn ang="0">
                  <a:pos x="0" y="25"/>
                </a:cxn>
              </a:cxnLst>
              <a:rect l="0" t="0" r="r" b="b"/>
              <a:pathLst>
                <a:path w="93" h="320">
                  <a:moveTo>
                    <a:pt x="0" y="25"/>
                  </a:moveTo>
                  <a:cubicBezTo>
                    <a:pt x="2" y="33"/>
                    <a:pt x="2" y="33"/>
                    <a:pt x="2" y="33"/>
                  </a:cubicBezTo>
                  <a:cubicBezTo>
                    <a:pt x="2" y="33"/>
                    <a:pt x="76" y="13"/>
                    <a:pt x="85" y="10"/>
                  </a:cubicBezTo>
                  <a:cubicBezTo>
                    <a:pt x="85" y="20"/>
                    <a:pt x="85" y="284"/>
                    <a:pt x="85" y="290"/>
                  </a:cubicBezTo>
                  <a:cubicBezTo>
                    <a:pt x="79" y="291"/>
                    <a:pt x="0" y="312"/>
                    <a:pt x="0" y="312"/>
                  </a:cubicBezTo>
                  <a:cubicBezTo>
                    <a:pt x="2" y="320"/>
                    <a:pt x="2" y="320"/>
                    <a:pt x="2" y="320"/>
                  </a:cubicBezTo>
                  <a:cubicBezTo>
                    <a:pt x="93" y="296"/>
                    <a:pt x="93" y="296"/>
                    <a:pt x="93" y="296"/>
                  </a:cubicBezTo>
                  <a:cubicBezTo>
                    <a:pt x="93" y="0"/>
                    <a:pt x="93" y="0"/>
                    <a:pt x="93" y="0"/>
                  </a:cubicBezTo>
                  <a:lnTo>
                    <a:pt x="0" y="25"/>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67" name="Freeform 1333"/>
            <p:cNvSpPr>
              <a:spLocks/>
            </p:cNvSpPr>
            <p:nvPr/>
          </p:nvSpPr>
          <p:spPr bwMode="gray">
            <a:xfrm>
              <a:off x="2407597" y="1873255"/>
              <a:ext cx="29277" cy="29338"/>
            </a:xfrm>
            <a:custGeom>
              <a:avLst/>
              <a:gdLst/>
              <a:ahLst/>
              <a:cxnLst>
                <a:cxn ang="0">
                  <a:pos x="187" y="435"/>
                </a:cxn>
                <a:cxn ang="0">
                  <a:pos x="0" y="241"/>
                </a:cxn>
                <a:cxn ang="0">
                  <a:pos x="435" y="0"/>
                </a:cxn>
                <a:cxn ang="0">
                  <a:pos x="380" y="383"/>
                </a:cxn>
                <a:cxn ang="0">
                  <a:pos x="187" y="435"/>
                </a:cxn>
              </a:cxnLst>
              <a:rect l="0" t="0" r="r" b="b"/>
              <a:pathLst>
                <a:path w="435" h="435">
                  <a:moveTo>
                    <a:pt x="187" y="435"/>
                  </a:moveTo>
                  <a:lnTo>
                    <a:pt x="0" y="241"/>
                  </a:lnTo>
                  <a:lnTo>
                    <a:pt x="435" y="0"/>
                  </a:lnTo>
                  <a:lnTo>
                    <a:pt x="380" y="383"/>
                  </a:lnTo>
                  <a:lnTo>
                    <a:pt x="187" y="435"/>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268" name="Freeform 1334"/>
            <p:cNvSpPr>
              <a:spLocks/>
            </p:cNvSpPr>
            <p:nvPr/>
          </p:nvSpPr>
          <p:spPr bwMode="gray">
            <a:xfrm>
              <a:off x="2286920" y="1839803"/>
              <a:ext cx="30825" cy="30282"/>
            </a:xfrm>
            <a:custGeom>
              <a:avLst/>
              <a:gdLst/>
              <a:ahLst/>
              <a:cxnLst>
                <a:cxn ang="0">
                  <a:pos x="187" y="449"/>
                </a:cxn>
                <a:cxn ang="0">
                  <a:pos x="0" y="255"/>
                </a:cxn>
                <a:cxn ang="0">
                  <a:pos x="458" y="0"/>
                </a:cxn>
                <a:cxn ang="0">
                  <a:pos x="380" y="397"/>
                </a:cxn>
                <a:cxn ang="0">
                  <a:pos x="187" y="449"/>
                </a:cxn>
              </a:cxnLst>
              <a:rect l="0" t="0" r="r" b="b"/>
              <a:pathLst>
                <a:path w="458" h="449">
                  <a:moveTo>
                    <a:pt x="187" y="449"/>
                  </a:moveTo>
                  <a:lnTo>
                    <a:pt x="0" y="255"/>
                  </a:lnTo>
                  <a:lnTo>
                    <a:pt x="458" y="0"/>
                  </a:lnTo>
                  <a:lnTo>
                    <a:pt x="380" y="397"/>
                  </a:lnTo>
                  <a:lnTo>
                    <a:pt x="187" y="449"/>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269" name="Freeform 1335"/>
            <p:cNvSpPr>
              <a:spLocks/>
            </p:cNvSpPr>
            <p:nvPr/>
          </p:nvSpPr>
          <p:spPr bwMode="gray">
            <a:xfrm>
              <a:off x="2425567" y="1880607"/>
              <a:ext cx="33518" cy="37027"/>
            </a:xfrm>
            <a:custGeom>
              <a:avLst/>
              <a:gdLst/>
              <a:ahLst/>
              <a:cxnLst>
                <a:cxn ang="0">
                  <a:pos x="168" y="67"/>
                </a:cxn>
                <a:cxn ang="0">
                  <a:pos x="46" y="15"/>
                </a:cxn>
                <a:cxn ang="0">
                  <a:pos x="46" y="15"/>
                </a:cxn>
                <a:cxn ang="0">
                  <a:pos x="12" y="23"/>
                </a:cxn>
                <a:cxn ang="0">
                  <a:pos x="19" y="38"/>
                </a:cxn>
                <a:cxn ang="0">
                  <a:pos x="41" y="164"/>
                </a:cxn>
                <a:cxn ang="0">
                  <a:pos x="100" y="212"/>
                </a:cxn>
                <a:cxn ang="0">
                  <a:pos x="109" y="232"/>
                </a:cxn>
                <a:cxn ang="0">
                  <a:pos x="154" y="220"/>
                </a:cxn>
                <a:cxn ang="0">
                  <a:pos x="154" y="220"/>
                </a:cxn>
                <a:cxn ang="0">
                  <a:pos x="176" y="209"/>
                </a:cxn>
                <a:cxn ang="0">
                  <a:pos x="168" y="67"/>
                </a:cxn>
              </a:cxnLst>
              <a:rect l="0" t="0" r="r" b="b"/>
              <a:pathLst>
                <a:path w="211" h="232">
                  <a:moveTo>
                    <a:pt x="168" y="67"/>
                  </a:moveTo>
                  <a:cubicBezTo>
                    <a:pt x="134" y="21"/>
                    <a:pt x="82" y="0"/>
                    <a:pt x="46" y="15"/>
                  </a:cubicBezTo>
                  <a:cubicBezTo>
                    <a:pt x="46" y="15"/>
                    <a:pt x="46" y="15"/>
                    <a:pt x="46" y="15"/>
                  </a:cubicBezTo>
                  <a:cubicBezTo>
                    <a:pt x="12" y="23"/>
                    <a:pt x="12" y="23"/>
                    <a:pt x="12" y="23"/>
                  </a:cubicBezTo>
                  <a:cubicBezTo>
                    <a:pt x="19" y="38"/>
                    <a:pt x="19" y="38"/>
                    <a:pt x="19" y="38"/>
                  </a:cubicBezTo>
                  <a:cubicBezTo>
                    <a:pt x="0" y="70"/>
                    <a:pt x="8" y="121"/>
                    <a:pt x="41" y="164"/>
                  </a:cubicBezTo>
                  <a:cubicBezTo>
                    <a:pt x="58" y="187"/>
                    <a:pt x="79" y="203"/>
                    <a:pt x="100" y="212"/>
                  </a:cubicBezTo>
                  <a:cubicBezTo>
                    <a:pt x="109" y="232"/>
                    <a:pt x="109" y="232"/>
                    <a:pt x="109" y="232"/>
                  </a:cubicBezTo>
                  <a:cubicBezTo>
                    <a:pt x="154" y="220"/>
                    <a:pt x="154" y="220"/>
                    <a:pt x="154" y="220"/>
                  </a:cubicBezTo>
                  <a:cubicBezTo>
                    <a:pt x="154" y="220"/>
                    <a:pt x="154" y="220"/>
                    <a:pt x="154" y="220"/>
                  </a:cubicBezTo>
                  <a:cubicBezTo>
                    <a:pt x="162" y="218"/>
                    <a:pt x="169" y="214"/>
                    <a:pt x="176" y="209"/>
                  </a:cubicBezTo>
                  <a:cubicBezTo>
                    <a:pt x="211" y="183"/>
                    <a:pt x="208"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270" name="Freeform 1336"/>
            <p:cNvSpPr>
              <a:spLocks/>
            </p:cNvSpPr>
            <p:nvPr/>
          </p:nvSpPr>
          <p:spPr bwMode="gray">
            <a:xfrm>
              <a:off x="2418231" y="1881079"/>
              <a:ext cx="33854" cy="38376"/>
            </a:xfrm>
            <a:custGeom>
              <a:avLst/>
              <a:gdLst/>
              <a:ahLst/>
              <a:cxnLst>
                <a:cxn ang="0">
                  <a:pos x="178" y="214"/>
                </a:cxn>
                <a:cxn ang="0">
                  <a:pos x="43" y="169"/>
                </a:cxn>
                <a:cxn ang="0">
                  <a:pos x="35" y="27"/>
                </a:cxn>
                <a:cxn ang="0">
                  <a:pos x="170" y="72"/>
                </a:cxn>
                <a:cxn ang="0">
                  <a:pos x="178" y="214"/>
                </a:cxn>
              </a:cxnLst>
              <a:rect l="0" t="0" r="r" b="b"/>
              <a:pathLst>
                <a:path w="213" h="241">
                  <a:moveTo>
                    <a:pt x="178" y="214"/>
                  </a:moveTo>
                  <a:cubicBezTo>
                    <a:pt x="142" y="241"/>
                    <a:pt x="82" y="221"/>
                    <a:pt x="43" y="169"/>
                  </a:cubicBezTo>
                  <a:cubicBezTo>
                    <a:pt x="3" y="117"/>
                    <a:pt x="0" y="54"/>
                    <a:pt x="35" y="27"/>
                  </a:cubicBezTo>
                  <a:cubicBezTo>
                    <a:pt x="70" y="0"/>
                    <a:pt x="131" y="20"/>
                    <a:pt x="170" y="72"/>
                  </a:cubicBezTo>
                  <a:cubicBezTo>
                    <a:pt x="210" y="124"/>
                    <a:pt x="213" y="188"/>
                    <a:pt x="178"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271" name="Freeform 1337"/>
            <p:cNvSpPr>
              <a:spLocks/>
            </p:cNvSpPr>
            <p:nvPr/>
          </p:nvSpPr>
          <p:spPr bwMode="gray">
            <a:xfrm>
              <a:off x="2424961" y="1888566"/>
              <a:ext cx="20461" cy="23403"/>
            </a:xfrm>
            <a:custGeom>
              <a:avLst/>
              <a:gdLst/>
              <a:ahLst/>
              <a:cxnLst>
                <a:cxn ang="0">
                  <a:pos x="108" y="131"/>
                </a:cxn>
                <a:cxn ang="0">
                  <a:pos x="26" y="103"/>
                </a:cxn>
                <a:cxn ang="0">
                  <a:pos x="21" y="17"/>
                </a:cxn>
                <a:cxn ang="0">
                  <a:pos x="103" y="44"/>
                </a:cxn>
                <a:cxn ang="0">
                  <a:pos x="108" y="131"/>
                </a:cxn>
              </a:cxnLst>
              <a:rect l="0" t="0" r="r" b="b"/>
              <a:pathLst>
                <a:path w="129" h="147">
                  <a:moveTo>
                    <a:pt x="108" y="131"/>
                  </a:moveTo>
                  <a:cubicBezTo>
                    <a:pt x="86" y="147"/>
                    <a:pt x="50" y="135"/>
                    <a:pt x="26" y="103"/>
                  </a:cubicBezTo>
                  <a:cubicBezTo>
                    <a:pt x="2" y="72"/>
                    <a:pt x="0" y="33"/>
                    <a:pt x="21" y="17"/>
                  </a:cubicBezTo>
                  <a:cubicBezTo>
                    <a:pt x="43" y="0"/>
                    <a:pt x="79" y="13"/>
                    <a:pt x="103" y="44"/>
                  </a:cubicBezTo>
                  <a:cubicBezTo>
                    <a:pt x="127" y="76"/>
                    <a:pt x="129" y="114"/>
                    <a:pt x="108" y="131"/>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72" name="Freeform 1338"/>
            <p:cNvSpPr>
              <a:spLocks/>
            </p:cNvSpPr>
            <p:nvPr/>
          </p:nvSpPr>
          <p:spPr bwMode="gray">
            <a:xfrm>
              <a:off x="2304420" y="1847019"/>
              <a:ext cx="33518" cy="36960"/>
            </a:xfrm>
            <a:custGeom>
              <a:avLst/>
              <a:gdLst/>
              <a:ahLst/>
              <a:cxnLst>
                <a:cxn ang="0">
                  <a:pos x="168" y="67"/>
                </a:cxn>
                <a:cxn ang="0">
                  <a:pos x="46" y="15"/>
                </a:cxn>
                <a:cxn ang="0">
                  <a:pos x="46" y="14"/>
                </a:cxn>
                <a:cxn ang="0">
                  <a:pos x="12" y="23"/>
                </a:cxn>
                <a:cxn ang="0">
                  <a:pos x="19" y="38"/>
                </a:cxn>
                <a:cxn ang="0">
                  <a:pos x="41" y="164"/>
                </a:cxn>
                <a:cxn ang="0">
                  <a:pos x="100" y="212"/>
                </a:cxn>
                <a:cxn ang="0">
                  <a:pos x="109" y="232"/>
                </a:cxn>
                <a:cxn ang="0">
                  <a:pos x="154" y="219"/>
                </a:cxn>
                <a:cxn ang="0">
                  <a:pos x="154" y="219"/>
                </a:cxn>
                <a:cxn ang="0">
                  <a:pos x="176" y="209"/>
                </a:cxn>
                <a:cxn ang="0">
                  <a:pos x="168" y="67"/>
                </a:cxn>
              </a:cxnLst>
              <a:rect l="0" t="0" r="r" b="b"/>
              <a:pathLst>
                <a:path w="211" h="232">
                  <a:moveTo>
                    <a:pt x="168" y="67"/>
                  </a:moveTo>
                  <a:cubicBezTo>
                    <a:pt x="133" y="21"/>
                    <a:pt x="82" y="0"/>
                    <a:pt x="46" y="15"/>
                  </a:cubicBezTo>
                  <a:cubicBezTo>
                    <a:pt x="46" y="14"/>
                    <a:pt x="46" y="14"/>
                    <a:pt x="46" y="14"/>
                  </a:cubicBezTo>
                  <a:cubicBezTo>
                    <a:pt x="12" y="23"/>
                    <a:pt x="12" y="23"/>
                    <a:pt x="12" y="23"/>
                  </a:cubicBezTo>
                  <a:cubicBezTo>
                    <a:pt x="19" y="38"/>
                    <a:pt x="19" y="38"/>
                    <a:pt x="19" y="38"/>
                  </a:cubicBezTo>
                  <a:cubicBezTo>
                    <a:pt x="0" y="70"/>
                    <a:pt x="8" y="121"/>
                    <a:pt x="41" y="164"/>
                  </a:cubicBezTo>
                  <a:cubicBezTo>
                    <a:pt x="58" y="186"/>
                    <a:pt x="78" y="203"/>
                    <a:pt x="100" y="212"/>
                  </a:cubicBezTo>
                  <a:cubicBezTo>
                    <a:pt x="109" y="232"/>
                    <a:pt x="109" y="232"/>
                    <a:pt x="109" y="232"/>
                  </a:cubicBezTo>
                  <a:cubicBezTo>
                    <a:pt x="154" y="219"/>
                    <a:pt x="154" y="219"/>
                    <a:pt x="154" y="219"/>
                  </a:cubicBezTo>
                  <a:cubicBezTo>
                    <a:pt x="154" y="219"/>
                    <a:pt x="154" y="219"/>
                    <a:pt x="154" y="219"/>
                  </a:cubicBezTo>
                  <a:cubicBezTo>
                    <a:pt x="162" y="218"/>
                    <a:pt x="169" y="214"/>
                    <a:pt x="176" y="209"/>
                  </a:cubicBezTo>
                  <a:cubicBezTo>
                    <a:pt x="211" y="183"/>
                    <a:pt x="207"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273" name="Freeform 1339"/>
            <p:cNvSpPr>
              <a:spLocks/>
            </p:cNvSpPr>
            <p:nvPr/>
          </p:nvSpPr>
          <p:spPr bwMode="gray">
            <a:xfrm>
              <a:off x="2297084" y="1847424"/>
              <a:ext cx="33854" cy="38444"/>
            </a:xfrm>
            <a:custGeom>
              <a:avLst/>
              <a:gdLst/>
              <a:ahLst/>
              <a:cxnLst>
                <a:cxn ang="0">
                  <a:pos x="177" y="214"/>
                </a:cxn>
                <a:cxn ang="0">
                  <a:pos x="42" y="169"/>
                </a:cxn>
                <a:cxn ang="0">
                  <a:pos x="35" y="27"/>
                </a:cxn>
                <a:cxn ang="0">
                  <a:pos x="170" y="72"/>
                </a:cxn>
                <a:cxn ang="0">
                  <a:pos x="177" y="214"/>
                </a:cxn>
              </a:cxnLst>
              <a:rect l="0" t="0" r="r" b="b"/>
              <a:pathLst>
                <a:path w="213" h="241">
                  <a:moveTo>
                    <a:pt x="177" y="214"/>
                  </a:moveTo>
                  <a:cubicBezTo>
                    <a:pt x="142" y="241"/>
                    <a:pt x="82" y="221"/>
                    <a:pt x="42" y="169"/>
                  </a:cubicBezTo>
                  <a:cubicBezTo>
                    <a:pt x="3" y="117"/>
                    <a:pt x="0" y="53"/>
                    <a:pt x="35" y="27"/>
                  </a:cubicBezTo>
                  <a:cubicBezTo>
                    <a:pt x="70" y="0"/>
                    <a:pt x="131" y="20"/>
                    <a:pt x="170" y="72"/>
                  </a:cubicBezTo>
                  <a:cubicBezTo>
                    <a:pt x="209" y="124"/>
                    <a:pt x="213" y="187"/>
                    <a:pt x="177"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274" name="Freeform 1340"/>
            <p:cNvSpPr>
              <a:spLocks/>
            </p:cNvSpPr>
            <p:nvPr/>
          </p:nvSpPr>
          <p:spPr bwMode="gray">
            <a:xfrm>
              <a:off x="2303612" y="1854978"/>
              <a:ext cx="20662" cy="23403"/>
            </a:xfrm>
            <a:custGeom>
              <a:avLst/>
              <a:gdLst/>
              <a:ahLst/>
              <a:cxnLst>
                <a:cxn ang="0">
                  <a:pos x="108" y="130"/>
                </a:cxn>
                <a:cxn ang="0">
                  <a:pos x="26" y="103"/>
                </a:cxn>
                <a:cxn ang="0">
                  <a:pos x="22" y="16"/>
                </a:cxn>
                <a:cxn ang="0">
                  <a:pos x="104" y="44"/>
                </a:cxn>
                <a:cxn ang="0">
                  <a:pos x="108" y="130"/>
                </a:cxn>
              </a:cxnLst>
              <a:rect l="0" t="0" r="r" b="b"/>
              <a:pathLst>
                <a:path w="130" h="147">
                  <a:moveTo>
                    <a:pt x="108" y="130"/>
                  </a:moveTo>
                  <a:cubicBezTo>
                    <a:pt x="87" y="147"/>
                    <a:pt x="50" y="134"/>
                    <a:pt x="26" y="103"/>
                  </a:cubicBezTo>
                  <a:cubicBezTo>
                    <a:pt x="2" y="71"/>
                    <a:pt x="0" y="33"/>
                    <a:pt x="22" y="16"/>
                  </a:cubicBezTo>
                  <a:cubicBezTo>
                    <a:pt x="43" y="0"/>
                    <a:pt x="80" y="12"/>
                    <a:pt x="104" y="44"/>
                  </a:cubicBezTo>
                  <a:cubicBezTo>
                    <a:pt x="128" y="75"/>
                    <a:pt x="130" y="114"/>
                    <a:pt x="108" y="130"/>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75" name="Freeform 1341"/>
            <p:cNvSpPr>
              <a:spLocks/>
            </p:cNvSpPr>
            <p:nvPr/>
          </p:nvSpPr>
          <p:spPr bwMode="gray">
            <a:xfrm>
              <a:off x="2283758" y="1752326"/>
              <a:ext cx="184412" cy="161396"/>
            </a:xfrm>
            <a:custGeom>
              <a:avLst/>
              <a:gdLst/>
              <a:ahLst/>
              <a:cxnLst>
                <a:cxn ang="0">
                  <a:pos x="1144" y="727"/>
                </a:cxn>
                <a:cxn ang="0">
                  <a:pos x="1054" y="679"/>
                </a:cxn>
                <a:cxn ang="0">
                  <a:pos x="954" y="346"/>
                </a:cxn>
                <a:cxn ang="0">
                  <a:pos x="876" y="233"/>
                </a:cxn>
                <a:cxn ang="0">
                  <a:pos x="0" y="0"/>
                </a:cxn>
                <a:cxn ang="0">
                  <a:pos x="0" y="713"/>
                </a:cxn>
                <a:cxn ang="0">
                  <a:pos x="99" y="739"/>
                </a:cxn>
                <a:cxn ang="0">
                  <a:pos x="110" y="613"/>
                </a:cxn>
                <a:cxn ang="0">
                  <a:pos x="261" y="663"/>
                </a:cxn>
                <a:cxn ang="0">
                  <a:pos x="292" y="791"/>
                </a:cxn>
                <a:cxn ang="0">
                  <a:pos x="858" y="943"/>
                </a:cxn>
                <a:cxn ang="0">
                  <a:pos x="873" y="824"/>
                </a:cxn>
                <a:cxn ang="0">
                  <a:pos x="1024" y="874"/>
                </a:cxn>
                <a:cxn ang="0">
                  <a:pos x="1056" y="996"/>
                </a:cxn>
                <a:cxn ang="0">
                  <a:pos x="1089" y="1005"/>
                </a:cxn>
                <a:cxn ang="0">
                  <a:pos x="1144" y="1013"/>
                </a:cxn>
                <a:cxn ang="0">
                  <a:pos x="1144" y="727"/>
                </a:cxn>
              </a:cxnLst>
              <a:rect l="0" t="0" r="r" b="b"/>
              <a:pathLst>
                <a:path w="1160" h="1013">
                  <a:moveTo>
                    <a:pt x="1144" y="727"/>
                  </a:moveTo>
                  <a:cubicBezTo>
                    <a:pt x="1127" y="704"/>
                    <a:pt x="1054" y="679"/>
                    <a:pt x="1054" y="679"/>
                  </a:cubicBezTo>
                  <a:cubicBezTo>
                    <a:pt x="954" y="346"/>
                    <a:pt x="954" y="346"/>
                    <a:pt x="954" y="346"/>
                  </a:cubicBezTo>
                  <a:cubicBezTo>
                    <a:pt x="954" y="346"/>
                    <a:pt x="934" y="250"/>
                    <a:pt x="876" y="233"/>
                  </a:cubicBezTo>
                  <a:cubicBezTo>
                    <a:pt x="0" y="0"/>
                    <a:pt x="0" y="0"/>
                    <a:pt x="0" y="0"/>
                  </a:cubicBezTo>
                  <a:cubicBezTo>
                    <a:pt x="0" y="713"/>
                    <a:pt x="0" y="713"/>
                    <a:pt x="0" y="713"/>
                  </a:cubicBezTo>
                  <a:cubicBezTo>
                    <a:pt x="99" y="739"/>
                    <a:pt x="99" y="739"/>
                    <a:pt x="99" y="739"/>
                  </a:cubicBezTo>
                  <a:cubicBezTo>
                    <a:pt x="75" y="689"/>
                    <a:pt x="78" y="637"/>
                    <a:pt x="110" y="613"/>
                  </a:cubicBezTo>
                  <a:cubicBezTo>
                    <a:pt x="150" y="583"/>
                    <a:pt x="217" y="605"/>
                    <a:pt x="261" y="663"/>
                  </a:cubicBezTo>
                  <a:cubicBezTo>
                    <a:pt x="294" y="706"/>
                    <a:pt x="304" y="756"/>
                    <a:pt x="292" y="791"/>
                  </a:cubicBezTo>
                  <a:cubicBezTo>
                    <a:pt x="858" y="943"/>
                    <a:pt x="858" y="943"/>
                    <a:pt x="858" y="943"/>
                  </a:cubicBezTo>
                  <a:cubicBezTo>
                    <a:pt x="837" y="895"/>
                    <a:pt x="842" y="847"/>
                    <a:pt x="873" y="824"/>
                  </a:cubicBezTo>
                  <a:cubicBezTo>
                    <a:pt x="912" y="794"/>
                    <a:pt x="980" y="816"/>
                    <a:pt x="1024" y="874"/>
                  </a:cubicBezTo>
                  <a:cubicBezTo>
                    <a:pt x="1054" y="915"/>
                    <a:pt x="1066" y="961"/>
                    <a:pt x="1056" y="996"/>
                  </a:cubicBezTo>
                  <a:cubicBezTo>
                    <a:pt x="1089" y="1005"/>
                    <a:pt x="1089" y="1005"/>
                    <a:pt x="1089" y="1005"/>
                  </a:cubicBezTo>
                  <a:cubicBezTo>
                    <a:pt x="1144" y="1013"/>
                    <a:pt x="1144" y="1013"/>
                    <a:pt x="1144" y="1013"/>
                  </a:cubicBezTo>
                  <a:cubicBezTo>
                    <a:pt x="1144" y="1013"/>
                    <a:pt x="1160" y="750"/>
                    <a:pt x="1144" y="727"/>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76" name="Freeform 1342"/>
            <p:cNvSpPr>
              <a:spLocks/>
            </p:cNvSpPr>
            <p:nvPr/>
          </p:nvSpPr>
          <p:spPr bwMode="gray">
            <a:xfrm>
              <a:off x="2283758" y="1727777"/>
              <a:ext cx="229708" cy="61712"/>
            </a:xfrm>
            <a:custGeom>
              <a:avLst/>
              <a:gdLst/>
              <a:ahLst/>
              <a:cxnLst>
                <a:cxn ang="0">
                  <a:pos x="1344" y="0"/>
                </a:cxn>
                <a:cxn ang="0">
                  <a:pos x="0" y="364"/>
                </a:cxn>
                <a:cxn ang="0">
                  <a:pos x="1344" y="721"/>
                </a:cxn>
                <a:cxn ang="0">
                  <a:pos x="1564" y="780"/>
                </a:cxn>
                <a:cxn ang="0">
                  <a:pos x="2069" y="915"/>
                </a:cxn>
                <a:cxn ang="0">
                  <a:pos x="3413" y="551"/>
                </a:cxn>
                <a:cxn ang="0">
                  <a:pos x="1344" y="0"/>
                </a:cxn>
              </a:cxnLst>
              <a:rect l="0" t="0" r="r" b="b"/>
              <a:pathLst>
                <a:path w="3413" h="915">
                  <a:moveTo>
                    <a:pt x="1344" y="0"/>
                  </a:moveTo>
                  <a:lnTo>
                    <a:pt x="0" y="364"/>
                  </a:lnTo>
                  <a:lnTo>
                    <a:pt x="1344" y="721"/>
                  </a:lnTo>
                  <a:lnTo>
                    <a:pt x="1564" y="780"/>
                  </a:lnTo>
                  <a:lnTo>
                    <a:pt x="2069" y="915"/>
                  </a:lnTo>
                  <a:lnTo>
                    <a:pt x="3413" y="551"/>
                  </a:lnTo>
                  <a:lnTo>
                    <a:pt x="1344" y="0"/>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77" name="Freeform 1343"/>
            <p:cNvSpPr>
              <a:spLocks/>
            </p:cNvSpPr>
            <p:nvPr/>
          </p:nvSpPr>
          <p:spPr bwMode="gray">
            <a:xfrm>
              <a:off x="2423009" y="1764939"/>
              <a:ext cx="118926" cy="95569"/>
            </a:xfrm>
            <a:custGeom>
              <a:avLst/>
              <a:gdLst/>
              <a:ahLst/>
              <a:cxnLst>
                <a:cxn ang="0">
                  <a:pos x="747" y="446"/>
                </a:cxn>
                <a:cxn ang="0">
                  <a:pos x="647" y="113"/>
                </a:cxn>
                <a:cxn ang="0">
                  <a:pos x="569" y="0"/>
                </a:cxn>
                <a:cxn ang="0">
                  <a:pos x="0" y="154"/>
                </a:cxn>
                <a:cxn ang="0">
                  <a:pos x="78" y="267"/>
                </a:cxn>
                <a:cxn ang="0">
                  <a:pos x="178" y="600"/>
                </a:cxn>
                <a:cxn ang="0">
                  <a:pos x="748" y="447"/>
                </a:cxn>
                <a:cxn ang="0">
                  <a:pos x="747" y="446"/>
                </a:cxn>
              </a:cxnLst>
              <a:rect l="0" t="0" r="r" b="b"/>
              <a:pathLst>
                <a:path w="748" h="600">
                  <a:moveTo>
                    <a:pt x="747" y="446"/>
                  </a:moveTo>
                  <a:cubicBezTo>
                    <a:pt x="647" y="113"/>
                    <a:pt x="647" y="113"/>
                    <a:pt x="647" y="113"/>
                  </a:cubicBezTo>
                  <a:cubicBezTo>
                    <a:pt x="647" y="113"/>
                    <a:pt x="626" y="18"/>
                    <a:pt x="569" y="0"/>
                  </a:cubicBezTo>
                  <a:cubicBezTo>
                    <a:pt x="0" y="154"/>
                    <a:pt x="0" y="154"/>
                    <a:pt x="0" y="154"/>
                  </a:cubicBezTo>
                  <a:cubicBezTo>
                    <a:pt x="58" y="171"/>
                    <a:pt x="78" y="267"/>
                    <a:pt x="78" y="267"/>
                  </a:cubicBezTo>
                  <a:cubicBezTo>
                    <a:pt x="178" y="600"/>
                    <a:pt x="178" y="600"/>
                    <a:pt x="178" y="600"/>
                  </a:cubicBezTo>
                  <a:cubicBezTo>
                    <a:pt x="748" y="447"/>
                    <a:pt x="748" y="447"/>
                    <a:pt x="748" y="447"/>
                  </a:cubicBezTo>
                  <a:cubicBezTo>
                    <a:pt x="747" y="447"/>
                    <a:pt x="747" y="446"/>
                    <a:pt x="747" y="446"/>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78" name="Line 1344"/>
            <p:cNvSpPr>
              <a:spLocks noChangeShapeType="1"/>
            </p:cNvSpPr>
            <p:nvPr/>
          </p:nvSpPr>
          <p:spPr bwMode="gray">
            <a:xfrm flipH="1" flipV="1">
              <a:off x="2301862" y="1747403"/>
              <a:ext cx="139117" cy="37297"/>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279" name="Line 1345"/>
            <p:cNvSpPr>
              <a:spLocks noChangeShapeType="1"/>
            </p:cNvSpPr>
            <p:nvPr/>
          </p:nvSpPr>
          <p:spPr bwMode="gray">
            <a:xfrm flipH="1" flipV="1">
              <a:off x="2319833" y="1742615"/>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280" name="Line 1346"/>
            <p:cNvSpPr>
              <a:spLocks noChangeShapeType="1"/>
            </p:cNvSpPr>
            <p:nvPr/>
          </p:nvSpPr>
          <p:spPr bwMode="gray">
            <a:xfrm flipH="1" flipV="1">
              <a:off x="2337803" y="1737691"/>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281" name="Line 1347"/>
            <p:cNvSpPr>
              <a:spLocks noChangeShapeType="1"/>
            </p:cNvSpPr>
            <p:nvPr/>
          </p:nvSpPr>
          <p:spPr bwMode="gray">
            <a:xfrm flipH="1" flipV="1">
              <a:off x="2355773" y="1732903"/>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282" name="Freeform 1348"/>
            <p:cNvSpPr>
              <a:spLocks/>
            </p:cNvSpPr>
            <p:nvPr/>
          </p:nvSpPr>
          <p:spPr bwMode="gray">
            <a:xfrm>
              <a:off x="2290286" y="1768716"/>
              <a:ext cx="97120" cy="74594"/>
            </a:xfrm>
            <a:custGeom>
              <a:avLst/>
              <a:gdLst/>
              <a:ahLst/>
              <a:cxnLst>
                <a:cxn ang="0">
                  <a:pos x="0" y="0"/>
                </a:cxn>
                <a:cxn ang="0">
                  <a:pos x="0" y="721"/>
                </a:cxn>
                <a:cxn ang="0">
                  <a:pos x="1443" y="1106"/>
                </a:cxn>
                <a:cxn ang="0">
                  <a:pos x="1443" y="385"/>
                </a:cxn>
                <a:cxn ang="0">
                  <a:pos x="0" y="0"/>
                </a:cxn>
              </a:cxnLst>
              <a:rect l="0" t="0" r="r" b="b"/>
              <a:pathLst>
                <a:path w="1443" h="1106">
                  <a:moveTo>
                    <a:pt x="0" y="0"/>
                  </a:moveTo>
                  <a:lnTo>
                    <a:pt x="0" y="721"/>
                  </a:lnTo>
                  <a:lnTo>
                    <a:pt x="1443" y="1106"/>
                  </a:lnTo>
                  <a:lnTo>
                    <a:pt x="1443"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83" name="Freeform 1349"/>
            <p:cNvSpPr>
              <a:spLocks/>
            </p:cNvSpPr>
            <p:nvPr/>
          </p:nvSpPr>
          <p:spPr bwMode="gray">
            <a:xfrm>
              <a:off x="2393935" y="1796435"/>
              <a:ext cx="39103" cy="103461"/>
            </a:xfrm>
            <a:custGeom>
              <a:avLst/>
              <a:gdLst/>
              <a:ahLst/>
              <a:cxnLst>
                <a:cxn ang="0">
                  <a:pos x="581" y="154"/>
                </a:cxn>
                <a:cxn ang="0">
                  <a:pos x="0" y="0"/>
                </a:cxn>
                <a:cxn ang="0">
                  <a:pos x="0" y="1470"/>
                </a:cxn>
                <a:cxn ang="0">
                  <a:pos x="236" y="1534"/>
                </a:cxn>
                <a:cxn ang="0">
                  <a:pos x="572" y="1035"/>
                </a:cxn>
                <a:cxn ang="0">
                  <a:pos x="581" y="154"/>
                </a:cxn>
              </a:cxnLst>
              <a:rect l="0" t="0" r="r" b="b"/>
              <a:pathLst>
                <a:path w="581" h="1534">
                  <a:moveTo>
                    <a:pt x="581" y="154"/>
                  </a:moveTo>
                  <a:lnTo>
                    <a:pt x="0" y="0"/>
                  </a:lnTo>
                  <a:lnTo>
                    <a:pt x="0" y="1470"/>
                  </a:lnTo>
                  <a:lnTo>
                    <a:pt x="236" y="1534"/>
                  </a:lnTo>
                  <a:lnTo>
                    <a:pt x="572" y="1035"/>
                  </a:lnTo>
                  <a:lnTo>
                    <a:pt x="581" y="154"/>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84" name="Freeform 1350"/>
            <p:cNvSpPr>
              <a:spLocks/>
            </p:cNvSpPr>
            <p:nvPr/>
          </p:nvSpPr>
          <p:spPr bwMode="gray">
            <a:xfrm>
              <a:off x="2435124" y="1813364"/>
              <a:ext cx="14134" cy="46672"/>
            </a:xfrm>
            <a:custGeom>
              <a:avLst/>
              <a:gdLst/>
              <a:ahLst/>
              <a:cxnLst>
                <a:cxn ang="0">
                  <a:pos x="210" y="692"/>
                </a:cxn>
                <a:cxn ang="0">
                  <a:pos x="0" y="635"/>
                </a:cxn>
                <a:cxn ang="0">
                  <a:pos x="4" y="0"/>
                </a:cxn>
                <a:cxn ang="0">
                  <a:pos x="210" y="692"/>
                </a:cxn>
              </a:cxnLst>
              <a:rect l="0" t="0" r="r" b="b"/>
              <a:pathLst>
                <a:path w="210" h="692">
                  <a:moveTo>
                    <a:pt x="210" y="692"/>
                  </a:moveTo>
                  <a:lnTo>
                    <a:pt x="0" y="635"/>
                  </a:lnTo>
                  <a:lnTo>
                    <a:pt x="4" y="0"/>
                  </a:lnTo>
                  <a:lnTo>
                    <a:pt x="210" y="69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85" name="Freeform 1351"/>
            <p:cNvSpPr>
              <a:spLocks/>
            </p:cNvSpPr>
            <p:nvPr/>
          </p:nvSpPr>
          <p:spPr bwMode="gray">
            <a:xfrm>
              <a:off x="2399991" y="1804462"/>
              <a:ext cx="30354" cy="50517"/>
            </a:xfrm>
            <a:custGeom>
              <a:avLst/>
              <a:gdLst/>
              <a:ahLst/>
              <a:cxnLst>
                <a:cxn ang="0">
                  <a:pos x="0" y="0"/>
                </a:cxn>
                <a:cxn ang="0">
                  <a:pos x="0" y="626"/>
                </a:cxn>
                <a:cxn ang="0">
                  <a:pos x="451" y="749"/>
                </a:cxn>
                <a:cxn ang="0">
                  <a:pos x="451" y="120"/>
                </a:cxn>
                <a:cxn ang="0">
                  <a:pos x="0" y="0"/>
                </a:cxn>
              </a:cxnLst>
              <a:rect l="0" t="0" r="r" b="b"/>
              <a:pathLst>
                <a:path w="451" h="749">
                  <a:moveTo>
                    <a:pt x="0" y="0"/>
                  </a:moveTo>
                  <a:lnTo>
                    <a:pt x="0" y="626"/>
                  </a:lnTo>
                  <a:lnTo>
                    <a:pt x="451" y="749"/>
                  </a:lnTo>
                  <a:lnTo>
                    <a:pt x="451" y="120"/>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86" name="Freeform 1352"/>
            <p:cNvSpPr>
              <a:spLocks/>
            </p:cNvSpPr>
            <p:nvPr/>
          </p:nvSpPr>
          <p:spPr bwMode="gray">
            <a:xfrm>
              <a:off x="2437008" y="1783688"/>
              <a:ext cx="103176" cy="76483"/>
            </a:xfrm>
            <a:custGeom>
              <a:avLst/>
              <a:gdLst/>
              <a:ahLst/>
              <a:cxnLst>
                <a:cxn ang="0">
                  <a:pos x="234" y="1134"/>
                </a:cxn>
                <a:cxn ang="0">
                  <a:pos x="0" y="348"/>
                </a:cxn>
                <a:cxn ang="0">
                  <a:pos x="1302" y="0"/>
                </a:cxn>
                <a:cxn ang="0">
                  <a:pos x="1533" y="785"/>
                </a:cxn>
                <a:cxn ang="0">
                  <a:pos x="234" y="1134"/>
                </a:cxn>
              </a:cxnLst>
              <a:rect l="0" t="0" r="r" b="b"/>
              <a:pathLst>
                <a:path w="1533" h="1134">
                  <a:moveTo>
                    <a:pt x="234" y="1134"/>
                  </a:moveTo>
                  <a:lnTo>
                    <a:pt x="0" y="348"/>
                  </a:lnTo>
                  <a:lnTo>
                    <a:pt x="1302" y="0"/>
                  </a:lnTo>
                  <a:lnTo>
                    <a:pt x="1533" y="785"/>
                  </a:lnTo>
                  <a:lnTo>
                    <a:pt x="234" y="113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87" name="Freeform 1353"/>
            <p:cNvSpPr>
              <a:spLocks/>
            </p:cNvSpPr>
            <p:nvPr/>
          </p:nvSpPr>
          <p:spPr bwMode="gray">
            <a:xfrm>
              <a:off x="2451345" y="1836160"/>
              <a:ext cx="107282" cy="77561"/>
            </a:xfrm>
            <a:custGeom>
              <a:avLst/>
              <a:gdLst/>
              <a:ahLst/>
              <a:cxnLst>
                <a:cxn ang="0">
                  <a:pos x="659" y="47"/>
                </a:cxn>
                <a:cxn ang="0">
                  <a:pos x="570" y="0"/>
                </a:cxn>
                <a:cxn ang="0">
                  <a:pos x="0" y="153"/>
                </a:cxn>
                <a:cxn ang="0">
                  <a:pos x="63" y="180"/>
                </a:cxn>
                <a:cxn ang="0">
                  <a:pos x="90" y="201"/>
                </a:cxn>
                <a:cxn ang="0">
                  <a:pos x="90" y="487"/>
                </a:cxn>
                <a:cxn ang="0">
                  <a:pos x="659" y="337"/>
                </a:cxn>
                <a:cxn ang="0">
                  <a:pos x="659" y="47"/>
                </a:cxn>
              </a:cxnLst>
              <a:rect l="0" t="0" r="r" b="b"/>
              <a:pathLst>
                <a:path w="675" h="487">
                  <a:moveTo>
                    <a:pt x="659" y="47"/>
                  </a:moveTo>
                  <a:cubicBezTo>
                    <a:pt x="644" y="26"/>
                    <a:pt x="581" y="4"/>
                    <a:pt x="570" y="0"/>
                  </a:cubicBezTo>
                  <a:cubicBezTo>
                    <a:pt x="0" y="153"/>
                    <a:pt x="0" y="153"/>
                    <a:pt x="0" y="153"/>
                  </a:cubicBezTo>
                  <a:cubicBezTo>
                    <a:pt x="0" y="153"/>
                    <a:pt x="35" y="165"/>
                    <a:pt x="63" y="180"/>
                  </a:cubicBezTo>
                  <a:cubicBezTo>
                    <a:pt x="75" y="187"/>
                    <a:pt x="85" y="194"/>
                    <a:pt x="90" y="201"/>
                  </a:cubicBezTo>
                  <a:cubicBezTo>
                    <a:pt x="106" y="224"/>
                    <a:pt x="90" y="487"/>
                    <a:pt x="90" y="487"/>
                  </a:cubicBezTo>
                  <a:cubicBezTo>
                    <a:pt x="659" y="337"/>
                    <a:pt x="659" y="337"/>
                    <a:pt x="659" y="337"/>
                  </a:cubicBezTo>
                  <a:cubicBezTo>
                    <a:pt x="659" y="337"/>
                    <a:pt x="675" y="71"/>
                    <a:pt x="659" y="47"/>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88" name="Freeform 1354"/>
            <p:cNvSpPr>
              <a:spLocks/>
            </p:cNvSpPr>
            <p:nvPr/>
          </p:nvSpPr>
          <p:spPr bwMode="gray">
            <a:xfrm>
              <a:off x="2471199" y="1869614"/>
              <a:ext cx="11307" cy="14838"/>
            </a:xfrm>
            <a:custGeom>
              <a:avLst/>
              <a:gdLst/>
              <a:ahLst/>
              <a:cxnLst>
                <a:cxn ang="0">
                  <a:pos x="0" y="220"/>
                </a:cxn>
                <a:cxn ang="0">
                  <a:pos x="0" y="45"/>
                </a:cxn>
                <a:cxn ang="0">
                  <a:pos x="168" y="0"/>
                </a:cxn>
                <a:cxn ang="0">
                  <a:pos x="168" y="175"/>
                </a:cxn>
                <a:cxn ang="0">
                  <a:pos x="0" y="220"/>
                </a:cxn>
              </a:cxnLst>
              <a:rect l="0" t="0" r="r" b="b"/>
              <a:pathLst>
                <a:path w="168" h="220">
                  <a:moveTo>
                    <a:pt x="0" y="220"/>
                  </a:moveTo>
                  <a:lnTo>
                    <a:pt x="0" y="45"/>
                  </a:lnTo>
                  <a:lnTo>
                    <a:pt x="168" y="0"/>
                  </a:lnTo>
                  <a:lnTo>
                    <a:pt x="168" y="175"/>
                  </a:lnTo>
                  <a:lnTo>
                    <a:pt x="0" y="22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89" name="Freeform 1355"/>
            <p:cNvSpPr>
              <a:spLocks/>
            </p:cNvSpPr>
            <p:nvPr/>
          </p:nvSpPr>
          <p:spPr bwMode="gray">
            <a:xfrm>
              <a:off x="2540657" y="1850931"/>
              <a:ext cx="11307" cy="14703"/>
            </a:xfrm>
            <a:custGeom>
              <a:avLst/>
              <a:gdLst/>
              <a:ahLst/>
              <a:cxnLst>
                <a:cxn ang="0">
                  <a:pos x="0" y="218"/>
                </a:cxn>
                <a:cxn ang="0">
                  <a:pos x="0" y="45"/>
                </a:cxn>
                <a:cxn ang="0">
                  <a:pos x="168" y="0"/>
                </a:cxn>
                <a:cxn ang="0">
                  <a:pos x="168" y="173"/>
                </a:cxn>
                <a:cxn ang="0">
                  <a:pos x="0" y="218"/>
                </a:cxn>
              </a:cxnLst>
              <a:rect l="0" t="0" r="r" b="b"/>
              <a:pathLst>
                <a:path w="168" h="218">
                  <a:moveTo>
                    <a:pt x="0" y="218"/>
                  </a:moveTo>
                  <a:lnTo>
                    <a:pt x="0" y="45"/>
                  </a:lnTo>
                  <a:lnTo>
                    <a:pt x="168" y="0"/>
                  </a:lnTo>
                  <a:lnTo>
                    <a:pt x="168" y="173"/>
                  </a:lnTo>
                  <a:lnTo>
                    <a:pt x="0" y="21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90" name="Freeform 1356"/>
            <p:cNvSpPr>
              <a:spLocks/>
            </p:cNvSpPr>
            <p:nvPr/>
          </p:nvSpPr>
          <p:spPr bwMode="gray">
            <a:xfrm>
              <a:off x="2471199" y="1885868"/>
              <a:ext cx="11307" cy="8430"/>
            </a:xfrm>
            <a:custGeom>
              <a:avLst/>
              <a:gdLst/>
              <a:ahLst/>
              <a:cxnLst>
                <a:cxn ang="0">
                  <a:pos x="0" y="125"/>
                </a:cxn>
                <a:cxn ang="0">
                  <a:pos x="0" y="45"/>
                </a:cxn>
                <a:cxn ang="0">
                  <a:pos x="168" y="0"/>
                </a:cxn>
                <a:cxn ang="0">
                  <a:pos x="168" y="80"/>
                </a:cxn>
                <a:cxn ang="0">
                  <a:pos x="0" y="125"/>
                </a:cxn>
              </a:cxnLst>
              <a:rect l="0" t="0" r="r" b="b"/>
              <a:pathLst>
                <a:path w="168" h="125">
                  <a:moveTo>
                    <a:pt x="0" y="125"/>
                  </a:moveTo>
                  <a:lnTo>
                    <a:pt x="0" y="45"/>
                  </a:lnTo>
                  <a:lnTo>
                    <a:pt x="168" y="0"/>
                  </a:lnTo>
                  <a:lnTo>
                    <a:pt x="168" y="80"/>
                  </a:lnTo>
                  <a:lnTo>
                    <a:pt x="0" y="125"/>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91" name="Freeform 1357"/>
            <p:cNvSpPr>
              <a:spLocks/>
            </p:cNvSpPr>
            <p:nvPr/>
          </p:nvSpPr>
          <p:spPr bwMode="gray">
            <a:xfrm>
              <a:off x="2540657" y="1867051"/>
              <a:ext cx="11307" cy="8633"/>
            </a:xfrm>
            <a:custGeom>
              <a:avLst/>
              <a:gdLst/>
              <a:ahLst/>
              <a:cxnLst>
                <a:cxn ang="0">
                  <a:pos x="0" y="128"/>
                </a:cxn>
                <a:cxn ang="0">
                  <a:pos x="0" y="45"/>
                </a:cxn>
                <a:cxn ang="0">
                  <a:pos x="168" y="0"/>
                </a:cxn>
                <a:cxn ang="0">
                  <a:pos x="168" y="83"/>
                </a:cxn>
                <a:cxn ang="0">
                  <a:pos x="0" y="128"/>
                </a:cxn>
              </a:cxnLst>
              <a:rect l="0" t="0" r="r" b="b"/>
              <a:pathLst>
                <a:path w="168" h="128">
                  <a:moveTo>
                    <a:pt x="0" y="128"/>
                  </a:moveTo>
                  <a:lnTo>
                    <a:pt x="0" y="45"/>
                  </a:lnTo>
                  <a:lnTo>
                    <a:pt x="168" y="0"/>
                  </a:lnTo>
                  <a:lnTo>
                    <a:pt x="168" y="83"/>
                  </a:lnTo>
                  <a:lnTo>
                    <a:pt x="0" y="128"/>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92" name="Freeform 1358"/>
            <p:cNvSpPr>
              <a:spLocks noEditPoints="1"/>
            </p:cNvSpPr>
            <p:nvPr/>
          </p:nvSpPr>
          <p:spPr bwMode="gray">
            <a:xfrm>
              <a:off x="2488227" y="1853224"/>
              <a:ext cx="45632" cy="44244"/>
            </a:xfrm>
            <a:custGeom>
              <a:avLst/>
              <a:gdLst/>
              <a:ahLst/>
              <a:cxnLst>
                <a:cxn ang="0">
                  <a:pos x="0" y="186"/>
                </a:cxn>
                <a:cxn ang="0">
                  <a:pos x="0" y="394"/>
                </a:cxn>
                <a:cxn ang="0">
                  <a:pos x="678" y="212"/>
                </a:cxn>
                <a:cxn ang="0">
                  <a:pos x="678" y="0"/>
                </a:cxn>
                <a:cxn ang="0">
                  <a:pos x="0" y="186"/>
                </a:cxn>
                <a:cxn ang="0">
                  <a:pos x="0" y="656"/>
                </a:cxn>
                <a:cxn ang="0">
                  <a:pos x="678" y="470"/>
                </a:cxn>
                <a:cxn ang="0">
                  <a:pos x="678" y="278"/>
                </a:cxn>
                <a:cxn ang="0">
                  <a:pos x="0" y="460"/>
                </a:cxn>
                <a:cxn ang="0">
                  <a:pos x="0" y="656"/>
                </a:cxn>
              </a:cxnLst>
              <a:rect l="0" t="0" r="r" b="b"/>
              <a:pathLst>
                <a:path w="678" h="656">
                  <a:moveTo>
                    <a:pt x="0" y="186"/>
                  </a:moveTo>
                  <a:lnTo>
                    <a:pt x="0" y="394"/>
                  </a:lnTo>
                  <a:lnTo>
                    <a:pt x="678" y="212"/>
                  </a:lnTo>
                  <a:lnTo>
                    <a:pt x="678" y="0"/>
                  </a:lnTo>
                  <a:lnTo>
                    <a:pt x="0" y="186"/>
                  </a:lnTo>
                  <a:close/>
                  <a:moveTo>
                    <a:pt x="0" y="656"/>
                  </a:moveTo>
                  <a:lnTo>
                    <a:pt x="678" y="470"/>
                  </a:lnTo>
                  <a:lnTo>
                    <a:pt x="678" y="278"/>
                  </a:lnTo>
                  <a:lnTo>
                    <a:pt x="0" y="460"/>
                  </a:lnTo>
                  <a:lnTo>
                    <a:pt x="0" y="656"/>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293" name="Freeform 1359"/>
            <p:cNvSpPr>
              <a:spLocks/>
            </p:cNvSpPr>
            <p:nvPr/>
          </p:nvSpPr>
          <p:spPr bwMode="gray">
            <a:xfrm>
              <a:off x="2456864" y="1880944"/>
              <a:ext cx="100350" cy="36016"/>
            </a:xfrm>
            <a:custGeom>
              <a:avLst/>
              <a:gdLst/>
              <a:ahLst/>
              <a:cxnLst>
                <a:cxn ang="0">
                  <a:pos x="630" y="2"/>
                </a:cxn>
                <a:cxn ang="0">
                  <a:pos x="627" y="0"/>
                </a:cxn>
                <a:cxn ang="0">
                  <a:pos x="627" y="5"/>
                </a:cxn>
                <a:cxn ang="0">
                  <a:pos x="434" y="58"/>
                </a:cxn>
                <a:cxn ang="0">
                  <a:pos x="234" y="115"/>
                </a:cxn>
                <a:cxn ang="0">
                  <a:pos x="0" y="149"/>
                </a:cxn>
                <a:cxn ang="0">
                  <a:pos x="0" y="198"/>
                </a:cxn>
                <a:cxn ang="0">
                  <a:pos x="234" y="165"/>
                </a:cxn>
                <a:cxn ang="0">
                  <a:pos x="434" y="108"/>
                </a:cxn>
                <a:cxn ang="0">
                  <a:pos x="610" y="61"/>
                </a:cxn>
                <a:cxn ang="0">
                  <a:pos x="610" y="61"/>
                </a:cxn>
                <a:cxn ang="0">
                  <a:pos x="610" y="61"/>
                </a:cxn>
                <a:cxn ang="0">
                  <a:pos x="627" y="55"/>
                </a:cxn>
                <a:cxn ang="0">
                  <a:pos x="630" y="51"/>
                </a:cxn>
                <a:cxn ang="0">
                  <a:pos x="630" y="2"/>
                </a:cxn>
              </a:cxnLst>
              <a:rect l="0" t="0" r="r" b="b"/>
              <a:pathLst>
                <a:path w="631" h="226">
                  <a:moveTo>
                    <a:pt x="630" y="2"/>
                  </a:moveTo>
                  <a:cubicBezTo>
                    <a:pt x="630" y="1"/>
                    <a:pt x="629" y="0"/>
                    <a:pt x="627" y="0"/>
                  </a:cubicBezTo>
                  <a:cubicBezTo>
                    <a:pt x="627" y="5"/>
                    <a:pt x="627" y="5"/>
                    <a:pt x="627" y="5"/>
                  </a:cubicBezTo>
                  <a:cubicBezTo>
                    <a:pt x="604" y="16"/>
                    <a:pt x="492" y="42"/>
                    <a:pt x="434" y="58"/>
                  </a:cubicBezTo>
                  <a:cubicBezTo>
                    <a:pt x="374" y="75"/>
                    <a:pt x="289" y="99"/>
                    <a:pt x="234" y="115"/>
                  </a:cubicBezTo>
                  <a:cubicBezTo>
                    <a:pt x="178" y="131"/>
                    <a:pt x="39" y="174"/>
                    <a:pt x="0" y="149"/>
                  </a:cubicBezTo>
                  <a:cubicBezTo>
                    <a:pt x="0" y="198"/>
                    <a:pt x="0" y="198"/>
                    <a:pt x="0" y="198"/>
                  </a:cubicBezTo>
                  <a:cubicBezTo>
                    <a:pt x="39" y="226"/>
                    <a:pt x="178" y="181"/>
                    <a:pt x="234" y="165"/>
                  </a:cubicBezTo>
                  <a:cubicBezTo>
                    <a:pt x="289" y="149"/>
                    <a:pt x="374" y="125"/>
                    <a:pt x="434" y="108"/>
                  </a:cubicBezTo>
                  <a:cubicBezTo>
                    <a:pt x="483" y="94"/>
                    <a:pt x="570" y="74"/>
                    <a:pt x="610" y="61"/>
                  </a:cubicBezTo>
                  <a:cubicBezTo>
                    <a:pt x="610" y="61"/>
                    <a:pt x="610" y="61"/>
                    <a:pt x="610" y="61"/>
                  </a:cubicBezTo>
                  <a:cubicBezTo>
                    <a:pt x="610" y="61"/>
                    <a:pt x="610" y="61"/>
                    <a:pt x="610" y="61"/>
                  </a:cubicBezTo>
                  <a:cubicBezTo>
                    <a:pt x="616" y="59"/>
                    <a:pt x="627" y="55"/>
                    <a:pt x="627" y="55"/>
                  </a:cubicBezTo>
                  <a:cubicBezTo>
                    <a:pt x="629" y="53"/>
                    <a:pt x="631" y="52"/>
                    <a:pt x="630" y="51"/>
                  </a:cubicBezTo>
                  <a:lnTo>
                    <a:pt x="630" y="2"/>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94" name="Freeform 1360"/>
            <p:cNvSpPr>
              <a:spLocks/>
            </p:cNvSpPr>
            <p:nvPr/>
          </p:nvSpPr>
          <p:spPr bwMode="gray">
            <a:xfrm>
              <a:off x="2421596" y="1821795"/>
              <a:ext cx="11105" cy="32644"/>
            </a:xfrm>
            <a:custGeom>
              <a:avLst/>
              <a:gdLst/>
              <a:ahLst/>
              <a:cxnLst>
                <a:cxn ang="0">
                  <a:pos x="0" y="484"/>
                </a:cxn>
                <a:cxn ang="0">
                  <a:pos x="0" y="45"/>
                </a:cxn>
                <a:cxn ang="0">
                  <a:pos x="165" y="0"/>
                </a:cxn>
                <a:cxn ang="0">
                  <a:pos x="165" y="440"/>
                </a:cxn>
                <a:cxn ang="0">
                  <a:pos x="0" y="484"/>
                </a:cxn>
              </a:cxnLst>
              <a:rect l="0" t="0" r="r" b="b"/>
              <a:pathLst>
                <a:path w="165" h="484">
                  <a:moveTo>
                    <a:pt x="0" y="484"/>
                  </a:moveTo>
                  <a:lnTo>
                    <a:pt x="0" y="45"/>
                  </a:lnTo>
                  <a:lnTo>
                    <a:pt x="165" y="0"/>
                  </a:lnTo>
                  <a:lnTo>
                    <a:pt x="165" y="440"/>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295" name="Freeform 1361"/>
            <p:cNvSpPr>
              <a:spLocks/>
            </p:cNvSpPr>
            <p:nvPr/>
          </p:nvSpPr>
          <p:spPr bwMode="gray">
            <a:xfrm>
              <a:off x="2419375" y="1824357"/>
              <a:ext cx="2221" cy="30081"/>
            </a:xfrm>
            <a:custGeom>
              <a:avLst/>
              <a:gdLst/>
              <a:ahLst/>
              <a:cxnLst>
                <a:cxn ang="0">
                  <a:pos x="33" y="7"/>
                </a:cxn>
                <a:cxn ang="0">
                  <a:pos x="0" y="0"/>
                </a:cxn>
                <a:cxn ang="0">
                  <a:pos x="0" y="439"/>
                </a:cxn>
                <a:cxn ang="0">
                  <a:pos x="33" y="446"/>
                </a:cxn>
                <a:cxn ang="0">
                  <a:pos x="33" y="7"/>
                </a:cxn>
              </a:cxnLst>
              <a:rect l="0" t="0" r="r" b="b"/>
              <a:pathLst>
                <a:path w="33" h="446">
                  <a:moveTo>
                    <a:pt x="33" y="7"/>
                  </a:moveTo>
                  <a:lnTo>
                    <a:pt x="0" y="0"/>
                  </a:lnTo>
                  <a:lnTo>
                    <a:pt x="0" y="439"/>
                  </a:lnTo>
                  <a:lnTo>
                    <a:pt x="33" y="446"/>
                  </a:lnTo>
                  <a:lnTo>
                    <a:pt x="33" y="7"/>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96" name="Freeform 1362"/>
            <p:cNvSpPr>
              <a:spLocks/>
            </p:cNvSpPr>
            <p:nvPr/>
          </p:nvSpPr>
          <p:spPr bwMode="gray">
            <a:xfrm>
              <a:off x="2419375" y="1821323"/>
              <a:ext cx="13326" cy="3508"/>
            </a:xfrm>
            <a:custGeom>
              <a:avLst/>
              <a:gdLst/>
              <a:ahLst/>
              <a:cxnLst>
                <a:cxn ang="0">
                  <a:pos x="198" y="7"/>
                </a:cxn>
                <a:cxn ang="0">
                  <a:pos x="168" y="0"/>
                </a:cxn>
                <a:cxn ang="0">
                  <a:pos x="0" y="45"/>
                </a:cxn>
                <a:cxn ang="0">
                  <a:pos x="33" y="52"/>
                </a:cxn>
                <a:cxn ang="0">
                  <a:pos x="198" y="7"/>
                </a:cxn>
              </a:cxnLst>
              <a:rect l="0" t="0" r="r" b="b"/>
              <a:pathLst>
                <a:path w="198" h="52">
                  <a:moveTo>
                    <a:pt x="198" y="7"/>
                  </a:moveTo>
                  <a:lnTo>
                    <a:pt x="168" y="0"/>
                  </a:lnTo>
                  <a:lnTo>
                    <a:pt x="0" y="45"/>
                  </a:lnTo>
                  <a:lnTo>
                    <a:pt x="33"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97" name="Freeform 1363"/>
            <p:cNvSpPr>
              <a:spLocks/>
            </p:cNvSpPr>
            <p:nvPr/>
          </p:nvSpPr>
          <p:spPr bwMode="gray">
            <a:xfrm>
              <a:off x="2434653" y="1856732"/>
              <a:ext cx="1750" cy="1889"/>
            </a:xfrm>
            <a:custGeom>
              <a:avLst/>
              <a:gdLst/>
              <a:ahLst/>
              <a:cxnLst>
                <a:cxn ang="0">
                  <a:pos x="9" y="11"/>
                </a:cxn>
                <a:cxn ang="0">
                  <a:pos x="2" y="8"/>
                </a:cxn>
                <a:cxn ang="0">
                  <a:pos x="2" y="1"/>
                </a:cxn>
                <a:cxn ang="0">
                  <a:pos x="9" y="3"/>
                </a:cxn>
                <a:cxn ang="0">
                  <a:pos x="9" y="11"/>
                </a:cxn>
              </a:cxnLst>
              <a:rect l="0" t="0" r="r" b="b"/>
              <a:pathLst>
                <a:path w="11" h="12">
                  <a:moveTo>
                    <a:pt x="9" y="11"/>
                  </a:moveTo>
                  <a:cubicBezTo>
                    <a:pt x="7" y="12"/>
                    <a:pt x="4" y="11"/>
                    <a:pt x="2" y="8"/>
                  </a:cubicBezTo>
                  <a:cubicBezTo>
                    <a:pt x="0" y="6"/>
                    <a:pt x="0" y="2"/>
                    <a:pt x="2" y="1"/>
                  </a:cubicBezTo>
                  <a:cubicBezTo>
                    <a:pt x="3" y="0"/>
                    <a:pt x="7" y="1"/>
                    <a:pt x="9" y="3"/>
                  </a:cubicBezTo>
                  <a:cubicBezTo>
                    <a:pt x="11" y="6"/>
                    <a:pt x="11" y="9"/>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98" name="Freeform 1364"/>
            <p:cNvSpPr>
              <a:spLocks/>
            </p:cNvSpPr>
            <p:nvPr/>
          </p:nvSpPr>
          <p:spPr bwMode="gray">
            <a:xfrm>
              <a:off x="2434653" y="1810802"/>
              <a:ext cx="1750" cy="2091"/>
            </a:xfrm>
            <a:custGeom>
              <a:avLst/>
              <a:gdLst/>
              <a:ahLst/>
              <a:cxnLst>
                <a:cxn ang="0">
                  <a:pos x="9" y="11"/>
                </a:cxn>
                <a:cxn ang="0">
                  <a:pos x="2" y="9"/>
                </a:cxn>
                <a:cxn ang="0">
                  <a:pos x="2" y="1"/>
                </a:cxn>
                <a:cxn ang="0">
                  <a:pos x="9" y="4"/>
                </a:cxn>
                <a:cxn ang="0">
                  <a:pos x="9" y="11"/>
                </a:cxn>
              </a:cxnLst>
              <a:rect l="0" t="0" r="r" b="b"/>
              <a:pathLst>
                <a:path w="11" h="13">
                  <a:moveTo>
                    <a:pt x="9" y="11"/>
                  </a:moveTo>
                  <a:cubicBezTo>
                    <a:pt x="7" y="13"/>
                    <a:pt x="4" y="12"/>
                    <a:pt x="2" y="9"/>
                  </a:cubicBezTo>
                  <a:cubicBezTo>
                    <a:pt x="0" y="6"/>
                    <a:pt x="0" y="3"/>
                    <a:pt x="2" y="1"/>
                  </a:cubicBezTo>
                  <a:cubicBezTo>
                    <a:pt x="3" y="0"/>
                    <a:pt x="7" y="1"/>
                    <a:pt x="9" y="4"/>
                  </a:cubicBezTo>
                  <a:cubicBezTo>
                    <a:pt x="11" y="7"/>
                    <a:pt x="11" y="10"/>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299" name="Freeform 1365"/>
            <p:cNvSpPr>
              <a:spLocks/>
            </p:cNvSpPr>
            <p:nvPr/>
          </p:nvSpPr>
          <p:spPr bwMode="gray">
            <a:xfrm>
              <a:off x="2420923" y="1811273"/>
              <a:ext cx="14672" cy="50988"/>
            </a:xfrm>
            <a:custGeom>
              <a:avLst/>
              <a:gdLst/>
              <a:ahLst/>
              <a:cxnLst>
                <a:cxn ang="0">
                  <a:pos x="0" y="24"/>
                </a:cxn>
                <a:cxn ang="0">
                  <a:pos x="0" y="320"/>
                </a:cxn>
                <a:cxn ang="0">
                  <a:pos x="92" y="295"/>
                </a:cxn>
                <a:cxn ang="0">
                  <a:pos x="90" y="287"/>
                </a:cxn>
                <a:cxn ang="0">
                  <a:pos x="8" y="309"/>
                </a:cxn>
                <a:cxn ang="0">
                  <a:pos x="8" y="30"/>
                </a:cxn>
                <a:cxn ang="0">
                  <a:pos x="92" y="7"/>
                </a:cxn>
                <a:cxn ang="0">
                  <a:pos x="90" y="0"/>
                </a:cxn>
                <a:cxn ang="0">
                  <a:pos x="0" y="24"/>
                </a:cxn>
              </a:cxnLst>
              <a:rect l="0" t="0" r="r" b="b"/>
              <a:pathLst>
                <a:path w="92" h="320">
                  <a:moveTo>
                    <a:pt x="0" y="24"/>
                  </a:moveTo>
                  <a:cubicBezTo>
                    <a:pt x="0" y="320"/>
                    <a:pt x="0" y="320"/>
                    <a:pt x="0" y="320"/>
                  </a:cubicBezTo>
                  <a:cubicBezTo>
                    <a:pt x="92" y="295"/>
                    <a:pt x="92" y="295"/>
                    <a:pt x="92" y="295"/>
                  </a:cubicBezTo>
                  <a:cubicBezTo>
                    <a:pt x="90" y="287"/>
                    <a:pt x="90" y="287"/>
                    <a:pt x="90" y="287"/>
                  </a:cubicBezTo>
                  <a:cubicBezTo>
                    <a:pt x="90" y="287"/>
                    <a:pt x="17" y="307"/>
                    <a:pt x="8" y="309"/>
                  </a:cubicBezTo>
                  <a:cubicBezTo>
                    <a:pt x="8" y="299"/>
                    <a:pt x="8" y="36"/>
                    <a:pt x="8" y="30"/>
                  </a:cubicBezTo>
                  <a:cubicBezTo>
                    <a:pt x="13" y="29"/>
                    <a:pt x="92" y="7"/>
                    <a:pt x="92" y="7"/>
                  </a:cubicBezTo>
                  <a:cubicBezTo>
                    <a:pt x="90" y="0"/>
                    <a:pt x="90" y="0"/>
                    <a:pt x="90" y="0"/>
                  </a:cubicBezTo>
                  <a:lnTo>
                    <a:pt x="0" y="2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300" name="Freeform 1366"/>
            <p:cNvSpPr>
              <a:spLocks/>
            </p:cNvSpPr>
            <p:nvPr/>
          </p:nvSpPr>
          <p:spPr bwMode="gray">
            <a:xfrm>
              <a:off x="2483785" y="1794547"/>
              <a:ext cx="15884" cy="53079"/>
            </a:xfrm>
            <a:custGeom>
              <a:avLst/>
              <a:gdLst/>
              <a:ahLst/>
              <a:cxnLst>
                <a:cxn ang="0">
                  <a:pos x="236" y="787"/>
                </a:cxn>
                <a:cxn ang="0">
                  <a:pos x="0" y="0"/>
                </a:cxn>
                <a:cxn ang="0">
                  <a:pos x="236" y="787"/>
                </a:cxn>
              </a:cxnLst>
              <a:rect l="0" t="0" r="r" b="b"/>
              <a:pathLst>
                <a:path w="236" h="787">
                  <a:moveTo>
                    <a:pt x="236" y="787"/>
                  </a:moveTo>
                  <a:lnTo>
                    <a:pt x="0" y="0"/>
                  </a:lnTo>
                  <a:lnTo>
                    <a:pt x="236" y="787"/>
                  </a:lnTo>
                  <a:close/>
                </a:path>
              </a:pathLst>
            </a:cu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301" name="Freeform 3515"/>
            <p:cNvSpPr>
              <a:spLocks/>
            </p:cNvSpPr>
            <p:nvPr/>
          </p:nvSpPr>
          <p:spPr bwMode="gray">
            <a:xfrm flipH="1">
              <a:off x="4181195" y="2305680"/>
              <a:ext cx="42670" cy="32672"/>
            </a:xfrm>
            <a:custGeom>
              <a:avLst/>
              <a:gdLst>
                <a:gd name="T0" fmla="*/ 99 w 699"/>
                <a:gd name="T1" fmla="*/ 537 h 537"/>
                <a:gd name="T2" fmla="*/ 0 w 699"/>
                <a:gd name="T3" fmla="*/ 152 h 537"/>
                <a:gd name="T4" fmla="*/ 345 w 699"/>
                <a:gd name="T5" fmla="*/ 0 h 537"/>
                <a:gd name="T6" fmla="*/ 699 w 699"/>
                <a:gd name="T7" fmla="*/ 88 h 537"/>
                <a:gd name="T8" fmla="*/ 550 w 699"/>
                <a:gd name="T9" fmla="*/ 416 h 537"/>
                <a:gd name="T10" fmla="*/ 99 w 699"/>
                <a:gd name="T11" fmla="*/ 537 h 537"/>
                <a:gd name="T12" fmla="*/ 0 60000 65536"/>
                <a:gd name="T13" fmla="*/ 0 60000 65536"/>
                <a:gd name="T14" fmla="*/ 0 60000 65536"/>
                <a:gd name="T15" fmla="*/ 0 60000 65536"/>
                <a:gd name="T16" fmla="*/ 0 60000 65536"/>
                <a:gd name="T17" fmla="*/ 0 60000 65536"/>
                <a:gd name="T18" fmla="*/ 0 w 699"/>
                <a:gd name="T19" fmla="*/ 0 h 537"/>
                <a:gd name="T20" fmla="*/ 699 w 699"/>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699" h="537">
                  <a:moveTo>
                    <a:pt x="99" y="537"/>
                  </a:moveTo>
                  <a:lnTo>
                    <a:pt x="0" y="152"/>
                  </a:lnTo>
                  <a:lnTo>
                    <a:pt x="345" y="0"/>
                  </a:lnTo>
                  <a:lnTo>
                    <a:pt x="699" y="88"/>
                  </a:lnTo>
                  <a:lnTo>
                    <a:pt x="550" y="416"/>
                  </a:lnTo>
                  <a:lnTo>
                    <a:pt x="99" y="53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02" name="Freeform 3516"/>
            <p:cNvSpPr>
              <a:spLocks/>
            </p:cNvSpPr>
            <p:nvPr/>
          </p:nvSpPr>
          <p:spPr bwMode="gray">
            <a:xfrm flipH="1">
              <a:off x="4164252" y="2311648"/>
              <a:ext cx="43612" cy="47750"/>
            </a:xfrm>
            <a:custGeom>
              <a:avLst/>
              <a:gdLst>
                <a:gd name="T0" fmla="*/ 241 w 302"/>
                <a:gd name="T1" fmla="*/ 96 h 332"/>
                <a:gd name="T2" fmla="*/ 66 w 302"/>
                <a:gd name="T3" fmla="*/ 20 h 332"/>
                <a:gd name="T4" fmla="*/ 66 w 302"/>
                <a:gd name="T5" fmla="*/ 20 h 332"/>
                <a:gd name="T6" fmla="*/ 16 w 302"/>
                <a:gd name="T7" fmla="*/ 33 h 332"/>
                <a:gd name="T8" fmla="*/ 26 w 302"/>
                <a:gd name="T9" fmla="*/ 55 h 332"/>
                <a:gd name="T10" fmla="*/ 58 w 302"/>
                <a:gd name="T11" fmla="*/ 235 h 332"/>
                <a:gd name="T12" fmla="*/ 143 w 302"/>
                <a:gd name="T13" fmla="*/ 305 h 332"/>
                <a:gd name="T14" fmla="*/ 155 w 302"/>
                <a:gd name="T15" fmla="*/ 332 h 332"/>
                <a:gd name="T16" fmla="*/ 221 w 302"/>
                <a:gd name="T17" fmla="*/ 315 h 332"/>
                <a:gd name="T18" fmla="*/ 221 w 302"/>
                <a:gd name="T19" fmla="*/ 315 h 332"/>
                <a:gd name="T20" fmla="*/ 252 w 302"/>
                <a:gd name="T21" fmla="*/ 300 h 332"/>
                <a:gd name="T22" fmla="*/ 241 w 302"/>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2"/>
                <a:gd name="T38" fmla="*/ 302 w 30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2">
                  <a:moveTo>
                    <a:pt x="241" y="96"/>
                  </a:moveTo>
                  <a:cubicBezTo>
                    <a:pt x="191" y="30"/>
                    <a:pt x="117" y="0"/>
                    <a:pt x="66" y="20"/>
                  </a:cubicBezTo>
                  <a:cubicBezTo>
                    <a:pt x="66" y="20"/>
                    <a:pt x="66" y="20"/>
                    <a:pt x="66" y="20"/>
                  </a:cubicBezTo>
                  <a:cubicBezTo>
                    <a:pt x="16" y="33"/>
                    <a:pt x="16" y="33"/>
                    <a:pt x="16" y="33"/>
                  </a:cubicBezTo>
                  <a:cubicBezTo>
                    <a:pt x="26" y="55"/>
                    <a:pt x="26" y="55"/>
                    <a:pt x="26" y="55"/>
                  </a:cubicBezTo>
                  <a:cubicBezTo>
                    <a:pt x="0" y="100"/>
                    <a:pt x="11" y="173"/>
                    <a:pt x="58" y="235"/>
                  </a:cubicBezTo>
                  <a:cubicBezTo>
                    <a:pt x="82" y="267"/>
                    <a:pt x="112" y="291"/>
                    <a:pt x="143" y="305"/>
                  </a:cubicBezTo>
                  <a:cubicBezTo>
                    <a:pt x="155" y="332"/>
                    <a:pt x="155" y="332"/>
                    <a:pt x="155" y="332"/>
                  </a:cubicBezTo>
                  <a:cubicBezTo>
                    <a:pt x="221" y="315"/>
                    <a:pt x="221" y="315"/>
                    <a:pt x="221" y="315"/>
                  </a:cubicBezTo>
                  <a:cubicBezTo>
                    <a:pt x="221" y="315"/>
                    <a:pt x="221" y="315"/>
                    <a:pt x="221" y="315"/>
                  </a:cubicBezTo>
                  <a:cubicBezTo>
                    <a:pt x="232" y="312"/>
                    <a:pt x="242" y="307"/>
                    <a:pt x="252" y="300"/>
                  </a:cubicBezTo>
                  <a:cubicBezTo>
                    <a:pt x="302" y="262"/>
                    <a:pt x="297" y="170"/>
                    <a:pt x="241" y="96"/>
                  </a:cubicBezTo>
                  <a:close/>
                </a:path>
              </a:pathLst>
            </a:custGeom>
            <a:solidFill>
              <a:srgbClr val="333333"/>
            </a:solidFill>
            <a:ln w="6350">
              <a:noFill/>
              <a:miter lim="800000"/>
              <a:headEnd/>
              <a:tailEnd/>
            </a:ln>
          </p:spPr>
          <p:txBody>
            <a:bodyPr/>
            <a:lstStyle/>
            <a:p>
              <a:endParaRPr lang="en-US" dirty="0"/>
            </a:p>
          </p:txBody>
        </p:sp>
        <p:sp>
          <p:nvSpPr>
            <p:cNvPr id="3303" name="Freeform 3517"/>
            <p:cNvSpPr>
              <a:spLocks/>
            </p:cNvSpPr>
            <p:nvPr/>
          </p:nvSpPr>
          <p:spPr bwMode="gray">
            <a:xfrm flipH="1">
              <a:off x="4173351" y="2312906"/>
              <a:ext cx="44239" cy="49950"/>
            </a:xfrm>
            <a:custGeom>
              <a:avLst/>
              <a:gdLst>
                <a:gd name="T0" fmla="*/ 255 w 306"/>
                <a:gd name="T1" fmla="*/ 307 h 346"/>
                <a:gd name="T2" fmla="*/ 61 w 306"/>
                <a:gd name="T3" fmla="*/ 242 h 346"/>
                <a:gd name="T4" fmla="*/ 50 w 306"/>
                <a:gd name="T5" fmla="*/ 38 h 346"/>
                <a:gd name="T6" fmla="*/ 244 w 306"/>
                <a:gd name="T7" fmla="*/ 103 h 346"/>
                <a:gd name="T8" fmla="*/ 255 w 306"/>
                <a:gd name="T9" fmla="*/ 307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7"/>
                  </a:moveTo>
                  <a:cubicBezTo>
                    <a:pt x="204" y="346"/>
                    <a:pt x="118" y="317"/>
                    <a:pt x="61" y="242"/>
                  </a:cubicBezTo>
                  <a:cubicBezTo>
                    <a:pt x="5" y="168"/>
                    <a:pt x="0" y="76"/>
                    <a:pt x="50" y="38"/>
                  </a:cubicBezTo>
                  <a:cubicBezTo>
                    <a:pt x="101" y="0"/>
                    <a:pt x="188" y="29"/>
                    <a:pt x="244" y="103"/>
                  </a:cubicBezTo>
                  <a:cubicBezTo>
                    <a:pt x="301" y="177"/>
                    <a:pt x="306" y="269"/>
                    <a:pt x="255" y="307"/>
                  </a:cubicBezTo>
                  <a:close/>
                </a:path>
              </a:pathLst>
            </a:custGeom>
            <a:solidFill>
              <a:srgbClr val="333333"/>
            </a:solidFill>
            <a:ln w="6350">
              <a:noFill/>
              <a:miter lim="800000"/>
              <a:headEnd/>
              <a:tailEnd/>
            </a:ln>
          </p:spPr>
          <p:txBody>
            <a:bodyPr/>
            <a:lstStyle/>
            <a:p>
              <a:endParaRPr lang="en-US" dirty="0"/>
            </a:p>
          </p:txBody>
        </p:sp>
        <p:sp>
          <p:nvSpPr>
            <p:cNvPr id="3304" name="Freeform 3518"/>
            <p:cNvSpPr>
              <a:spLocks/>
            </p:cNvSpPr>
            <p:nvPr/>
          </p:nvSpPr>
          <p:spPr bwMode="gray">
            <a:xfrm flipH="1">
              <a:off x="4182135" y="2322644"/>
              <a:ext cx="26669" cy="30472"/>
            </a:xfrm>
            <a:custGeom>
              <a:avLst/>
              <a:gdLst>
                <a:gd name="T0" fmla="*/ 155 w 186"/>
                <a:gd name="T1" fmla="*/ 188 h 211"/>
                <a:gd name="T2" fmla="*/ 37 w 186"/>
                <a:gd name="T3" fmla="*/ 148 h 211"/>
                <a:gd name="T4" fmla="*/ 30 w 186"/>
                <a:gd name="T5" fmla="*/ 24 h 211"/>
                <a:gd name="T6" fmla="*/ 148 w 186"/>
                <a:gd name="T7" fmla="*/ 63 h 211"/>
                <a:gd name="T8" fmla="*/ 155 w 186"/>
                <a:gd name="T9" fmla="*/ 188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8"/>
                  </a:moveTo>
                  <a:cubicBezTo>
                    <a:pt x="124" y="211"/>
                    <a:pt x="71" y="193"/>
                    <a:pt x="37" y="148"/>
                  </a:cubicBezTo>
                  <a:cubicBezTo>
                    <a:pt x="3" y="103"/>
                    <a:pt x="0" y="47"/>
                    <a:pt x="30" y="24"/>
                  </a:cubicBezTo>
                  <a:cubicBezTo>
                    <a:pt x="61" y="0"/>
                    <a:pt x="114" y="18"/>
                    <a:pt x="148" y="63"/>
                  </a:cubicBezTo>
                  <a:cubicBezTo>
                    <a:pt x="183" y="109"/>
                    <a:pt x="186" y="164"/>
                    <a:pt x="155" y="18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05" name="Freeform 3519"/>
            <p:cNvSpPr>
              <a:spLocks/>
            </p:cNvSpPr>
            <p:nvPr/>
          </p:nvSpPr>
          <p:spPr bwMode="gray">
            <a:xfrm flipH="1">
              <a:off x="4036870" y="2211122"/>
              <a:ext cx="110441" cy="146392"/>
            </a:xfrm>
            <a:custGeom>
              <a:avLst/>
              <a:gdLst>
                <a:gd name="T0" fmla="*/ 1811 w 1811"/>
                <a:gd name="T1" fmla="*/ 0 h 2397"/>
                <a:gd name="T2" fmla="*/ 0 w 1811"/>
                <a:gd name="T3" fmla="*/ 486 h 2397"/>
                <a:gd name="T4" fmla="*/ 0 w 1811"/>
                <a:gd name="T5" fmla="*/ 2397 h 2397"/>
                <a:gd name="T6" fmla="*/ 1811 w 1811"/>
                <a:gd name="T7" fmla="*/ 1911 h 2397"/>
                <a:gd name="T8" fmla="*/ 1811 w 1811"/>
                <a:gd name="T9" fmla="*/ 0 h 2397"/>
                <a:gd name="T10" fmla="*/ 0 60000 65536"/>
                <a:gd name="T11" fmla="*/ 0 60000 65536"/>
                <a:gd name="T12" fmla="*/ 0 60000 65536"/>
                <a:gd name="T13" fmla="*/ 0 60000 65536"/>
                <a:gd name="T14" fmla="*/ 0 60000 65536"/>
                <a:gd name="T15" fmla="*/ 0 w 1811"/>
                <a:gd name="T16" fmla="*/ 0 h 2397"/>
                <a:gd name="T17" fmla="*/ 1811 w 1811"/>
                <a:gd name="T18" fmla="*/ 2397 h 2397"/>
              </a:gdLst>
              <a:ahLst/>
              <a:cxnLst>
                <a:cxn ang="T10">
                  <a:pos x="T0" y="T1"/>
                </a:cxn>
                <a:cxn ang="T11">
                  <a:pos x="T2" y="T3"/>
                </a:cxn>
                <a:cxn ang="T12">
                  <a:pos x="T4" y="T5"/>
                </a:cxn>
                <a:cxn ang="T13">
                  <a:pos x="T6" y="T7"/>
                </a:cxn>
                <a:cxn ang="T14">
                  <a:pos x="T8" y="T9"/>
                </a:cxn>
              </a:cxnLst>
              <a:rect l="T15" t="T16" r="T17" b="T18"/>
              <a:pathLst>
                <a:path w="1811" h="2397">
                  <a:moveTo>
                    <a:pt x="1811" y="0"/>
                  </a:moveTo>
                  <a:lnTo>
                    <a:pt x="0" y="486"/>
                  </a:lnTo>
                  <a:lnTo>
                    <a:pt x="0" y="2397"/>
                  </a:lnTo>
                  <a:lnTo>
                    <a:pt x="1811" y="1911"/>
                  </a:lnTo>
                  <a:lnTo>
                    <a:pt x="1811" y="0"/>
                  </a:lnTo>
                  <a:close/>
                </a:path>
              </a:pathLst>
            </a:custGeom>
            <a:solidFill>
              <a:schemeClr val="bg1">
                <a:lumMod val="65000"/>
              </a:schemeClr>
            </a:solidFill>
            <a:ln w="6350">
              <a:noFill/>
              <a:miter lim="800000"/>
              <a:headEnd/>
              <a:tailEnd/>
            </a:ln>
          </p:spPr>
          <p:txBody>
            <a:bodyPr/>
            <a:lstStyle/>
            <a:p>
              <a:endParaRPr lang="en-US" dirty="0"/>
            </a:p>
          </p:txBody>
        </p:sp>
        <p:sp>
          <p:nvSpPr>
            <p:cNvPr id="3306" name="Freeform 3520"/>
            <p:cNvSpPr>
              <a:spLocks/>
            </p:cNvSpPr>
            <p:nvPr/>
          </p:nvSpPr>
          <p:spPr bwMode="gray">
            <a:xfrm flipH="1">
              <a:off x="4147309" y="2214577"/>
              <a:ext cx="96949" cy="142937"/>
            </a:xfrm>
            <a:custGeom>
              <a:avLst/>
              <a:gdLst>
                <a:gd name="T0" fmla="*/ 673 w 673"/>
                <a:gd name="T1" fmla="*/ 181 h 990"/>
                <a:gd name="T2" fmla="*/ 0 w 673"/>
                <a:gd name="T3" fmla="*/ 0 h 990"/>
                <a:gd name="T4" fmla="*/ 0 w 673"/>
                <a:gd name="T5" fmla="*/ 809 h 990"/>
                <a:gd name="T6" fmla="*/ 183 w 673"/>
                <a:gd name="T7" fmla="*/ 858 h 990"/>
                <a:gd name="T8" fmla="*/ 213 w 673"/>
                <a:gd name="T9" fmla="*/ 690 h 990"/>
                <a:gd name="T10" fmla="*/ 449 w 673"/>
                <a:gd name="T11" fmla="*/ 769 h 990"/>
                <a:gd name="T12" fmla="*/ 503 w 673"/>
                <a:gd name="T13" fmla="*/ 944 h 990"/>
                <a:gd name="T14" fmla="*/ 673 w 673"/>
                <a:gd name="T15" fmla="*/ 990 h 990"/>
                <a:gd name="T16" fmla="*/ 673 w 673"/>
                <a:gd name="T17" fmla="*/ 181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990"/>
                <a:gd name="T29" fmla="*/ 673 w 673"/>
                <a:gd name="T30" fmla="*/ 990 h 9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990">
                  <a:moveTo>
                    <a:pt x="673" y="181"/>
                  </a:moveTo>
                  <a:cubicBezTo>
                    <a:pt x="673" y="181"/>
                    <a:pt x="24" y="7"/>
                    <a:pt x="0" y="0"/>
                  </a:cubicBezTo>
                  <a:cubicBezTo>
                    <a:pt x="0" y="809"/>
                    <a:pt x="0" y="809"/>
                    <a:pt x="0" y="809"/>
                  </a:cubicBezTo>
                  <a:cubicBezTo>
                    <a:pt x="183" y="858"/>
                    <a:pt x="183" y="858"/>
                    <a:pt x="183" y="858"/>
                  </a:cubicBezTo>
                  <a:cubicBezTo>
                    <a:pt x="159" y="790"/>
                    <a:pt x="169" y="723"/>
                    <a:pt x="213" y="690"/>
                  </a:cubicBezTo>
                  <a:cubicBezTo>
                    <a:pt x="275" y="643"/>
                    <a:pt x="381" y="678"/>
                    <a:pt x="449" y="769"/>
                  </a:cubicBezTo>
                  <a:cubicBezTo>
                    <a:pt x="493" y="826"/>
                    <a:pt x="511" y="892"/>
                    <a:pt x="503" y="944"/>
                  </a:cubicBezTo>
                  <a:cubicBezTo>
                    <a:pt x="673" y="990"/>
                    <a:pt x="673" y="990"/>
                    <a:pt x="673" y="990"/>
                  </a:cubicBezTo>
                  <a:lnTo>
                    <a:pt x="673" y="181"/>
                  </a:lnTo>
                  <a:close/>
                </a:path>
              </a:pathLst>
            </a:custGeom>
            <a:solidFill>
              <a:schemeClr val="bg1">
                <a:lumMod val="50000"/>
              </a:schemeClr>
            </a:solidFill>
            <a:ln w="6350">
              <a:noFill/>
              <a:miter lim="800000"/>
              <a:headEnd/>
              <a:tailEnd/>
            </a:ln>
          </p:spPr>
          <p:txBody>
            <a:bodyPr/>
            <a:lstStyle/>
            <a:p>
              <a:endParaRPr lang="en-US" dirty="0"/>
            </a:p>
          </p:txBody>
        </p:sp>
        <p:sp>
          <p:nvSpPr>
            <p:cNvPr id="3307" name="Freeform 3521"/>
            <p:cNvSpPr>
              <a:spLocks/>
            </p:cNvSpPr>
            <p:nvPr/>
          </p:nvSpPr>
          <p:spPr bwMode="gray">
            <a:xfrm flipH="1">
              <a:off x="4036870" y="2197613"/>
              <a:ext cx="110441" cy="43038"/>
            </a:xfrm>
            <a:custGeom>
              <a:avLst/>
              <a:gdLst>
                <a:gd name="T0" fmla="*/ 1811 w 1811"/>
                <a:gd name="T1" fmla="*/ 0 h 708"/>
                <a:gd name="T2" fmla="*/ 0 w 1811"/>
                <a:gd name="T3" fmla="*/ 484 h 708"/>
                <a:gd name="T4" fmla="*/ 0 w 1811"/>
                <a:gd name="T5" fmla="*/ 708 h 708"/>
                <a:gd name="T6" fmla="*/ 1811 w 1811"/>
                <a:gd name="T7" fmla="*/ 224 h 708"/>
                <a:gd name="T8" fmla="*/ 1811 w 1811"/>
                <a:gd name="T9" fmla="*/ 0 h 708"/>
                <a:gd name="T10" fmla="*/ 0 60000 65536"/>
                <a:gd name="T11" fmla="*/ 0 60000 65536"/>
                <a:gd name="T12" fmla="*/ 0 60000 65536"/>
                <a:gd name="T13" fmla="*/ 0 60000 65536"/>
                <a:gd name="T14" fmla="*/ 0 60000 65536"/>
                <a:gd name="T15" fmla="*/ 0 w 1811"/>
                <a:gd name="T16" fmla="*/ 0 h 708"/>
                <a:gd name="T17" fmla="*/ 1811 w 1811"/>
                <a:gd name="T18" fmla="*/ 708 h 708"/>
              </a:gdLst>
              <a:ahLst/>
              <a:cxnLst>
                <a:cxn ang="T10">
                  <a:pos x="T0" y="T1"/>
                </a:cxn>
                <a:cxn ang="T11">
                  <a:pos x="T2" y="T3"/>
                </a:cxn>
                <a:cxn ang="T12">
                  <a:pos x="T4" y="T5"/>
                </a:cxn>
                <a:cxn ang="T13">
                  <a:pos x="T6" y="T7"/>
                </a:cxn>
                <a:cxn ang="T14">
                  <a:pos x="T8" y="T9"/>
                </a:cxn>
              </a:cxnLst>
              <a:rect l="T15" t="T16" r="T17" b="T18"/>
              <a:pathLst>
                <a:path w="1811" h="708">
                  <a:moveTo>
                    <a:pt x="1811" y="0"/>
                  </a:moveTo>
                  <a:lnTo>
                    <a:pt x="0" y="484"/>
                  </a:lnTo>
                  <a:lnTo>
                    <a:pt x="0" y="708"/>
                  </a:lnTo>
                  <a:lnTo>
                    <a:pt x="1811" y="224"/>
                  </a:lnTo>
                  <a:lnTo>
                    <a:pt x="1811" y="0"/>
                  </a:lnTo>
                  <a:close/>
                </a:path>
              </a:pathLst>
            </a:custGeom>
            <a:gradFill flip="none" rotWithShape="1">
              <a:gsLst>
                <a:gs pos="62000">
                  <a:schemeClr val="bg1">
                    <a:lumMod val="65000"/>
                  </a:schemeClr>
                </a:gs>
                <a:gs pos="48000">
                  <a:schemeClr val="bg1">
                    <a:lumMod val="65000"/>
                  </a:schemeClr>
                </a:gs>
                <a:gs pos="57000">
                  <a:schemeClr val="bg1">
                    <a:lumMod val="85000"/>
                  </a:schemeClr>
                </a:gs>
              </a:gsLst>
              <a:lin ang="15000000" scaled="0"/>
              <a:tileRect/>
            </a:gradFill>
            <a:ln w="6350">
              <a:noFill/>
              <a:miter lim="800000"/>
              <a:headEnd/>
              <a:tailEnd/>
            </a:ln>
          </p:spPr>
          <p:txBody>
            <a:bodyPr/>
            <a:lstStyle/>
            <a:p>
              <a:endParaRPr lang="en-US" dirty="0"/>
            </a:p>
          </p:txBody>
        </p:sp>
        <p:sp>
          <p:nvSpPr>
            <p:cNvPr id="3308" name="Freeform 3522"/>
            <p:cNvSpPr>
              <a:spLocks/>
            </p:cNvSpPr>
            <p:nvPr/>
          </p:nvSpPr>
          <p:spPr bwMode="gray">
            <a:xfrm flipH="1">
              <a:off x="4182763" y="2202011"/>
              <a:ext cx="69652" cy="27017"/>
            </a:xfrm>
            <a:custGeom>
              <a:avLst/>
              <a:gdLst>
                <a:gd name="T0" fmla="*/ 57 w 483"/>
                <a:gd name="T1" fmla="*/ 0 h 187"/>
                <a:gd name="T2" fmla="*/ 57 w 483"/>
                <a:gd name="T3" fmla="*/ 0 h 187"/>
                <a:gd name="T4" fmla="*/ 0 w 483"/>
                <a:gd name="T5" fmla="*/ 73 h 187"/>
                <a:gd name="T6" fmla="*/ 427 w 483"/>
                <a:gd name="T7" fmla="*/ 187 h 187"/>
                <a:gd name="T8" fmla="*/ 483 w 483"/>
                <a:gd name="T9" fmla="*/ 109 h 187"/>
                <a:gd name="T10" fmla="*/ 57 w 483"/>
                <a:gd name="T11" fmla="*/ 0 h 187"/>
                <a:gd name="T12" fmla="*/ 0 60000 65536"/>
                <a:gd name="T13" fmla="*/ 0 60000 65536"/>
                <a:gd name="T14" fmla="*/ 0 60000 65536"/>
                <a:gd name="T15" fmla="*/ 0 60000 65536"/>
                <a:gd name="T16" fmla="*/ 0 60000 65536"/>
                <a:gd name="T17" fmla="*/ 0 60000 65536"/>
                <a:gd name="T18" fmla="*/ 0 w 483"/>
                <a:gd name="T19" fmla="*/ 0 h 187"/>
                <a:gd name="T20" fmla="*/ 483 w 483"/>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483" h="187">
                  <a:moveTo>
                    <a:pt x="57" y="0"/>
                  </a:moveTo>
                  <a:cubicBezTo>
                    <a:pt x="57" y="0"/>
                    <a:pt x="57" y="0"/>
                    <a:pt x="57" y="0"/>
                  </a:cubicBezTo>
                  <a:cubicBezTo>
                    <a:pt x="26" y="9"/>
                    <a:pt x="0" y="42"/>
                    <a:pt x="0" y="73"/>
                  </a:cubicBezTo>
                  <a:cubicBezTo>
                    <a:pt x="427" y="187"/>
                    <a:pt x="427" y="187"/>
                    <a:pt x="427" y="187"/>
                  </a:cubicBezTo>
                  <a:cubicBezTo>
                    <a:pt x="483" y="109"/>
                    <a:pt x="483" y="109"/>
                    <a:pt x="483" y="109"/>
                  </a:cubicBezTo>
                  <a:lnTo>
                    <a:pt x="57"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309" name="Freeform 3523"/>
            <p:cNvSpPr>
              <a:spLocks/>
            </p:cNvSpPr>
            <p:nvPr/>
          </p:nvSpPr>
          <p:spPr bwMode="gray">
            <a:xfrm flipH="1">
              <a:off x="4147309" y="2217718"/>
              <a:ext cx="43612" cy="22933"/>
            </a:xfrm>
            <a:custGeom>
              <a:avLst/>
              <a:gdLst>
                <a:gd name="T0" fmla="*/ 56 w 303"/>
                <a:gd name="T1" fmla="*/ 0 h 160"/>
                <a:gd name="T2" fmla="*/ 56 w 303"/>
                <a:gd name="T3" fmla="*/ 0 h 160"/>
                <a:gd name="T4" fmla="*/ 0 w 303"/>
                <a:gd name="T5" fmla="*/ 76 h 160"/>
                <a:gd name="T6" fmla="*/ 0 w 303"/>
                <a:gd name="T7" fmla="*/ 94 h 160"/>
                <a:gd name="T8" fmla="*/ 303 w 303"/>
                <a:gd name="T9" fmla="*/ 160 h 160"/>
                <a:gd name="T10" fmla="*/ 303 w 303"/>
                <a:gd name="T11" fmla="*/ 65 h 160"/>
                <a:gd name="T12" fmla="*/ 56 w 303"/>
                <a:gd name="T13" fmla="*/ 0 h 160"/>
                <a:gd name="T14" fmla="*/ 0 60000 65536"/>
                <a:gd name="T15" fmla="*/ 0 60000 65536"/>
                <a:gd name="T16" fmla="*/ 0 60000 65536"/>
                <a:gd name="T17" fmla="*/ 0 60000 65536"/>
                <a:gd name="T18" fmla="*/ 0 60000 65536"/>
                <a:gd name="T19" fmla="*/ 0 60000 65536"/>
                <a:gd name="T20" fmla="*/ 0 60000 65536"/>
                <a:gd name="T21" fmla="*/ 0 w 303"/>
                <a:gd name="T22" fmla="*/ 0 h 160"/>
                <a:gd name="T23" fmla="*/ 303 w 303"/>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160">
                  <a:moveTo>
                    <a:pt x="56" y="0"/>
                  </a:moveTo>
                  <a:cubicBezTo>
                    <a:pt x="56" y="0"/>
                    <a:pt x="56" y="0"/>
                    <a:pt x="56" y="0"/>
                  </a:cubicBezTo>
                  <a:cubicBezTo>
                    <a:pt x="25" y="9"/>
                    <a:pt x="0" y="44"/>
                    <a:pt x="0" y="76"/>
                  </a:cubicBezTo>
                  <a:cubicBezTo>
                    <a:pt x="0" y="94"/>
                    <a:pt x="0" y="94"/>
                    <a:pt x="0" y="94"/>
                  </a:cubicBezTo>
                  <a:cubicBezTo>
                    <a:pt x="303" y="160"/>
                    <a:pt x="303" y="160"/>
                    <a:pt x="303" y="160"/>
                  </a:cubicBezTo>
                  <a:cubicBezTo>
                    <a:pt x="303" y="65"/>
                    <a:pt x="303" y="65"/>
                    <a:pt x="303" y="65"/>
                  </a:cubicBezTo>
                  <a:lnTo>
                    <a:pt x="56" y="0"/>
                  </a:lnTo>
                  <a:close/>
                </a:path>
              </a:pathLst>
            </a:custGeom>
            <a:gradFill flip="none" rotWithShape="1">
              <a:gsLst>
                <a:gs pos="69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310" name="Freeform 3524"/>
            <p:cNvSpPr>
              <a:spLocks/>
            </p:cNvSpPr>
            <p:nvPr/>
          </p:nvSpPr>
          <p:spPr bwMode="gray">
            <a:xfrm flipH="1">
              <a:off x="4194686" y="2215519"/>
              <a:ext cx="47063" cy="111208"/>
            </a:xfrm>
            <a:custGeom>
              <a:avLst/>
              <a:gdLst>
                <a:gd name="T0" fmla="*/ 196 w 327"/>
                <a:gd name="T1" fmla="*/ 685 h 771"/>
                <a:gd name="T2" fmla="*/ 327 w 327"/>
                <a:gd name="T3" fmla="*/ 679 h 771"/>
                <a:gd name="T4" fmla="*/ 327 w 327"/>
                <a:gd name="T5" fmla="*/ 88 h 771"/>
                <a:gd name="T6" fmla="*/ 0 w 327"/>
                <a:gd name="T7" fmla="*/ 0 h 771"/>
                <a:gd name="T8" fmla="*/ 0 w 327"/>
                <a:gd name="T9" fmla="*/ 730 h 771"/>
                <a:gd name="T10" fmla="*/ 154 w 327"/>
                <a:gd name="T11" fmla="*/ 771 h 771"/>
                <a:gd name="T12" fmla="*/ 196 w 327"/>
                <a:gd name="T13" fmla="*/ 685 h 771"/>
                <a:gd name="T14" fmla="*/ 0 60000 65536"/>
                <a:gd name="T15" fmla="*/ 0 60000 65536"/>
                <a:gd name="T16" fmla="*/ 0 60000 65536"/>
                <a:gd name="T17" fmla="*/ 0 60000 65536"/>
                <a:gd name="T18" fmla="*/ 0 60000 65536"/>
                <a:gd name="T19" fmla="*/ 0 60000 65536"/>
                <a:gd name="T20" fmla="*/ 0 60000 65536"/>
                <a:gd name="T21" fmla="*/ 0 w 327"/>
                <a:gd name="T22" fmla="*/ 0 h 771"/>
                <a:gd name="T23" fmla="*/ 327 w 327"/>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771">
                  <a:moveTo>
                    <a:pt x="196" y="685"/>
                  </a:moveTo>
                  <a:cubicBezTo>
                    <a:pt x="231" y="658"/>
                    <a:pt x="279" y="658"/>
                    <a:pt x="327" y="679"/>
                  </a:cubicBezTo>
                  <a:cubicBezTo>
                    <a:pt x="327" y="88"/>
                    <a:pt x="327" y="88"/>
                    <a:pt x="327" y="88"/>
                  </a:cubicBezTo>
                  <a:cubicBezTo>
                    <a:pt x="0" y="0"/>
                    <a:pt x="0" y="0"/>
                    <a:pt x="0" y="0"/>
                  </a:cubicBezTo>
                  <a:cubicBezTo>
                    <a:pt x="0" y="730"/>
                    <a:pt x="0" y="730"/>
                    <a:pt x="0" y="730"/>
                  </a:cubicBezTo>
                  <a:cubicBezTo>
                    <a:pt x="154" y="771"/>
                    <a:pt x="154" y="771"/>
                    <a:pt x="154" y="771"/>
                  </a:cubicBezTo>
                  <a:cubicBezTo>
                    <a:pt x="156" y="735"/>
                    <a:pt x="170" y="704"/>
                    <a:pt x="196" y="685"/>
                  </a:cubicBezTo>
                  <a:close/>
                </a:path>
              </a:pathLst>
            </a:custGeom>
            <a:solidFill>
              <a:schemeClr val="bg1">
                <a:lumMod val="65000"/>
              </a:schemeClr>
            </a:solidFill>
            <a:ln w="6350">
              <a:noFill/>
              <a:miter lim="800000"/>
              <a:headEnd/>
              <a:tailEnd/>
            </a:ln>
          </p:spPr>
          <p:txBody>
            <a:bodyPr/>
            <a:lstStyle/>
            <a:p>
              <a:endParaRPr lang="en-US" dirty="0"/>
            </a:p>
          </p:txBody>
        </p:sp>
        <p:sp>
          <p:nvSpPr>
            <p:cNvPr id="3311" name="Freeform 3525"/>
            <p:cNvSpPr>
              <a:spLocks/>
            </p:cNvSpPr>
            <p:nvPr/>
          </p:nvSpPr>
          <p:spPr bwMode="gray">
            <a:xfrm flipH="1">
              <a:off x="4197195" y="2218033"/>
              <a:ext cx="41729" cy="47437"/>
            </a:xfrm>
            <a:custGeom>
              <a:avLst/>
              <a:gdLst>
                <a:gd name="T0" fmla="*/ 0 w 683"/>
                <a:gd name="T1" fmla="*/ 0 h 773"/>
                <a:gd name="T2" fmla="*/ 0 w 683"/>
                <a:gd name="T3" fmla="*/ 591 h 773"/>
                <a:gd name="T4" fmla="*/ 683 w 683"/>
                <a:gd name="T5" fmla="*/ 773 h 773"/>
                <a:gd name="T6" fmla="*/ 683 w 683"/>
                <a:gd name="T7" fmla="*/ 185 h 773"/>
                <a:gd name="T8" fmla="*/ 0 w 683"/>
                <a:gd name="T9" fmla="*/ 0 h 773"/>
                <a:gd name="T10" fmla="*/ 0 60000 65536"/>
                <a:gd name="T11" fmla="*/ 0 60000 65536"/>
                <a:gd name="T12" fmla="*/ 0 60000 65536"/>
                <a:gd name="T13" fmla="*/ 0 60000 65536"/>
                <a:gd name="T14" fmla="*/ 0 60000 65536"/>
                <a:gd name="T15" fmla="*/ 0 w 683"/>
                <a:gd name="T16" fmla="*/ 0 h 773"/>
                <a:gd name="T17" fmla="*/ 683 w 683"/>
                <a:gd name="T18" fmla="*/ 773 h 773"/>
              </a:gdLst>
              <a:ahLst/>
              <a:cxnLst>
                <a:cxn ang="T10">
                  <a:pos x="T0" y="T1"/>
                </a:cxn>
                <a:cxn ang="T11">
                  <a:pos x="T2" y="T3"/>
                </a:cxn>
                <a:cxn ang="T12">
                  <a:pos x="T4" y="T5"/>
                </a:cxn>
                <a:cxn ang="T13">
                  <a:pos x="T6" y="T7"/>
                </a:cxn>
                <a:cxn ang="T14">
                  <a:pos x="T8" y="T9"/>
                </a:cxn>
              </a:cxnLst>
              <a:rect l="T15" t="T16" r="T17" b="T18"/>
              <a:pathLst>
                <a:path w="683" h="773">
                  <a:moveTo>
                    <a:pt x="0" y="0"/>
                  </a:moveTo>
                  <a:lnTo>
                    <a:pt x="0" y="591"/>
                  </a:lnTo>
                  <a:lnTo>
                    <a:pt x="683" y="773"/>
                  </a:lnTo>
                  <a:lnTo>
                    <a:pt x="683" y="18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312" name="Freeform 3526"/>
            <p:cNvSpPr>
              <a:spLocks/>
            </p:cNvSpPr>
            <p:nvPr/>
          </p:nvSpPr>
          <p:spPr bwMode="gray">
            <a:xfrm flipH="1">
              <a:off x="4036870" y="2168711"/>
              <a:ext cx="110441" cy="58431"/>
            </a:xfrm>
            <a:custGeom>
              <a:avLst/>
              <a:gdLst>
                <a:gd name="T0" fmla="*/ 0 w 1811"/>
                <a:gd name="T1" fmla="*/ 486 h 954"/>
                <a:gd name="T2" fmla="*/ 0 w 1811"/>
                <a:gd name="T3" fmla="*/ 954 h 954"/>
                <a:gd name="T4" fmla="*/ 1811 w 1811"/>
                <a:gd name="T5" fmla="*/ 470 h 954"/>
                <a:gd name="T6" fmla="*/ 1811 w 1811"/>
                <a:gd name="T7" fmla="*/ 0 h 954"/>
                <a:gd name="T8" fmla="*/ 0 w 1811"/>
                <a:gd name="T9" fmla="*/ 486 h 954"/>
                <a:gd name="T10" fmla="*/ 0 60000 65536"/>
                <a:gd name="T11" fmla="*/ 0 60000 65536"/>
                <a:gd name="T12" fmla="*/ 0 60000 65536"/>
                <a:gd name="T13" fmla="*/ 0 60000 65536"/>
                <a:gd name="T14" fmla="*/ 0 60000 65536"/>
                <a:gd name="T15" fmla="*/ 0 w 1811"/>
                <a:gd name="T16" fmla="*/ 0 h 954"/>
                <a:gd name="T17" fmla="*/ 1811 w 1811"/>
                <a:gd name="T18" fmla="*/ 954 h 954"/>
              </a:gdLst>
              <a:ahLst/>
              <a:cxnLst>
                <a:cxn ang="T10">
                  <a:pos x="T0" y="T1"/>
                </a:cxn>
                <a:cxn ang="T11">
                  <a:pos x="T2" y="T3"/>
                </a:cxn>
                <a:cxn ang="T12">
                  <a:pos x="T4" y="T5"/>
                </a:cxn>
                <a:cxn ang="T13">
                  <a:pos x="T6" y="T7"/>
                </a:cxn>
                <a:cxn ang="T14">
                  <a:pos x="T8" y="T9"/>
                </a:cxn>
              </a:cxnLst>
              <a:rect l="T15" t="T16" r="T17" b="T18"/>
              <a:pathLst>
                <a:path w="1811" h="954">
                  <a:moveTo>
                    <a:pt x="0" y="486"/>
                  </a:moveTo>
                  <a:lnTo>
                    <a:pt x="0" y="954"/>
                  </a:lnTo>
                  <a:lnTo>
                    <a:pt x="1811" y="470"/>
                  </a:lnTo>
                  <a:lnTo>
                    <a:pt x="1811" y="0"/>
                  </a:lnTo>
                  <a:lnTo>
                    <a:pt x="0" y="486"/>
                  </a:lnTo>
                  <a:close/>
                </a:path>
              </a:pathLst>
            </a:custGeom>
            <a:solidFill>
              <a:schemeClr val="bg1">
                <a:lumMod val="65000"/>
              </a:schemeClr>
            </a:solidFill>
            <a:ln w="6350">
              <a:noFill/>
              <a:miter lim="800000"/>
              <a:headEnd/>
              <a:tailEnd/>
            </a:ln>
          </p:spPr>
          <p:txBody>
            <a:bodyPr/>
            <a:lstStyle/>
            <a:p>
              <a:endParaRPr lang="en-US" dirty="0"/>
            </a:p>
          </p:txBody>
        </p:sp>
        <p:sp>
          <p:nvSpPr>
            <p:cNvPr id="3313" name="Freeform 3527"/>
            <p:cNvSpPr>
              <a:spLocks/>
            </p:cNvSpPr>
            <p:nvPr/>
          </p:nvSpPr>
          <p:spPr bwMode="gray">
            <a:xfrm flipH="1">
              <a:off x="4036870" y="2168711"/>
              <a:ext cx="207389" cy="33300"/>
            </a:xfrm>
            <a:custGeom>
              <a:avLst/>
              <a:gdLst>
                <a:gd name="T0" fmla="*/ 3401 w 3401"/>
                <a:gd name="T1" fmla="*/ 0 h 543"/>
                <a:gd name="T2" fmla="*/ 1590 w 3401"/>
                <a:gd name="T3" fmla="*/ 486 h 543"/>
                <a:gd name="T4" fmla="*/ 0 w 3401"/>
                <a:gd name="T5" fmla="*/ 543 h 543"/>
                <a:gd name="T6" fmla="*/ 1105 w 3401"/>
                <a:gd name="T7" fmla="*/ 245 h 543"/>
                <a:gd name="T8" fmla="*/ 3401 w 3401"/>
                <a:gd name="T9" fmla="*/ 0 h 543"/>
                <a:gd name="T10" fmla="*/ 0 60000 65536"/>
                <a:gd name="T11" fmla="*/ 0 60000 65536"/>
                <a:gd name="T12" fmla="*/ 0 60000 65536"/>
                <a:gd name="T13" fmla="*/ 0 60000 65536"/>
                <a:gd name="T14" fmla="*/ 0 60000 65536"/>
                <a:gd name="T15" fmla="*/ 0 w 3401"/>
                <a:gd name="T16" fmla="*/ 0 h 543"/>
                <a:gd name="T17" fmla="*/ 3401 w 3401"/>
                <a:gd name="T18" fmla="*/ 543 h 543"/>
              </a:gdLst>
              <a:ahLst/>
              <a:cxnLst>
                <a:cxn ang="T10">
                  <a:pos x="T0" y="T1"/>
                </a:cxn>
                <a:cxn ang="T11">
                  <a:pos x="T2" y="T3"/>
                </a:cxn>
                <a:cxn ang="T12">
                  <a:pos x="T4" y="T5"/>
                </a:cxn>
                <a:cxn ang="T13">
                  <a:pos x="T6" y="T7"/>
                </a:cxn>
                <a:cxn ang="T14">
                  <a:pos x="T8" y="T9"/>
                </a:cxn>
              </a:cxnLst>
              <a:rect l="T15" t="T16" r="T17" b="T18"/>
              <a:pathLst>
                <a:path w="3401" h="543">
                  <a:moveTo>
                    <a:pt x="3401" y="0"/>
                  </a:moveTo>
                  <a:lnTo>
                    <a:pt x="1590" y="486"/>
                  </a:lnTo>
                  <a:lnTo>
                    <a:pt x="0" y="543"/>
                  </a:lnTo>
                  <a:lnTo>
                    <a:pt x="1105" y="245"/>
                  </a:lnTo>
                  <a:lnTo>
                    <a:pt x="3401" y="0"/>
                  </a:lnTo>
                  <a:close/>
                </a:path>
              </a:pathLst>
            </a:custGeom>
            <a:solidFill>
              <a:schemeClr val="bg1">
                <a:lumMod val="95000"/>
              </a:schemeClr>
            </a:solidFill>
            <a:ln w="6350">
              <a:noFill/>
              <a:miter lim="800000"/>
              <a:headEnd/>
              <a:tailEnd/>
            </a:ln>
          </p:spPr>
          <p:txBody>
            <a:bodyPr/>
            <a:lstStyle/>
            <a:p>
              <a:endParaRPr lang="en-US" dirty="0"/>
            </a:p>
          </p:txBody>
        </p:sp>
        <p:sp>
          <p:nvSpPr>
            <p:cNvPr id="3314" name="Freeform 3528"/>
            <p:cNvSpPr>
              <a:spLocks/>
            </p:cNvSpPr>
            <p:nvPr/>
          </p:nvSpPr>
          <p:spPr bwMode="gray">
            <a:xfrm flipH="1">
              <a:off x="4147309" y="2198556"/>
              <a:ext cx="96949" cy="28588"/>
            </a:xfrm>
            <a:custGeom>
              <a:avLst/>
              <a:gdLst>
                <a:gd name="T0" fmla="*/ 1590 w 1590"/>
                <a:gd name="T1" fmla="*/ 0 h 468"/>
                <a:gd name="T2" fmla="*/ 0 w 1590"/>
                <a:gd name="T3" fmla="*/ 57 h 468"/>
                <a:gd name="T4" fmla="*/ 1006 w 1590"/>
                <a:gd name="T5" fmla="*/ 314 h 468"/>
                <a:gd name="T6" fmla="*/ 1590 w 1590"/>
                <a:gd name="T7" fmla="*/ 468 h 468"/>
                <a:gd name="T8" fmla="*/ 1590 w 1590"/>
                <a:gd name="T9" fmla="*/ 0 h 468"/>
                <a:gd name="T10" fmla="*/ 0 60000 65536"/>
                <a:gd name="T11" fmla="*/ 0 60000 65536"/>
                <a:gd name="T12" fmla="*/ 0 60000 65536"/>
                <a:gd name="T13" fmla="*/ 0 60000 65536"/>
                <a:gd name="T14" fmla="*/ 0 60000 65536"/>
                <a:gd name="T15" fmla="*/ 0 w 1590"/>
                <a:gd name="T16" fmla="*/ 0 h 468"/>
                <a:gd name="T17" fmla="*/ 1590 w 1590"/>
                <a:gd name="T18" fmla="*/ 468 h 468"/>
              </a:gdLst>
              <a:ahLst/>
              <a:cxnLst>
                <a:cxn ang="T10">
                  <a:pos x="T0" y="T1"/>
                </a:cxn>
                <a:cxn ang="T11">
                  <a:pos x="T2" y="T3"/>
                </a:cxn>
                <a:cxn ang="T12">
                  <a:pos x="T4" y="T5"/>
                </a:cxn>
                <a:cxn ang="T13">
                  <a:pos x="T6" y="T7"/>
                </a:cxn>
                <a:cxn ang="T14">
                  <a:pos x="T8" y="T9"/>
                </a:cxn>
              </a:cxnLst>
              <a:rect l="T15" t="T16" r="T17" b="T18"/>
              <a:pathLst>
                <a:path w="1590" h="468">
                  <a:moveTo>
                    <a:pt x="1590" y="0"/>
                  </a:moveTo>
                  <a:lnTo>
                    <a:pt x="0" y="57"/>
                  </a:lnTo>
                  <a:lnTo>
                    <a:pt x="1006" y="314"/>
                  </a:lnTo>
                  <a:lnTo>
                    <a:pt x="1590" y="468"/>
                  </a:lnTo>
                  <a:lnTo>
                    <a:pt x="1590" y="0"/>
                  </a:lnTo>
                  <a:close/>
                </a:path>
              </a:pathLst>
            </a:custGeom>
            <a:solidFill>
              <a:schemeClr val="bg1">
                <a:lumMod val="50000"/>
              </a:schemeClr>
            </a:solidFill>
            <a:ln w="6350">
              <a:noFill/>
              <a:miter lim="800000"/>
              <a:headEnd/>
              <a:tailEnd/>
            </a:ln>
          </p:spPr>
          <p:txBody>
            <a:bodyPr/>
            <a:lstStyle/>
            <a:p>
              <a:endParaRPr lang="en-US" dirty="0"/>
            </a:p>
          </p:txBody>
        </p:sp>
        <p:sp>
          <p:nvSpPr>
            <p:cNvPr id="3315" name="Freeform 3529"/>
            <p:cNvSpPr>
              <a:spLocks/>
            </p:cNvSpPr>
            <p:nvPr/>
          </p:nvSpPr>
          <p:spPr bwMode="gray">
            <a:xfrm flipH="1">
              <a:off x="4041889" y="2161172"/>
              <a:ext cx="15060" cy="159901"/>
            </a:xfrm>
            <a:custGeom>
              <a:avLst/>
              <a:gdLst>
                <a:gd name="T0" fmla="*/ 1 w 103"/>
                <a:gd name="T1" fmla="*/ 84 h 1107"/>
                <a:gd name="T2" fmla="*/ 88 w 103"/>
                <a:gd name="T3" fmla="*/ 0 h 1107"/>
                <a:gd name="T4" fmla="*/ 99 w 103"/>
                <a:gd name="T5" fmla="*/ 26 h 1107"/>
                <a:gd name="T6" fmla="*/ 98 w 103"/>
                <a:gd name="T7" fmla="*/ 56 h 1107"/>
                <a:gd name="T8" fmla="*/ 57 w 103"/>
                <a:gd name="T9" fmla="*/ 110 h 1107"/>
                <a:gd name="T10" fmla="*/ 57 w 103"/>
                <a:gd name="T11" fmla="*/ 111 h 1107"/>
                <a:gd name="T12" fmla="*/ 57 w 103"/>
                <a:gd name="T13" fmla="*/ 112 h 1107"/>
                <a:gd name="T14" fmla="*/ 57 w 103"/>
                <a:gd name="T15" fmla="*/ 163 h 1107"/>
                <a:gd name="T16" fmla="*/ 57 w 103"/>
                <a:gd name="T17" fmla="*/ 1099 h 1107"/>
                <a:gd name="T18" fmla="*/ 29 w 103"/>
                <a:gd name="T19" fmla="*/ 1107 h 1107"/>
                <a:gd name="T20" fmla="*/ 0 w 103"/>
                <a:gd name="T21" fmla="*/ 1099 h 1107"/>
                <a:gd name="T22" fmla="*/ 0 w 103"/>
                <a:gd name="T23" fmla="*/ 111 h 1107"/>
                <a:gd name="T24" fmla="*/ 1 w 103"/>
                <a:gd name="T25" fmla="*/ 84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07"/>
                <a:gd name="T41" fmla="*/ 103 w 103"/>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07">
                  <a:moveTo>
                    <a:pt x="1" y="84"/>
                  </a:moveTo>
                  <a:cubicBezTo>
                    <a:pt x="1" y="38"/>
                    <a:pt x="41" y="0"/>
                    <a:pt x="88" y="0"/>
                  </a:cubicBezTo>
                  <a:cubicBezTo>
                    <a:pt x="88" y="0"/>
                    <a:pt x="95" y="12"/>
                    <a:pt x="99" y="26"/>
                  </a:cubicBezTo>
                  <a:cubicBezTo>
                    <a:pt x="103" y="40"/>
                    <a:pt x="99" y="56"/>
                    <a:pt x="98" y="56"/>
                  </a:cubicBezTo>
                  <a:cubicBezTo>
                    <a:pt x="75" y="63"/>
                    <a:pt x="57" y="85"/>
                    <a:pt x="57" y="110"/>
                  </a:cubicBezTo>
                  <a:cubicBezTo>
                    <a:pt x="57" y="111"/>
                    <a:pt x="57" y="111"/>
                    <a:pt x="57" y="111"/>
                  </a:cubicBezTo>
                  <a:cubicBezTo>
                    <a:pt x="57" y="111"/>
                    <a:pt x="57" y="112"/>
                    <a:pt x="57" y="112"/>
                  </a:cubicBezTo>
                  <a:cubicBezTo>
                    <a:pt x="57" y="163"/>
                    <a:pt x="57" y="163"/>
                    <a:pt x="57" y="163"/>
                  </a:cubicBezTo>
                  <a:cubicBezTo>
                    <a:pt x="57" y="1099"/>
                    <a:pt x="57" y="1099"/>
                    <a:pt x="57" y="1099"/>
                  </a:cubicBezTo>
                  <a:cubicBezTo>
                    <a:pt x="57" y="1104"/>
                    <a:pt x="45" y="1107"/>
                    <a:pt x="29" y="1107"/>
                  </a:cubicBezTo>
                  <a:cubicBezTo>
                    <a:pt x="13" y="1107"/>
                    <a:pt x="0" y="1104"/>
                    <a:pt x="0" y="1099"/>
                  </a:cubicBezTo>
                  <a:cubicBezTo>
                    <a:pt x="0" y="111"/>
                    <a:pt x="0" y="111"/>
                    <a:pt x="0" y="111"/>
                  </a:cubicBezTo>
                  <a:cubicBezTo>
                    <a:pt x="0" y="111"/>
                    <a:pt x="1" y="93"/>
                    <a:pt x="1" y="84"/>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16" name="Freeform 3530"/>
            <p:cNvSpPr>
              <a:spLocks/>
            </p:cNvSpPr>
            <p:nvPr/>
          </p:nvSpPr>
          <p:spPr bwMode="gray">
            <a:xfrm flipH="1">
              <a:off x="4040006" y="2160544"/>
              <a:ext cx="10353" cy="11623"/>
            </a:xfrm>
            <a:custGeom>
              <a:avLst/>
              <a:gdLst>
                <a:gd name="T0" fmla="*/ 12 w 72"/>
                <a:gd name="T1" fmla="*/ 72 h 81"/>
                <a:gd name="T2" fmla="*/ 58 w 72"/>
                <a:gd name="T3" fmla="*/ 56 h 81"/>
                <a:gd name="T4" fmla="*/ 60 w 72"/>
                <a:gd name="T5" fmla="*/ 9 h 81"/>
                <a:gd name="T6" fmla="*/ 15 w 72"/>
                <a:gd name="T7" fmla="*/ 24 h 81"/>
                <a:gd name="T8" fmla="*/ 12 w 72"/>
                <a:gd name="T9" fmla="*/ 72 h 81"/>
                <a:gd name="T10" fmla="*/ 0 60000 65536"/>
                <a:gd name="T11" fmla="*/ 0 60000 65536"/>
                <a:gd name="T12" fmla="*/ 0 60000 65536"/>
                <a:gd name="T13" fmla="*/ 0 60000 65536"/>
                <a:gd name="T14" fmla="*/ 0 60000 65536"/>
                <a:gd name="T15" fmla="*/ 0 w 72"/>
                <a:gd name="T16" fmla="*/ 0 h 81"/>
                <a:gd name="T17" fmla="*/ 72 w 72"/>
                <a:gd name="T18" fmla="*/ 81 h 81"/>
              </a:gdLst>
              <a:ahLst/>
              <a:cxnLst>
                <a:cxn ang="T10">
                  <a:pos x="T0" y="T1"/>
                </a:cxn>
                <a:cxn ang="T11">
                  <a:pos x="T2" y="T3"/>
                </a:cxn>
                <a:cxn ang="T12">
                  <a:pos x="T4" y="T5"/>
                </a:cxn>
                <a:cxn ang="T13">
                  <a:pos x="T6" y="T7"/>
                </a:cxn>
                <a:cxn ang="T14">
                  <a:pos x="T8" y="T9"/>
                </a:cxn>
              </a:cxnLst>
              <a:rect l="T15" t="T16" r="T17" b="T18"/>
              <a:pathLst>
                <a:path w="72" h="81">
                  <a:moveTo>
                    <a:pt x="12" y="72"/>
                  </a:moveTo>
                  <a:cubicBezTo>
                    <a:pt x="24" y="81"/>
                    <a:pt x="44" y="74"/>
                    <a:pt x="58" y="56"/>
                  </a:cubicBezTo>
                  <a:cubicBezTo>
                    <a:pt x="71" y="39"/>
                    <a:pt x="72" y="18"/>
                    <a:pt x="60" y="9"/>
                  </a:cubicBezTo>
                  <a:cubicBezTo>
                    <a:pt x="48" y="0"/>
                    <a:pt x="28" y="6"/>
                    <a:pt x="15" y="24"/>
                  </a:cubicBezTo>
                  <a:cubicBezTo>
                    <a:pt x="2" y="41"/>
                    <a:pt x="0" y="63"/>
                    <a:pt x="12" y="72"/>
                  </a:cubicBezTo>
                  <a:close/>
                </a:path>
              </a:pathLst>
            </a:custGeom>
            <a:gradFill flip="none" rotWithShape="1">
              <a:gsLst>
                <a:gs pos="59000">
                  <a:schemeClr val="tx1">
                    <a:lumMod val="75000"/>
                    <a:lumOff val="25000"/>
                  </a:schemeClr>
                </a:gs>
                <a:gs pos="0">
                  <a:schemeClr val="bg1">
                    <a:lumMod val="95000"/>
                  </a:schemeClr>
                </a:gs>
              </a:gsLst>
              <a:path path="circle">
                <a:fillToRect l="100000" t="100000"/>
              </a:path>
              <a:tileRect r="-100000" b="-100000"/>
            </a:gradFill>
            <a:ln w="3175">
              <a:solidFill>
                <a:srgbClr val="000000">
                  <a:alpha val="20000"/>
                </a:srgbClr>
              </a:solidFill>
              <a:miter lim="800000"/>
              <a:headEnd/>
              <a:tailEnd/>
            </a:ln>
          </p:spPr>
          <p:txBody>
            <a:bodyPr/>
            <a:lstStyle/>
            <a:p>
              <a:endParaRPr lang="en-US" dirty="0"/>
            </a:p>
          </p:txBody>
        </p:sp>
        <p:sp>
          <p:nvSpPr>
            <p:cNvPr id="3317" name="Freeform 3531"/>
            <p:cNvSpPr>
              <a:spLocks/>
            </p:cNvSpPr>
            <p:nvPr/>
          </p:nvSpPr>
          <p:spPr bwMode="gray">
            <a:xfrm flipH="1">
              <a:off x="3993885" y="2305365"/>
              <a:ext cx="45179" cy="34243"/>
            </a:xfrm>
            <a:custGeom>
              <a:avLst/>
              <a:gdLst>
                <a:gd name="T0" fmla="*/ 315 w 315"/>
                <a:gd name="T1" fmla="*/ 57 h 238"/>
                <a:gd name="T2" fmla="*/ 140 w 315"/>
                <a:gd name="T3" fmla="*/ 10 h 238"/>
                <a:gd name="T4" fmla="*/ 37 w 315"/>
                <a:gd name="T5" fmla="*/ 57 h 238"/>
                <a:gd name="T6" fmla="*/ 31 w 315"/>
                <a:gd name="T7" fmla="*/ 181 h 238"/>
                <a:gd name="T8" fmla="*/ 52 w 315"/>
                <a:gd name="T9" fmla="*/ 191 h 238"/>
                <a:gd name="T10" fmla="*/ 230 w 315"/>
                <a:gd name="T11" fmla="*/ 238 h 238"/>
                <a:gd name="T12" fmla="*/ 315 w 315"/>
                <a:gd name="T13" fmla="*/ 57 h 238"/>
                <a:gd name="T14" fmla="*/ 0 60000 65536"/>
                <a:gd name="T15" fmla="*/ 0 60000 65536"/>
                <a:gd name="T16" fmla="*/ 0 60000 65536"/>
                <a:gd name="T17" fmla="*/ 0 60000 65536"/>
                <a:gd name="T18" fmla="*/ 0 60000 65536"/>
                <a:gd name="T19" fmla="*/ 0 60000 65536"/>
                <a:gd name="T20" fmla="*/ 0 60000 65536"/>
                <a:gd name="T21" fmla="*/ 0 w 315"/>
                <a:gd name="T22" fmla="*/ 0 h 238"/>
                <a:gd name="T23" fmla="*/ 315 w 315"/>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238">
                  <a:moveTo>
                    <a:pt x="315" y="57"/>
                  </a:moveTo>
                  <a:cubicBezTo>
                    <a:pt x="140" y="10"/>
                    <a:pt x="140" y="10"/>
                    <a:pt x="140" y="10"/>
                  </a:cubicBezTo>
                  <a:cubicBezTo>
                    <a:pt x="109" y="0"/>
                    <a:pt x="67" y="19"/>
                    <a:pt x="37" y="57"/>
                  </a:cubicBezTo>
                  <a:cubicBezTo>
                    <a:pt x="3" y="102"/>
                    <a:pt x="0" y="158"/>
                    <a:pt x="31" y="181"/>
                  </a:cubicBezTo>
                  <a:cubicBezTo>
                    <a:pt x="37" y="186"/>
                    <a:pt x="44" y="189"/>
                    <a:pt x="52" y="191"/>
                  </a:cubicBezTo>
                  <a:cubicBezTo>
                    <a:pt x="230" y="238"/>
                    <a:pt x="230" y="238"/>
                    <a:pt x="230" y="238"/>
                  </a:cubicBezTo>
                  <a:lnTo>
                    <a:pt x="315" y="5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18" name="Freeform 3532"/>
            <p:cNvSpPr>
              <a:spLocks/>
            </p:cNvSpPr>
            <p:nvPr/>
          </p:nvSpPr>
          <p:spPr bwMode="gray">
            <a:xfrm flipH="1">
              <a:off x="4003925" y="2316047"/>
              <a:ext cx="106047" cy="51206"/>
            </a:xfrm>
            <a:custGeom>
              <a:avLst/>
              <a:gdLst>
                <a:gd name="T0" fmla="*/ 1741 w 1741"/>
                <a:gd name="T1" fmla="*/ 0 h 837"/>
                <a:gd name="T2" fmla="*/ 0 w 1741"/>
                <a:gd name="T3" fmla="*/ 478 h 837"/>
                <a:gd name="T4" fmla="*/ 0 w 1741"/>
                <a:gd name="T5" fmla="*/ 837 h 837"/>
                <a:gd name="T6" fmla="*/ 1687 w 1741"/>
                <a:gd name="T7" fmla="*/ 381 h 837"/>
                <a:gd name="T8" fmla="*/ 1741 w 1741"/>
                <a:gd name="T9" fmla="*/ 0 h 837"/>
                <a:gd name="T10" fmla="*/ 0 60000 65536"/>
                <a:gd name="T11" fmla="*/ 0 60000 65536"/>
                <a:gd name="T12" fmla="*/ 0 60000 65536"/>
                <a:gd name="T13" fmla="*/ 0 60000 65536"/>
                <a:gd name="T14" fmla="*/ 0 60000 65536"/>
                <a:gd name="T15" fmla="*/ 0 w 1741"/>
                <a:gd name="T16" fmla="*/ 0 h 837"/>
                <a:gd name="T17" fmla="*/ 1741 w 1741"/>
                <a:gd name="T18" fmla="*/ 837 h 837"/>
              </a:gdLst>
              <a:ahLst/>
              <a:cxnLst>
                <a:cxn ang="T10">
                  <a:pos x="T0" y="T1"/>
                </a:cxn>
                <a:cxn ang="T11">
                  <a:pos x="T2" y="T3"/>
                </a:cxn>
                <a:cxn ang="T12">
                  <a:pos x="T4" y="T5"/>
                </a:cxn>
                <a:cxn ang="T13">
                  <a:pos x="T6" y="T7"/>
                </a:cxn>
                <a:cxn ang="T14">
                  <a:pos x="T8" y="T9"/>
                </a:cxn>
              </a:cxnLst>
              <a:rect l="T15" t="T16" r="T17" b="T18"/>
              <a:pathLst>
                <a:path w="1741" h="837">
                  <a:moveTo>
                    <a:pt x="1741" y="0"/>
                  </a:moveTo>
                  <a:lnTo>
                    <a:pt x="0" y="478"/>
                  </a:lnTo>
                  <a:lnTo>
                    <a:pt x="0" y="837"/>
                  </a:lnTo>
                  <a:lnTo>
                    <a:pt x="1687" y="381"/>
                  </a:lnTo>
                  <a:lnTo>
                    <a:pt x="1741" y="0"/>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319" name="Freeform 3533"/>
            <p:cNvSpPr>
              <a:spLocks/>
            </p:cNvSpPr>
            <p:nvPr/>
          </p:nvSpPr>
          <p:spPr bwMode="gray">
            <a:xfrm flipH="1">
              <a:off x="3986669" y="2311335"/>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2" y="211"/>
                    <a:pt x="115" y="193"/>
                    <a:pt x="149" y="148"/>
                  </a:cubicBezTo>
                  <a:cubicBezTo>
                    <a:pt x="183" y="102"/>
                    <a:pt x="186" y="47"/>
                    <a:pt x="155" y="23"/>
                  </a:cubicBezTo>
                  <a:cubicBezTo>
                    <a:pt x="125" y="0"/>
                    <a:pt x="72" y="18"/>
                    <a:pt x="37" y="63"/>
                  </a:cubicBezTo>
                  <a:cubicBezTo>
                    <a:pt x="3" y="108"/>
                    <a:pt x="0" y="164"/>
                    <a:pt x="31"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20" name="Freeform 3534"/>
            <p:cNvSpPr>
              <a:spLocks/>
            </p:cNvSpPr>
            <p:nvPr/>
          </p:nvSpPr>
          <p:spPr bwMode="gray">
            <a:xfrm flipH="1">
              <a:off x="3953098" y="2318559"/>
              <a:ext cx="43612" cy="48064"/>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21" name="Freeform 3535"/>
            <p:cNvSpPr>
              <a:spLocks/>
            </p:cNvSpPr>
            <p:nvPr/>
          </p:nvSpPr>
          <p:spPr bwMode="gray">
            <a:xfrm flipH="1">
              <a:off x="3962197" y="2320130"/>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9" y="29"/>
                    <a:pt x="245" y="104"/>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22" name="Freeform 3536"/>
            <p:cNvSpPr>
              <a:spLocks/>
            </p:cNvSpPr>
            <p:nvPr/>
          </p:nvSpPr>
          <p:spPr bwMode="gray">
            <a:xfrm flipH="1">
              <a:off x="3970981" y="2329869"/>
              <a:ext cx="26669" cy="3047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23" name="Freeform 3537"/>
            <p:cNvSpPr>
              <a:spLocks/>
            </p:cNvSpPr>
            <p:nvPr/>
          </p:nvSpPr>
          <p:spPr bwMode="gray">
            <a:xfrm flipH="1">
              <a:off x="3906035" y="2330811"/>
              <a:ext cx="43925"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24" name="Freeform 3538"/>
            <p:cNvSpPr>
              <a:spLocks/>
            </p:cNvSpPr>
            <p:nvPr/>
          </p:nvSpPr>
          <p:spPr bwMode="gray">
            <a:xfrm flipH="1">
              <a:off x="3915447" y="2332383"/>
              <a:ext cx="43925"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25" name="Freeform 3539"/>
            <p:cNvSpPr>
              <a:spLocks/>
            </p:cNvSpPr>
            <p:nvPr/>
          </p:nvSpPr>
          <p:spPr bwMode="gray">
            <a:xfrm flipH="1">
              <a:off x="3923919" y="2342121"/>
              <a:ext cx="26982" cy="30158"/>
            </a:xfrm>
            <a:custGeom>
              <a:avLst/>
              <a:gdLst>
                <a:gd name="T0" fmla="*/ 156 w 186"/>
                <a:gd name="T1" fmla="*/ 187 h 210"/>
                <a:gd name="T2" fmla="*/ 38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2"/>
                  </a:cubicBezTo>
                  <a:cubicBezTo>
                    <a:pt x="184"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26" name="Freeform 3540"/>
            <p:cNvSpPr>
              <a:spLocks/>
            </p:cNvSpPr>
            <p:nvPr/>
          </p:nvSpPr>
          <p:spPr bwMode="gray">
            <a:xfrm flipH="1">
              <a:off x="3976629" y="2337408"/>
              <a:ext cx="106047" cy="50263"/>
            </a:xfrm>
            <a:custGeom>
              <a:avLst/>
              <a:gdLst>
                <a:gd name="T0" fmla="*/ 0 w 1738"/>
                <a:gd name="T1" fmla="*/ 0 h 826"/>
                <a:gd name="T2" fmla="*/ 0 w 1738"/>
                <a:gd name="T3" fmla="*/ 359 h 826"/>
                <a:gd name="T4" fmla="*/ 1738 w 1738"/>
                <a:gd name="T5" fmla="*/ 826 h 826"/>
                <a:gd name="T6" fmla="*/ 1738 w 1738"/>
                <a:gd name="T7" fmla="*/ 467 h 826"/>
                <a:gd name="T8" fmla="*/ 0 w 1738"/>
                <a:gd name="T9" fmla="*/ 0 h 826"/>
                <a:gd name="T10" fmla="*/ 0 60000 65536"/>
                <a:gd name="T11" fmla="*/ 0 60000 65536"/>
                <a:gd name="T12" fmla="*/ 0 60000 65536"/>
                <a:gd name="T13" fmla="*/ 0 60000 65536"/>
                <a:gd name="T14" fmla="*/ 0 60000 65536"/>
                <a:gd name="T15" fmla="*/ 0 w 1738"/>
                <a:gd name="T16" fmla="*/ 0 h 826"/>
                <a:gd name="T17" fmla="*/ 1738 w 1738"/>
                <a:gd name="T18" fmla="*/ 826 h 826"/>
              </a:gdLst>
              <a:ahLst/>
              <a:cxnLst>
                <a:cxn ang="T10">
                  <a:pos x="T0" y="T1"/>
                </a:cxn>
                <a:cxn ang="T11">
                  <a:pos x="T2" y="T3"/>
                </a:cxn>
                <a:cxn ang="T12">
                  <a:pos x="T4" y="T5"/>
                </a:cxn>
                <a:cxn ang="T13">
                  <a:pos x="T6" y="T7"/>
                </a:cxn>
                <a:cxn ang="T14">
                  <a:pos x="T8" y="T9"/>
                </a:cxn>
              </a:cxnLst>
              <a:rect l="T15" t="T16" r="T17" b="T18"/>
              <a:pathLst>
                <a:path w="1738" h="826">
                  <a:moveTo>
                    <a:pt x="0" y="0"/>
                  </a:moveTo>
                  <a:lnTo>
                    <a:pt x="0" y="359"/>
                  </a:lnTo>
                  <a:lnTo>
                    <a:pt x="1738" y="826"/>
                  </a:lnTo>
                  <a:lnTo>
                    <a:pt x="1738" y="467"/>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27" name="Freeform 3541"/>
            <p:cNvSpPr>
              <a:spLocks/>
            </p:cNvSpPr>
            <p:nvPr/>
          </p:nvSpPr>
          <p:spPr bwMode="gray">
            <a:xfrm flipH="1">
              <a:off x="3922037" y="2351231"/>
              <a:ext cx="54593" cy="36441"/>
            </a:xfrm>
            <a:custGeom>
              <a:avLst/>
              <a:gdLst>
                <a:gd name="T0" fmla="*/ 896 w 896"/>
                <a:gd name="T1" fmla="*/ 360 h 600"/>
                <a:gd name="T2" fmla="*/ 896 w 896"/>
                <a:gd name="T3" fmla="*/ 0 h 600"/>
                <a:gd name="T4" fmla="*/ 0 w 896"/>
                <a:gd name="T5" fmla="*/ 241 h 600"/>
                <a:gd name="T6" fmla="*/ 0 w 896"/>
                <a:gd name="T7" fmla="*/ 600 h 600"/>
                <a:gd name="T8" fmla="*/ 896 w 896"/>
                <a:gd name="T9" fmla="*/ 360 h 600"/>
                <a:gd name="T10" fmla="*/ 0 60000 65536"/>
                <a:gd name="T11" fmla="*/ 0 60000 65536"/>
                <a:gd name="T12" fmla="*/ 0 60000 65536"/>
                <a:gd name="T13" fmla="*/ 0 60000 65536"/>
                <a:gd name="T14" fmla="*/ 0 60000 65536"/>
                <a:gd name="T15" fmla="*/ 0 w 896"/>
                <a:gd name="T16" fmla="*/ 0 h 600"/>
                <a:gd name="T17" fmla="*/ 896 w 896"/>
                <a:gd name="T18" fmla="*/ 600 h 600"/>
              </a:gdLst>
              <a:ahLst/>
              <a:cxnLst>
                <a:cxn ang="T10">
                  <a:pos x="T0" y="T1"/>
                </a:cxn>
                <a:cxn ang="T11">
                  <a:pos x="T2" y="T3"/>
                </a:cxn>
                <a:cxn ang="T12">
                  <a:pos x="T4" y="T5"/>
                </a:cxn>
                <a:cxn ang="T13">
                  <a:pos x="T6" y="T7"/>
                </a:cxn>
                <a:cxn ang="T14">
                  <a:pos x="T8" y="T9"/>
                </a:cxn>
              </a:cxnLst>
              <a:rect l="T15" t="T16" r="T17" b="T18"/>
              <a:pathLst>
                <a:path w="896" h="600">
                  <a:moveTo>
                    <a:pt x="896" y="360"/>
                  </a:moveTo>
                  <a:lnTo>
                    <a:pt x="896" y="0"/>
                  </a:lnTo>
                  <a:lnTo>
                    <a:pt x="0" y="241"/>
                  </a:lnTo>
                  <a:lnTo>
                    <a:pt x="0" y="600"/>
                  </a:lnTo>
                  <a:lnTo>
                    <a:pt x="896" y="360"/>
                  </a:lnTo>
                  <a:close/>
                </a:path>
              </a:pathLst>
            </a:custGeom>
            <a:solidFill>
              <a:schemeClr val="bg1">
                <a:lumMod val="65000"/>
              </a:schemeClr>
            </a:solidFill>
            <a:ln w="6350">
              <a:noFill/>
              <a:miter lim="800000"/>
              <a:headEnd/>
              <a:tailEnd/>
            </a:ln>
          </p:spPr>
          <p:txBody>
            <a:bodyPr/>
            <a:lstStyle/>
            <a:p>
              <a:endParaRPr lang="en-US" dirty="0"/>
            </a:p>
          </p:txBody>
        </p:sp>
        <p:sp>
          <p:nvSpPr>
            <p:cNvPr id="3328" name="Freeform 3542"/>
            <p:cNvSpPr>
              <a:spLocks/>
            </p:cNvSpPr>
            <p:nvPr/>
          </p:nvSpPr>
          <p:spPr bwMode="gray">
            <a:xfrm flipH="1">
              <a:off x="4109973" y="2335209"/>
              <a:ext cx="37337" cy="32043"/>
            </a:xfrm>
            <a:custGeom>
              <a:avLst/>
              <a:gdLst>
                <a:gd name="T0" fmla="*/ 0 w 609"/>
                <a:gd name="T1" fmla="*/ 0 h 522"/>
                <a:gd name="T2" fmla="*/ 0 w 609"/>
                <a:gd name="T3" fmla="*/ 359 h 522"/>
                <a:gd name="T4" fmla="*/ 609 w 609"/>
                <a:gd name="T5" fmla="*/ 522 h 522"/>
                <a:gd name="T6" fmla="*/ 609 w 609"/>
                <a:gd name="T7" fmla="*/ 163 h 522"/>
                <a:gd name="T8" fmla="*/ 0 w 609"/>
                <a:gd name="T9" fmla="*/ 0 h 522"/>
                <a:gd name="T10" fmla="*/ 0 60000 65536"/>
                <a:gd name="T11" fmla="*/ 0 60000 65536"/>
                <a:gd name="T12" fmla="*/ 0 60000 65536"/>
                <a:gd name="T13" fmla="*/ 0 60000 65536"/>
                <a:gd name="T14" fmla="*/ 0 60000 65536"/>
                <a:gd name="T15" fmla="*/ 0 w 609"/>
                <a:gd name="T16" fmla="*/ 0 h 522"/>
                <a:gd name="T17" fmla="*/ 609 w 609"/>
                <a:gd name="T18" fmla="*/ 522 h 522"/>
              </a:gdLst>
              <a:ahLst/>
              <a:cxnLst>
                <a:cxn ang="T10">
                  <a:pos x="T0" y="T1"/>
                </a:cxn>
                <a:cxn ang="T11">
                  <a:pos x="T2" y="T3"/>
                </a:cxn>
                <a:cxn ang="T12">
                  <a:pos x="T4" y="T5"/>
                </a:cxn>
                <a:cxn ang="T13">
                  <a:pos x="T6" y="T7"/>
                </a:cxn>
                <a:cxn ang="T14">
                  <a:pos x="T8" y="T9"/>
                </a:cxn>
              </a:cxnLst>
              <a:rect l="T15" t="T16" r="T17" b="T18"/>
              <a:pathLst>
                <a:path w="609" h="522">
                  <a:moveTo>
                    <a:pt x="0" y="0"/>
                  </a:moveTo>
                  <a:lnTo>
                    <a:pt x="0" y="359"/>
                  </a:lnTo>
                  <a:lnTo>
                    <a:pt x="609" y="522"/>
                  </a:lnTo>
                  <a:lnTo>
                    <a:pt x="609" y="163"/>
                  </a:ln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329" name="Freeform 3543"/>
            <p:cNvSpPr>
              <a:spLocks/>
            </p:cNvSpPr>
            <p:nvPr/>
          </p:nvSpPr>
          <p:spPr bwMode="gray">
            <a:xfrm flipH="1">
              <a:off x="3922037" y="2305680"/>
              <a:ext cx="225273" cy="60317"/>
            </a:xfrm>
            <a:custGeom>
              <a:avLst/>
              <a:gdLst>
                <a:gd name="T0" fmla="*/ 2796 w 3692"/>
                <a:gd name="T1" fmla="*/ 506 h 987"/>
                <a:gd name="T2" fmla="*/ 2383 w 3692"/>
                <a:gd name="T3" fmla="*/ 394 h 987"/>
                <a:gd name="T4" fmla="*/ 2248 w 3692"/>
                <a:gd name="T5" fmla="*/ 359 h 987"/>
                <a:gd name="T6" fmla="*/ 1953 w 3692"/>
                <a:gd name="T7" fmla="*/ 281 h 987"/>
                <a:gd name="T8" fmla="*/ 2352 w 3692"/>
                <a:gd name="T9" fmla="*/ 172 h 987"/>
                <a:gd name="T10" fmla="*/ 2383 w 3692"/>
                <a:gd name="T11" fmla="*/ 154 h 987"/>
                <a:gd name="T12" fmla="*/ 1802 w 3692"/>
                <a:gd name="T13" fmla="*/ 0 h 987"/>
                <a:gd name="T14" fmla="*/ 0 w 3692"/>
                <a:gd name="T15" fmla="*/ 487 h 987"/>
                <a:gd name="T16" fmla="*/ 609 w 3692"/>
                <a:gd name="T17" fmla="*/ 650 h 987"/>
                <a:gd name="T18" fmla="*/ 1067 w 3692"/>
                <a:gd name="T19" fmla="*/ 524 h 987"/>
                <a:gd name="T20" fmla="*/ 1899 w 3692"/>
                <a:gd name="T21" fmla="*/ 746 h 987"/>
                <a:gd name="T22" fmla="*/ 2796 w 3692"/>
                <a:gd name="T23" fmla="*/ 987 h 987"/>
                <a:gd name="T24" fmla="*/ 3692 w 3692"/>
                <a:gd name="T25" fmla="*/ 746 h 987"/>
                <a:gd name="T26" fmla="*/ 2796 w 3692"/>
                <a:gd name="T27" fmla="*/ 506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2"/>
                <a:gd name="T43" fmla="*/ 0 h 987"/>
                <a:gd name="T44" fmla="*/ 3692 w 3692"/>
                <a:gd name="T45" fmla="*/ 987 h 9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2" h="987">
                  <a:moveTo>
                    <a:pt x="2796" y="506"/>
                  </a:moveTo>
                  <a:lnTo>
                    <a:pt x="2383" y="394"/>
                  </a:lnTo>
                  <a:lnTo>
                    <a:pt x="2248" y="359"/>
                  </a:lnTo>
                  <a:lnTo>
                    <a:pt x="1953" y="281"/>
                  </a:lnTo>
                  <a:lnTo>
                    <a:pt x="2352" y="172"/>
                  </a:lnTo>
                  <a:lnTo>
                    <a:pt x="2383" y="154"/>
                  </a:lnTo>
                  <a:lnTo>
                    <a:pt x="1802" y="0"/>
                  </a:lnTo>
                  <a:lnTo>
                    <a:pt x="0" y="487"/>
                  </a:lnTo>
                  <a:lnTo>
                    <a:pt x="609" y="650"/>
                  </a:lnTo>
                  <a:lnTo>
                    <a:pt x="1067" y="524"/>
                  </a:lnTo>
                  <a:lnTo>
                    <a:pt x="1899" y="746"/>
                  </a:lnTo>
                  <a:lnTo>
                    <a:pt x="2796" y="987"/>
                  </a:lnTo>
                  <a:lnTo>
                    <a:pt x="3692" y="746"/>
                  </a:lnTo>
                  <a:lnTo>
                    <a:pt x="2796" y="506"/>
                  </a:lnTo>
                  <a:close/>
                </a:path>
              </a:pathLst>
            </a:custGeom>
            <a:solidFill>
              <a:schemeClr val="bg1">
                <a:lumMod val="65000"/>
              </a:schemeClr>
            </a:solidFill>
            <a:ln w="6350">
              <a:noFill/>
              <a:miter lim="800000"/>
              <a:headEnd/>
              <a:tailEnd/>
            </a:ln>
          </p:spPr>
          <p:txBody>
            <a:bodyPr/>
            <a:lstStyle/>
            <a:p>
              <a:endParaRPr lang="en-US" dirty="0"/>
            </a:p>
          </p:txBody>
        </p:sp>
        <p:sp>
          <p:nvSpPr>
            <p:cNvPr id="3330" name="Freeform 3544"/>
            <p:cNvSpPr>
              <a:spLocks/>
            </p:cNvSpPr>
            <p:nvPr/>
          </p:nvSpPr>
          <p:spPr bwMode="gray">
            <a:xfrm flipH="1">
              <a:off x="4104639" y="2334266"/>
              <a:ext cx="45179" cy="34243"/>
            </a:xfrm>
            <a:custGeom>
              <a:avLst/>
              <a:gdLst>
                <a:gd name="T0" fmla="*/ 314 w 314"/>
                <a:gd name="T1" fmla="*/ 57 h 238"/>
                <a:gd name="T2" fmla="*/ 140 w 314"/>
                <a:gd name="T3" fmla="*/ 10 h 238"/>
                <a:gd name="T4" fmla="*/ 37 w 314"/>
                <a:gd name="T5" fmla="*/ 57 h 238"/>
                <a:gd name="T6" fmla="*/ 31 w 314"/>
                <a:gd name="T7" fmla="*/ 181 h 238"/>
                <a:gd name="T8" fmla="*/ 51 w 314"/>
                <a:gd name="T9" fmla="*/ 191 h 238"/>
                <a:gd name="T10" fmla="*/ 229 w 314"/>
                <a:gd name="T11" fmla="*/ 238 h 238"/>
                <a:gd name="T12" fmla="*/ 314 w 314"/>
                <a:gd name="T13" fmla="*/ 57 h 238"/>
                <a:gd name="T14" fmla="*/ 0 60000 65536"/>
                <a:gd name="T15" fmla="*/ 0 60000 65536"/>
                <a:gd name="T16" fmla="*/ 0 60000 65536"/>
                <a:gd name="T17" fmla="*/ 0 60000 65536"/>
                <a:gd name="T18" fmla="*/ 0 60000 65536"/>
                <a:gd name="T19" fmla="*/ 0 60000 65536"/>
                <a:gd name="T20" fmla="*/ 0 60000 65536"/>
                <a:gd name="T21" fmla="*/ 0 w 314"/>
                <a:gd name="T22" fmla="*/ 0 h 238"/>
                <a:gd name="T23" fmla="*/ 314 w 314"/>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38">
                  <a:moveTo>
                    <a:pt x="314" y="57"/>
                  </a:moveTo>
                  <a:cubicBezTo>
                    <a:pt x="140" y="10"/>
                    <a:pt x="140" y="10"/>
                    <a:pt x="140" y="10"/>
                  </a:cubicBezTo>
                  <a:cubicBezTo>
                    <a:pt x="109" y="0"/>
                    <a:pt x="66" y="19"/>
                    <a:pt x="37" y="57"/>
                  </a:cubicBezTo>
                  <a:cubicBezTo>
                    <a:pt x="3" y="102"/>
                    <a:pt x="0" y="158"/>
                    <a:pt x="31" y="181"/>
                  </a:cubicBezTo>
                  <a:cubicBezTo>
                    <a:pt x="37" y="186"/>
                    <a:pt x="44" y="189"/>
                    <a:pt x="51" y="191"/>
                  </a:cubicBezTo>
                  <a:cubicBezTo>
                    <a:pt x="229" y="238"/>
                    <a:pt x="229" y="238"/>
                    <a:pt x="229" y="238"/>
                  </a:cubicBezTo>
                  <a:lnTo>
                    <a:pt x="314" y="57"/>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331" name="Freeform 3545"/>
            <p:cNvSpPr>
              <a:spLocks/>
            </p:cNvSpPr>
            <p:nvPr/>
          </p:nvSpPr>
          <p:spPr bwMode="gray">
            <a:xfrm flipH="1">
              <a:off x="4097423" y="2340236"/>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1" y="211"/>
                    <a:pt x="114" y="193"/>
                    <a:pt x="149" y="148"/>
                  </a:cubicBezTo>
                  <a:cubicBezTo>
                    <a:pt x="183" y="102"/>
                    <a:pt x="186" y="47"/>
                    <a:pt x="155" y="23"/>
                  </a:cubicBezTo>
                  <a:cubicBezTo>
                    <a:pt x="124" y="0"/>
                    <a:pt x="72" y="18"/>
                    <a:pt x="37" y="63"/>
                  </a:cubicBezTo>
                  <a:cubicBezTo>
                    <a:pt x="3" y="108"/>
                    <a:pt x="0" y="164"/>
                    <a:pt x="31" y="187"/>
                  </a:cubicBezTo>
                  <a:close/>
                </a:path>
              </a:pathLst>
            </a:custGeom>
            <a:solidFill>
              <a:schemeClr val="bg1">
                <a:lumMod val="65000"/>
              </a:schemeClr>
            </a:solidFill>
            <a:ln w="6350">
              <a:noFill/>
              <a:miter lim="800000"/>
              <a:headEnd/>
              <a:tailEnd/>
            </a:ln>
          </p:spPr>
          <p:txBody>
            <a:bodyPr/>
            <a:lstStyle/>
            <a:p>
              <a:endParaRPr lang="en-US" dirty="0"/>
            </a:p>
          </p:txBody>
        </p:sp>
        <p:sp>
          <p:nvSpPr>
            <p:cNvPr id="3332" name="Freeform 3546"/>
            <p:cNvSpPr>
              <a:spLocks/>
            </p:cNvSpPr>
            <p:nvPr/>
          </p:nvSpPr>
          <p:spPr bwMode="gray">
            <a:xfrm flipH="1">
              <a:off x="4045654" y="2343377"/>
              <a:ext cx="43612" cy="48064"/>
            </a:xfrm>
            <a:custGeom>
              <a:avLst/>
              <a:gdLst>
                <a:gd name="T0" fmla="*/ 241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0"/>
                  </a:cubicBezTo>
                  <a:cubicBezTo>
                    <a:pt x="66" y="20"/>
                    <a:pt x="66" y="20"/>
                    <a:pt x="66" y="20"/>
                  </a:cubicBezTo>
                  <a:cubicBezTo>
                    <a:pt x="17" y="33"/>
                    <a:pt x="17" y="33"/>
                    <a:pt x="17" y="33"/>
                  </a:cubicBezTo>
                  <a:cubicBezTo>
                    <a:pt x="27" y="54"/>
                    <a:pt x="27" y="54"/>
                    <a:pt x="27" y="54"/>
                  </a:cubicBezTo>
                  <a:cubicBezTo>
                    <a:pt x="0" y="99"/>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0"/>
                    <a:pt x="241" y="96"/>
                  </a:cubicBezTo>
                  <a:close/>
                </a:path>
              </a:pathLst>
            </a:custGeom>
            <a:solidFill>
              <a:srgbClr val="333333"/>
            </a:solidFill>
            <a:ln w="6350">
              <a:noFill/>
              <a:miter lim="800000"/>
              <a:headEnd/>
              <a:tailEnd/>
            </a:ln>
          </p:spPr>
          <p:txBody>
            <a:bodyPr/>
            <a:lstStyle/>
            <a:p>
              <a:endParaRPr lang="en-US" dirty="0"/>
            </a:p>
          </p:txBody>
        </p:sp>
        <p:sp>
          <p:nvSpPr>
            <p:cNvPr id="3333" name="Freeform 3547"/>
            <p:cNvSpPr>
              <a:spLocks/>
            </p:cNvSpPr>
            <p:nvPr/>
          </p:nvSpPr>
          <p:spPr bwMode="gray">
            <a:xfrm flipH="1">
              <a:off x="4054753" y="2344948"/>
              <a:ext cx="43925"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7"/>
                    <a:pt x="62" y="243"/>
                  </a:cubicBezTo>
                  <a:cubicBezTo>
                    <a:pt x="5" y="169"/>
                    <a:pt x="0" y="77"/>
                    <a:pt x="51" y="39"/>
                  </a:cubicBezTo>
                  <a:cubicBezTo>
                    <a:pt x="102" y="0"/>
                    <a:pt x="188" y="29"/>
                    <a:pt x="245" y="104"/>
                  </a:cubicBezTo>
                  <a:cubicBezTo>
                    <a:pt x="301" y="178"/>
                    <a:pt x="306" y="270"/>
                    <a:pt x="256" y="308"/>
                  </a:cubicBezTo>
                  <a:close/>
                </a:path>
              </a:pathLst>
            </a:custGeom>
            <a:solidFill>
              <a:srgbClr val="333333"/>
            </a:solidFill>
            <a:ln w="6350">
              <a:noFill/>
              <a:miter lim="800000"/>
              <a:headEnd/>
              <a:tailEnd/>
            </a:ln>
          </p:spPr>
          <p:txBody>
            <a:bodyPr/>
            <a:lstStyle/>
            <a:p>
              <a:endParaRPr lang="en-US" dirty="0"/>
            </a:p>
          </p:txBody>
        </p:sp>
        <p:sp>
          <p:nvSpPr>
            <p:cNvPr id="3334" name="Freeform 3548"/>
            <p:cNvSpPr>
              <a:spLocks/>
            </p:cNvSpPr>
            <p:nvPr/>
          </p:nvSpPr>
          <p:spPr bwMode="gray">
            <a:xfrm flipH="1">
              <a:off x="4063537" y="2354687"/>
              <a:ext cx="26669" cy="30472"/>
            </a:xfrm>
            <a:custGeom>
              <a:avLst/>
              <a:gdLst>
                <a:gd name="T0" fmla="*/ 155 w 186"/>
                <a:gd name="T1" fmla="*/ 187 h 211"/>
                <a:gd name="T2" fmla="*/ 37 w 186"/>
                <a:gd name="T3" fmla="*/ 148 h 211"/>
                <a:gd name="T4" fmla="*/ 31 w 186"/>
                <a:gd name="T5" fmla="*/ 24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3"/>
                    <a:pt x="0" y="47"/>
                    <a:pt x="31" y="24"/>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35" name="Freeform 3549"/>
            <p:cNvSpPr>
              <a:spLocks/>
            </p:cNvSpPr>
            <p:nvPr/>
          </p:nvSpPr>
          <p:spPr bwMode="gray">
            <a:xfrm flipH="1">
              <a:off x="3998592" y="2355629"/>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336" name="Freeform 3550"/>
            <p:cNvSpPr>
              <a:spLocks/>
            </p:cNvSpPr>
            <p:nvPr/>
          </p:nvSpPr>
          <p:spPr bwMode="gray">
            <a:xfrm flipH="1">
              <a:off x="4008004" y="2357199"/>
              <a:ext cx="43925"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337" name="Freeform 3551"/>
            <p:cNvSpPr>
              <a:spLocks/>
            </p:cNvSpPr>
            <p:nvPr/>
          </p:nvSpPr>
          <p:spPr bwMode="gray">
            <a:xfrm flipH="1">
              <a:off x="4016475" y="2366938"/>
              <a:ext cx="26982" cy="30158"/>
            </a:xfrm>
            <a:custGeom>
              <a:avLst/>
              <a:gdLst>
                <a:gd name="T0" fmla="*/ 155 w 186"/>
                <a:gd name="T1" fmla="*/ 187 h 210"/>
                <a:gd name="T2" fmla="*/ 37 w 186"/>
                <a:gd name="T3" fmla="*/ 148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5" y="210"/>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38" name="Freeform 3552"/>
            <p:cNvSpPr>
              <a:spLocks/>
            </p:cNvSpPr>
            <p:nvPr/>
          </p:nvSpPr>
          <p:spPr bwMode="gray">
            <a:xfrm flipH="1">
              <a:off x="3976629" y="2365996"/>
              <a:ext cx="27611" cy="36441"/>
            </a:xfrm>
            <a:custGeom>
              <a:avLst/>
              <a:gdLst>
                <a:gd name="T0" fmla="*/ 0 w 453"/>
                <a:gd name="T1" fmla="*/ 596 h 596"/>
                <a:gd name="T2" fmla="*/ 0 w 453"/>
                <a:gd name="T3" fmla="*/ 121 h 596"/>
                <a:gd name="T4" fmla="*/ 453 w 453"/>
                <a:gd name="T5" fmla="*/ 0 h 596"/>
                <a:gd name="T6" fmla="*/ 453 w 453"/>
                <a:gd name="T7" fmla="*/ 473 h 596"/>
                <a:gd name="T8" fmla="*/ 0 w 453"/>
                <a:gd name="T9" fmla="*/ 596 h 596"/>
                <a:gd name="T10" fmla="*/ 0 60000 65536"/>
                <a:gd name="T11" fmla="*/ 0 60000 65536"/>
                <a:gd name="T12" fmla="*/ 0 60000 65536"/>
                <a:gd name="T13" fmla="*/ 0 60000 65536"/>
                <a:gd name="T14" fmla="*/ 0 60000 65536"/>
                <a:gd name="T15" fmla="*/ 0 w 453"/>
                <a:gd name="T16" fmla="*/ 0 h 596"/>
                <a:gd name="T17" fmla="*/ 453 w 453"/>
                <a:gd name="T18" fmla="*/ 596 h 596"/>
              </a:gdLst>
              <a:ahLst/>
              <a:cxnLst>
                <a:cxn ang="T10">
                  <a:pos x="T0" y="T1"/>
                </a:cxn>
                <a:cxn ang="T11">
                  <a:pos x="T2" y="T3"/>
                </a:cxn>
                <a:cxn ang="T12">
                  <a:pos x="T4" y="T5"/>
                </a:cxn>
                <a:cxn ang="T13">
                  <a:pos x="T6" y="T7"/>
                </a:cxn>
                <a:cxn ang="T14">
                  <a:pos x="T8" y="T9"/>
                </a:cxn>
              </a:cxnLst>
              <a:rect l="T15" t="T16" r="T17" b="T18"/>
              <a:pathLst>
                <a:path w="453" h="596">
                  <a:moveTo>
                    <a:pt x="0" y="596"/>
                  </a:moveTo>
                  <a:lnTo>
                    <a:pt x="0" y="121"/>
                  </a:lnTo>
                  <a:lnTo>
                    <a:pt x="453" y="0"/>
                  </a:lnTo>
                  <a:lnTo>
                    <a:pt x="453" y="473"/>
                  </a:lnTo>
                  <a:lnTo>
                    <a:pt x="0" y="596"/>
                  </a:lnTo>
                  <a:close/>
                </a:path>
              </a:pathLst>
            </a:custGeom>
            <a:solidFill>
              <a:schemeClr val="bg1">
                <a:lumMod val="65000"/>
              </a:schemeClr>
            </a:solidFill>
            <a:ln w="6350">
              <a:noFill/>
              <a:miter lim="800000"/>
              <a:headEnd/>
              <a:tailEnd/>
            </a:ln>
          </p:spPr>
          <p:txBody>
            <a:bodyPr/>
            <a:lstStyle/>
            <a:p>
              <a:endParaRPr lang="en-US" dirty="0"/>
            </a:p>
          </p:txBody>
        </p:sp>
        <p:sp>
          <p:nvSpPr>
            <p:cNvPr id="3339" name="Freeform 3553"/>
            <p:cNvSpPr>
              <a:spLocks/>
            </p:cNvSpPr>
            <p:nvPr/>
          </p:nvSpPr>
          <p:spPr bwMode="gray">
            <a:xfrm flipH="1">
              <a:off x="3894426" y="2343692"/>
              <a:ext cx="27611" cy="36441"/>
            </a:xfrm>
            <a:custGeom>
              <a:avLst/>
              <a:gdLst>
                <a:gd name="T0" fmla="*/ 0 w 451"/>
                <a:gd name="T1" fmla="*/ 595 h 595"/>
                <a:gd name="T2" fmla="*/ 0 w 451"/>
                <a:gd name="T3" fmla="*/ 120 h 595"/>
                <a:gd name="T4" fmla="*/ 451 w 451"/>
                <a:gd name="T5" fmla="*/ 0 h 595"/>
                <a:gd name="T6" fmla="*/ 451 w 451"/>
                <a:gd name="T7" fmla="*/ 472 h 595"/>
                <a:gd name="T8" fmla="*/ 0 w 451"/>
                <a:gd name="T9" fmla="*/ 595 h 595"/>
                <a:gd name="T10" fmla="*/ 0 60000 65536"/>
                <a:gd name="T11" fmla="*/ 0 60000 65536"/>
                <a:gd name="T12" fmla="*/ 0 60000 65536"/>
                <a:gd name="T13" fmla="*/ 0 60000 65536"/>
                <a:gd name="T14" fmla="*/ 0 60000 65536"/>
                <a:gd name="T15" fmla="*/ 0 w 451"/>
                <a:gd name="T16" fmla="*/ 0 h 595"/>
                <a:gd name="T17" fmla="*/ 451 w 451"/>
                <a:gd name="T18" fmla="*/ 595 h 595"/>
              </a:gdLst>
              <a:ahLst/>
              <a:cxnLst>
                <a:cxn ang="T10">
                  <a:pos x="T0" y="T1"/>
                </a:cxn>
                <a:cxn ang="T11">
                  <a:pos x="T2" y="T3"/>
                </a:cxn>
                <a:cxn ang="T12">
                  <a:pos x="T4" y="T5"/>
                </a:cxn>
                <a:cxn ang="T13">
                  <a:pos x="T6" y="T7"/>
                </a:cxn>
                <a:cxn ang="T14">
                  <a:pos x="T8" y="T9"/>
                </a:cxn>
              </a:cxnLst>
              <a:rect l="T15" t="T16" r="T17" b="T18"/>
              <a:pathLst>
                <a:path w="451" h="595">
                  <a:moveTo>
                    <a:pt x="0" y="595"/>
                  </a:moveTo>
                  <a:lnTo>
                    <a:pt x="0" y="120"/>
                  </a:lnTo>
                  <a:lnTo>
                    <a:pt x="451" y="0"/>
                  </a:lnTo>
                  <a:lnTo>
                    <a:pt x="451" y="472"/>
                  </a:lnTo>
                  <a:lnTo>
                    <a:pt x="0" y="595"/>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40" name="Freeform 3554"/>
            <p:cNvSpPr>
              <a:spLocks/>
            </p:cNvSpPr>
            <p:nvPr/>
          </p:nvSpPr>
          <p:spPr bwMode="gray">
            <a:xfrm flipH="1">
              <a:off x="3751670" y="2372593"/>
              <a:ext cx="43612"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8"/>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41" name="Freeform 3555"/>
            <p:cNvSpPr>
              <a:spLocks/>
            </p:cNvSpPr>
            <p:nvPr/>
          </p:nvSpPr>
          <p:spPr bwMode="gray">
            <a:xfrm flipH="1">
              <a:off x="3760768" y="2374164"/>
              <a:ext cx="44239" cy="49950"/>
            </a:xfrm>
            <a:custGeom>
              <a:avLst/>
              <a:gdLst>
                <a:gd name="T0" fmla="*/ 256 w 306"/>
                <a:gd name="T1" fmla="*/ 308 h 346"/>
                <a:gd name="T2" fmla="*/ 62 w 306"/>
                <a:gd name="T3" fmla="*/ 243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42" name="Freeform 3556"/>
            <p:cNvSpPr>
              <a:spLocks/>
            </p:cNvSpPr>
            <p:nvPr/>
          </p:nvSpPr>
          <p:spPr bwMode="gray">
            <a:xfrm flipH="1">
              <a:off x="3769554" y="2383903"/>
              <a:ext cx="26669" cy="30472"/>
            </a:xfrm>
            <a:custGeom>
              <a:avLst/>
              <a:gdLst>
                <a:gd name="T0" fmla="*/ 156 w 186"/>
                <a:gd name="T1" fmla="*/ 187 h 210"/>
                <a:gd name="T2" fmla="*/ 38 w 186"/>
                <a:gd name="T3" fmla="*/ 147 h 210"/>
                <a:gd name="T4" fmla="*/ 31 w 186"/>
                <a:gd name="T5" fmla="*/ 23 h 210"/>
                <a:gd name="T6" fmla="*/ 149 w 186"/>
                <a:gd name="T7" fmla="*/ 63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3"/>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43" name="Freeform 3557"/>
            <p:cNvSpPr>
              <a:spLocks/>
            </p:cNvSpPr>
            <p:nvPr/>
          </p:nvSpPr>
          <p:spPr bwMode="gray">
            <a:xfrm flipH="1">
              <a:off x="3704922" y="2384844"/>
              <a:ext cx="43612" cy="48064"/>
            </a:xfrm>
            <a:custGeom>
              <a:avLst/>
              <a:gdLst>
                <a:gd name="T0" fmla="*/ 242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4"/>
                    <a:pt x="27" y="54"/>
                    <a:pt x="27" y="54"/>
                  </a:cubicBezTo>
                  <a:cubicBezTo>
                    <a:pt x="0" y="100"/>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3344" name="Freeform 3558"/>
            <p:cNvSpPr>
              <a:spLocks/>
            </p:cNvSpPr>
            <p:nvPr/>
          </p:nvSpPr>
          <p:spPr bwMode="gray">
            <a:xfrm flipH="1">
              <a:off x="3714020" y="2386415"/>
              <a:ext cx="44239"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8"/>
                    <a:pt x="62" y="243"/>
                  </a:cubicBezTo>
                  <a:cubicBezTo>
                    <a:pt x="5" y="169"/>
                    <a:pt x="0" y="77"/>
                    <a:pt x="51" y="39"/>
                  </a:cubicBezTo>
                  <a:cubicBezTo>
                    <a:pt x="102" y="0"/>
                    <a:pt x="189" y="30"/>
                    <a:pt x="245" y="104"/>
                  </a:cubicBezTo>
                  <a:cubicBezTo>
                    <a:pt x="302" y="178"/>
                    <a:pt x="306" y="270"/>
                    <a:pt x="256" y="308"/>
                  </a:cubicBezTo>
                  <a:close/>
                </a:path>
              </a:pathLst>
            </a:custGeom>
            <a:solidFill>
              <a:srgbClr val="333333"/>
            </a:solidFill>
            <a:ln w="6350">
              <a:noFill/>
              <a:miter lim="800000"/>
              <a:headEnd/>
              <a:tailEnd/>
            </a:ln>
          </p:spPr>
          <p:txBody>
            <a:bodyPr/>
            <a:lstStyle/>
            <a:p>
              <a:endParaRPr lang="en-US" dirty="0"/>
            </a:p>
          </p:txBody>
        </p:sp>
        <p:sp>
          <p:nvSpPr>
            <p:cNvPr id="3345" name="Freeform 3559"/>
            <p:cNvSpPr>
              <a:spLocks/>
            </p:cNvSpPr>
            <p:nvPr/>
          </p:nvSpPr>
          <p:spPr bwMode="gray">
            <a:xfrm flipH="1">
              <a:off x="3722804" y="2396154"/>
              <a:ext cx="26669" cy="30472"/>
            </a:xfrm>
            <a:custGeom>
              <a:avLst/>
              <a:gdLst>
                <a:gd name="T0" fmla="*/ 156 w 186"/>
                <a:gd name="T1" fmla="*/ 187 h 211"/>
                <a:gd name="T2" fmla="*/ 38 w 186"/>
                <a:gd name="T3" fmla="*/ 148 h 211"/>
                <a:gd name="T4" fmla="*/ 31 w 186"/>
                <a:gd name="T5" fmla="*/ 24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3"/>
                    <a:pt x="0" y="47"/>
                    <a:pt x="31" y="24"/>
                  </a:cubicBezTo>
                  <a:cubicBezTo>
                    <a:pt x="62" y="0"/>
                    <a:pt x="115" y="18"/>
                    <a:pt x="149" y="63"/>
                  </a:cubicBezTo>
                  <a:cubicBezTo>
                    <a:pt x="184"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46" name="Freeform 3560"/>
            <p:cNvSpPr>
              <a:spLocks/>
            </p:cNvSpPr>
            <p:nvPr/>
          </p:nvSpPr>
          <p:spPr bwMode="gray">
            <a:xfrm flipH="1">
              <a:off x="3694881" y="2391756"/>
              <a:ext cx="29807" cy="32985"/>
            </a:xfrm>
            <a:custGeom>
              <a:avLst/>
              <a:gdLst>
                <a:gd name="T0" fmla="*/ 184 w 207"/>
                <a:gd name="T1" fmla="*/ 84 h 227"/>
                <a:gd name="T2" fmla="*/ 132 w 207"/>
                <a:gd name="T3" fmla="*/ 21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56" y="27"/>
                    <a:pt x="132" y="21"/>
                  </a:cubicBezTo>
                  <a:cubicBezTo>
                    <a:pt x="0" y="0"/>
                    <a:pt x="0" y="0"/>
                    <a:pt x="0" y="0"/>
                  </a:cubicBezTo>
                  <a:cubicBezTo>
                    <a:pt x="15" y="13"/>
                    <a:pt x="29" y="28"/>
                    <a:pt x="42" y="45"/>
                  </a:cubicBezTo>
                  <a:cubicBezTo>
                    <a:pt x="87" y="104"/>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8"/>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3347" name="Freeform 3561"/>
            <p:cNvSpPr>
              <a:spLocks/>
            </p:cNvSpPr>
            <p:nvPr/>
          </p:nvSpPr>
          <p:spPr bwMode="gray">
            <a:xfrm flipH="1">
              <a:off x="3786183" y="2396782"/>
              <a:ext cx="95380" cy="42724"/>
            </a:xfrm>
            <a:custGeom>
              <a:avLst/>
              <a:gdLst>
                <a:gd name="T0" fmla="*/ 0 w 1564"/>
                <a:gd name="T1" fmla="*/ 0 h 695"/>
                <a:gd name="T2" fmla="*/ 0 w 1564"/>
                <a:gd name="T3" fmla="*/ 274 h 695"/>
                <a:gd name="T4" fmla="*/ 1564 w 1564"/>
                <a:gd name="T5" fmla="*/ 695 h 695"/>
                <a:gd name="T6" fmla="*/ 1564 w 1564"/>
                <a:gd name="T7" fmla="*/ 421 h 695"/>
                <a:gd name="T8" fmla="*/ 0 w 1564"/>
                <a:gd name="T9" fmla="*/ 0 h 695"/>
                <a:gd name="T10" fmla="*/ 0 60000 65536"/>
                <a:gd name="T11" fmla="*/ 0 60000 65536"/>
                <a:gd name="T12" fmla="*/ 0 60000 65536"/>
                <a:gd name="T13" fmla="*/ 0 60000 65536"/>
                <a:gd name="T14" fmla="*/ 0 60000 65536"/>
                <a:gd name="T15" fmla="*/ 0 w 1564"/>
                <a:gd name="T16" fmla="*/ 0 h 695"/>
                <a:gd name="T17" fmla="*/ 1564 w 1564"/>
                <a:gd name="T18" fmla="*/ 695 h 695"/>
              </a:gdLst>
              <a:ahLst/>
              <a:cxnLst>
                <a:cxn ang="T10">
                  <a:pos x="T0" y="T1"/>
                </a:cxn>
                <a:cxn ang="T11">
                  <a:pos x="T2" y="T3"/>
                </a:cxn>
                <a:cxn ang="T12">
                  <a:pos x="T4" y="T5"/>
                </a:cxn>
                <a:cxn ang="T13">
                  <a:pos x="T6" y="T7"/>
                </a:cxn>
                <a:cxn ang="T14">
                  <a:pos x="T8" y="T9"/>
                </a:cxn>
              </a:cxnLst>
              <a:rect l="T15" t="T16" r="T17" b="T18"/>
              <a:pathLst>
                <a:path w="1564" h="695">
                  <a:moveTo>
                    <a:pt x="0" y="0"/>
                  </a:moveTo>
                  <a:lnTo>
                    <a:pt x="0" y="274"/>
                  </a:lnTo>
                  <a:lnTo>
                    <a:pt x="1564" y="695"/>
                  </a:lnTo>
                  <a:lnTo>
                    <a:pt x="1564" y="421"/>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48" name="Freeform 3562"/>
            <p:cNvSpPr>
              <a:spLocks/>
            </p:cNvSpPr>
            <p:nvPr/>
          </p:nvSpPr>
          <p:spPr bwMode="gray">
            <a:xfrm flipH="1">
              <a:off x="3731589" y="2382332"/>
              <a:ext cx="149973" cy="40211"/>
            </a:xfrm>
            <a:custGeom>
              <a:avLst/>
              <a:gdLst>
                <a:gd name="T0" fmla="*/ 1739 w 2460"/>
                <a:gd name="T1" fmla="*/ 224 h 659"/>
                <a:gd name="T2" fmla="*/ 898 w 2460"/>
                <a:gd name="T3" fmla="*/ 0 h 659"/>
                <a:gd name="T4" fmla="*/ 0 w 2460"/>
                <a:gd name="T5" fmla="*/ 238 h 659"/>
                <a:gd name="T6" fmla="*/ 844 w 2460"/>
                <a:gd name="T7" fmla="*/ 465 h 659"/>
                <a:gd name="T8" fmla="*/ 844 w 2460"/>
                <a:gd name="T9" fmla="*/ 465 h 659"/>
                <a:gd name="T10" fmla="*/ 1564 w 2460"/>
                <a:gd name="T11" fmla="*/ 659 h 659"/>
                <a:gd name="T12" fmla="*/ 2460 w 2460"/>
                <a:gd name="T13" fmla="*/ 418 h 659"/>
                <a:gd name="T14" fmla="*/ 1739 w 2460"/>
                <a:gd name="T15" fmla="*/ 224 h 659"/>
                <a:gd name="T16" fmla="*/ 0 60000 65536"/>
                <a:gd name="T17" fmla="*/ 0 60000 65536"/>
                <a:gd name="T18" fmla="*/ 0 60000 65536"/>
                <a:gd name="T19" fmla="*/ 0 60000 65536"/>
                <a:gd name="T20" fmla="*/ 0 60000 65536"/>
                <a:gd name="T21" fmla="*/ 0 60000 65536"/>
                <a:gd name="T22" fmla="*/ 0 60000 65536"/>
                <a:gd name="T23" fmla="*/ 0 60000 65536"/>
                <a:gd name="T24" fmla="*/ 0 w 2460"/>
                <a:gd name="T25" fmla="*/ 0 h 659"/>
                <a:gd name="T26" fmla="*/ 2460 w 2460"/>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0" h="659">
                  <a:moveTo>
                    <a:pt x="1739" y="224"/>
                  </a:moveTo>
                  <a:lnTo>
                    <a:pt x="898" y="0"/>
                  </a:lnTo>
                  <a:lnTo>
                    <a:pt x="0" y="238"/>
                  </a:lnTo>
                  <a:lnTo>
                    <a:pt x="844" y="465"/>
                  </a:lnTo>
                  <a:lnTo>
                    <a:pt x="1564" y="659"/>
                  </a:lnTo>
                  <a:lnTo>
                    <a:pt x="2460" y="418"/>
                  </a:lnTo>
                  <a:lnTo>
                    <a:pt x="1739" y="22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49" name="Freeform 3563"/>
            <p:cNvSpPr>
              <a:spLocks/>
            </p:cNvSpPr>
            <p:nvPr/>
          </p:nvSpPr>
          <p:spPr bwMode="gray">
            <a:xfrm flipH="1">
              <a:off x="3731589" y="2407777"/>
              <a:ext cx="54593" cy="31729"/>
            </a:xfrm>
            <a:custGeom>
              <a:avLst/>
              <a:gdLst>
                <a:gd name="T0" fmla="*/ 0 w 896"/>
                <a:gd name="T1" fmla="*/ 515 h 515"/>
                <a:gd name="T2" fmla="*/ 896 w 896"/>
                <a:gd name="T3" fmla="*/ 274 h 515"/>
                <a:gd name="T4" fmla="*/ 896 w 896"/>
                <a:gd name="T5" fmla="*/ 0 h 515"/>
                <a:gd name="T6" fmla="*/ 0 w 896"/>
                <a:gd name="T7" fmla="*/ 241 h 515"/>
                <a:gd name="T8" fmla="*/ 0 w 896"/>
                <a:gd name="T9" fmla="*/ 515 h 515"/>
                <a:gd name="T10" fmla="*/ 0 60000 65536"/>
                <a:gd name="T11" fmla="*/ 0 60000 65536"/>
                <a:gd name="T12" fmla="*/ 0 60000 65536"/>
                <a:gd name="T13" fmla="*/ 0 60000 65536"/>
                <a:gd name="T14" fmla="*/ 0 60000 65536"/>
                <a:gd name="T15" fmla="*/ 0 w 896"/>
                <a:gd name="T16" fmla="*/ 0 h 515"/>
                <a:gd name="T17" fmla="*/ 896 w 896"/>
                <a:gd name="T18" fmla="*/ 515 h 515"/>
              </a:gdLst>
              <a:ahLst/>
              <a:cxnLst>
                <a:cxn ang="T10">
                  <a:pos x="T0" y="T1"/>
                </a:cxn>
                <a:cxn ang="T11">
                  <a:pos x="T2" y="T3"/>
                </a:cxn>
                <a:cxn ang="T12">
                  <a:pos x="T4" y="T5"/>
                </a:cxn>
                <a:cxn ang="T13">
                  <a:pos x="T6" y="T7"/>
                </a:cxn>
                <a:cxn ang="T14">
                  <a:pos x="T8" y="T9"/>
                </a:cxn>
              </a:cxnLst>
              <a:rect l="T15" t="T16" r="T17" b="T18"/>
              <a:pathLst>
                <a:path w="896" h="515">
                  <a:moveTo>
                    <a:pt x="0" y="515"/>
                  </a:moveTo>
                  <a:lnTo>
                    <a:pt x="896" y="274"/>
                  </a:lnTo>
                  <a:lnTo>
                    <a:pt x="896" y="0"/>
                  </a:lnTo>
                  <a:lnTo>
                    <a:pt x="0" y="241"/>
                  </a:lnTo>
                  <a:lnTo>
                    <a:pt x="0" y="51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350" name="Freeform 3564"/>
            <p:cNvSpPr>
              <a:spLocks/>
            </p:cNvSpPr>
            <p:nvPr/>
          </p:nvSpPr>
          <p:spPr bwMode="gray">
            <a:xfrm flipH="1">
              <a:off x="3844226" y="2397410"/>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351" name="Freeform 3565"/>
            <p:cNvSpPr>
              <a:spLocks/>
            </p:cNvSpPr>
            <p:nvPr/>
          </p:nvSpPr>
          <p:spPr bwMode="gray">
            <a:xfrm flipH="1">
              <a:off x="3853324" y="2398981"/>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352" name="Freeform 3566"/>
            <p:cNvSpPr>
              <a:spLocks/>
            </p:cNvSpPr>
            <p:nvPr/>
          </p:nvSpPr>
          <p:spPr bwMode="gray">
            <a:xfrm flipH="1">
              <a:off x="3862110" y="2408720"/>
              <a:ext cx="26669" cy="30472"/>
            </a:xfrm>
            <a:custGeom>
              <a:avLst/>
              <a:gdLst>
                <a:gd name="T0" fmla="*/ 155 w 186"/>
                <a:gd name="T1" fmla="*/ 187 h 211"/>
                <a:gd name="T2" fmla="*/ 37 w 186"/>
                <a:gd name="T3" fmla="*/ 148 h 211"/>
                <a:gd name="T4" fmla="*/ 31 w 186"/>
                <a:gd name="T5" fmla="*/ 23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53" name="Freeform 3567"/>
            <p:cNvSpPr>
              <a:spLocks/>
            </p:cNvSpPr>
            <p:nvPr/>
          </p:nvSpPr>
          <p:spPr bwMode="gray">
            <a:xfrm flipH="1">
              <a:off x="3797478" y="2409663"/>
              <a:ext cx="43612" cy="48064"/>
            </a:xfrm>
            <a:custGeom>
              <a:avLst/>
              <a:gdLst>
                <a:gd name="T0" fmla="*/ 241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354" name="Freeform 3568"/>
            <p:cNvSpPr>
              <a:spLocks/>
            </p:cNvSpPr>
            <p:nvPr/>
          </p:nvSpPr>
          <p:spPr bwMode="gray">
            <a:xfrm flipH="1">
              <a:off x="3806576" y="2411233"/>
              <a:ext cx="44239"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8" y="29"/>
                    <a:pt x="245" y="103"/>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355" name="Freeform 3569"/>
            <p:cNvSpPr>
              <a:spLocks/>
            </p:cNvSpPr>
            <p:nvPr/>
          </p:nvSpPr>
          <p:spPr bwMode="gray">
            <a:xfrm flipH="1">
              <a:off x="3815361" y="2420972"/>
              <a:ext cx="26669" cy="30472"/>
            </a:xfrm>
            <a:custGeom>
              <a:avLst/>
              <a:gdLst>
                <a:gd name="T0" fmla="*/ 156 w 186"/>
                <a:gd name="T1" fmla="*/ 187 h 210"/>
                <a:gd name="T2" fmla="*/ 37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7" y="147"/>
                  </a:cubicBezTo>
                  <a:cubicBezTo>
                    <a:pt x="3" y="102"/>
                    <a:pt x="0" y="46"/>
                    <a:pt x="31" y="23"/>
                  </a:cubicBezTo>
                  <a:cubicBezTo>
                    <a:pt x="62" y="0"/>
                    <a:pt x="115" y="17"/>
                    <a:pt x="149" y="62"/>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56" name="Freeform 3570"/>
            <p:cNvSpPr>
              <a:spLocks/>
            </p:cNvSpPr>
            <p:nvPr/>
          </p:nvSpPr>
          <p:spPr bwMode="gray">
            <a:xfrm flipH="1">
              <a:off x="3787437" y="2416573"/>
              <a:ext cx="29807" cy="32985"/>
            </a:xfrm>
            <a:custGeom>
              <a:avLst/>
              <a:gdLst>
                <a:gd name="T0" fmla="*/ 184 w 207"/>
                <a:gd name="T1" fmla="*/ 84 h 228"/>
                <a:gd name="T2" fmla="*/ 132 w 207"/>
                <a:gd name="T3" fmla="*/ 21 h 228"/>
                <a:gd name="T4" fmla="*/ 0 w 207"/>
                <a:gd name="T5" fmla="*/ 0 h 228"/>
                <a:gd name="T6" fmla="*/ 41 w 207"/>
                <a:gd name="T7" fmla="*/ 46 h 228"/>
                <a:gd name="T8" fmla="*/ 100 w 207"/>
                <a:gd name="T9" fmla="*/ 228 h 228"/>
                <a:gd name="T10" fmla="*/ 101 w 207"/>
                <a:gd name="T11" fmla="*/ 228 h 228"/>
                <a:gd name="T12" fmla="*/ 185 w 207"/>
                <a:gd name="T13" fmla="*/ 205 h 228"/>
                <a:gd name="T14" fmla="*/ 185 w 207"/>
                <a:gd name="T15" fmla="*/ 205 h 228"/>
                <a:gd name="T16" fmla="*/ 205 w 207"/>
                <a:gd name="T17" fmla="*/ 200 h 228"/>
                <a:gd name="T18" fmla="*/ 184 w 207"/>
                <a:gd name="T19" fmla="*/ 84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8"/>
                <a:gd name="T32" fmla="*/ 207 w 207"/>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8">
                  <a:moveTo>
                    <a:pt x="184" y="84"/>
                  </a:moveTo>
                  <a:cubicBezTo>
                    <a:pt x="174" y="64"/>
                    <a:pt x="157" y="28"/>
                    <a:pt x="132" y="21"/>
                  </a:cubicBezTo>
                  <a:cubicBezTo>
                    <a:pt x="0" y="0"/>
                    <a:pt x="0" y="0"/>
                    <a:pt x="0" y="0"/>
                  </a:cubicBezTo>
                  <a:cubicBezTo>
                    <a:pt x="15" y="14"/>
                    <a:pt x="29" y="29"/>
                    <a:pt x="41" y="46"/>
                  </a:cubicBezTo>
                  <a:cubicBezTo>
                    <a:pt x="87" y="105"/>
                    <a:pt x="107" y="172"/>
                    <a:pt x="100" y="228"/>
                  </a:cubicBezTo>
                  <a:cubicBezTo>
                    <a:pt x="101" y="228"/>
                    <a:pt x="101" y="228"/>
                    <a:pt x="101" y="228"/>
                  </a:cubicBezTo>
                  <a:cubicBezTo>
                    <a:pt x="185" y="205"/>
                    <a:pt x="185" y="205"/>
                    <a:pt x="185" y="205"/>
                  </a:cubicBezTo>
                  <a:cubicBezTo>
                    <a:pt x="185" y="205"/>
                    <a:pt x="185" y="205"/>
                    <a:pt x="185" y="205"/>
                  </a:cubicBezTo>
                  <a:cubicBezTo>
                    <a:pt x="205" y="200"/>
                    <a:pt x="205" y="200"/>
                    <a:pt x="205" y="200"/>
                  </a:cubicBezTo>
                  <a:cubicBezTo>
                    <a:pt x="205" y="158"/>
                    <a:pt x="207" y="129"/>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3357" name="Freeform 3571"/>
            <p:cNvSpPr>
              <a:spLocks/>
            </p:cNvSpPr>
            <p:nvPr/>
          </p:nvSpPr>
          <p:spPr bwMode="gray">
            <a:xfrm flipH="1">
              <a:off x="3802811" y="2201069"/>
              <a:ext cx="328497" cy="219903"/>
            </a:xfrm>
            <a:custGeom>
              <a:avLst/>
              <a:gdLst>
                <a:gd name="T0" fmla="*/ 0 w 5386"/>
                <a:gd name="T1" fmla="*/ 2154 h 3600"/>
                <a:gd name="T2" fmla="*/ 5386 w 5386"/>
                <a:gd name="T3" fmla="*/ 3600 h 3600"/>
                <a:gd name="T4" fmla="*/ 5386 w 5386"/>
                <a:gd name="T5" fmla="*/ 1445 h 3600"/>
                <a:gd name="T6" fmla="*/ 0 w 5386"/>
                <a:gd name="T7" fmla="*/ 0 h 3600"/>
                <a:gd name="T8" fmla="*/ 0 w 5386"/>
                <a:gd name="T9" fmla="*/ 2154 h 3600"/>
                <a:gd name="T10" fmla="*/ 0 60000 65536"/>
                <a:gd name="T11" fmla="*/ 0 60000 65536"/>
                <a:gd name="T12" fmla="*/ 0 60000 65536"/>
                <a:gd name="T13" fmla="*/ 0 60000 65536"/>
                <a:gd name="T14" fmla="*/ 0 60000 65536"/>
                <a:gd name="T15" fmla="*/ 0 w 5386"/>
                <a:gd name="T16" fmla="*/ 0 h 3600"/>
                <a:gd name="T17" fmla="*/ 5386 w 5386"/>
                <a:gd name="T18" fmla="*/ 3600 h 3600"/>
              </a:gdLst>
              <a:ahLst/>
              <a:cxnLst>
                <a:cxn ang="T10">
                  <a:pos x="T0" y="T1"/>
                </a:cxn>
                <a:cxn ang="T11">
                  <a:pos x="T2" y="T3"/>
                </a:cxn>
                <a:cxn ang="T12">
                  <a:pos x="T4" y="T5"/>
                </a:cxn>
                <a:cxn ang="T13">
                  <a:pos x="T6" y="T7"/>
                </a:cxn>
                <a:cxn ang="T14">
                  <a:pos x="T8" y="T9"/>
                </a:cxn>
              </a:cxnLst>
              <a:rect l="T15" t="T16" r="T17" b="T18"/>
              <a:pathLst>
                <a:path w="5386" h="3600">
                  <a:moveTo>
                    <a:pt x="0" y="2154"/>
                  </a:moveTo>
                  <a:lnTo>
                    <a:pt x="5386" y="3600"/>
                  </a:lnTo>
                  <a:lnTo>
                    <a:pt x="5386" y="1445"/>
                  </a:lnTo>
                  <a:lnTo>
                    <a:pt x="0" y="0"/>
                  </a:lnTo>
                  <a:lnTo>
                    <a:pt x="0" y="2154"/>
                  </a:lnTo>
                  <a:close/>
                </a:path>
              </a:pathLst>
            </a:custGeom>
            <a:solidFill>
              <a:schemeClr val="accent1">
                <a:lumMod val="50000"/>
              </a:schemeClr>
            </a:solidFill>
            <a:ln w="6350">
              <a:noFill/>
              <a:miter lim="800000"/>
              <a:headEnd/>
              <a:tailEnd/>
            </a:ln>
          </p:spPr>
          <p:txBody>
            <a:bodyPr/>
            <a:lstStyle/>
            <a:p>
              <a:endParaRPr lang="en-US" dirty="0"/>
            </a:p>
          </p:txBody>
        </p:sp>
        <p:sp>
          <p:nvSpPr>
            <p:cNvPr id="3358" name="Freeform 3572"/>
            <p:cNvSpPr>
              <a:spLocks/>
            </p:cNvSpPr>
            <p:nvPr/>
          </p:nvSpPr>
          <p:spPr bwMode="gray">
            <a:xfrm flipH="1">
              <a:off x="3692998" y="2171539"/>
              <a:ext cx="438310" cy="117806"/>
            </a:xfrm>
            <a:custGeom>
              <a:avLst/>
              <a:gdLst>
                <a:gd name="T0" fmla="*/ 1797 w 7183"/>
                <a:gd name="T1" fmla="*/ 0 h 1927"/>
                <a:gd name="T2" fmla="*/ 0 w 7183"/>
                <a:gd name="T3" fmla="*/ 482 h 1927"/>
                <a:gd name="T4" fmla="*/ 5386 w 7183"/>
                <a:gd name="T5" fmla="*/ 1927 h 1927"/>
                <a:gd name="T6" fmla="*/ 7183 w 7183"/>
                <a:gd name="T7" fmla="*/ 1446 h 1927"/>
                <a:gd name="T8" fmla="*/ 1797 w 7183"/>
                <a:gd name="T9" fmla="*/ 0 h 1927"/>
                <a:gd name="T10" fmla="*/ 0 60000 65536"/>
                <a:gd name="T11" fmla="*/ 0 60000 65536"/>
                <a:gd name="T12" fmla="*/ 0 60000 65536"/>
                <a:gd name="T13" fmla="*/ 0 60000 65536"/>
                <a:gd name="T14" fmla="*/ 0 60000 65536"/>
                <a:gd name="T15" fmla="*/ 0 w 7183"/>
                <a:gd name="T16" fmla="*/ 0 h 1927"/>
                <a:gd name="T17" fmla="*/ 7183 w 7183"/>
                <a:gd name="T18" fmla="*/ 1927 h 1927"/>
              </a:gdLst>
              <a:ahLst/>
              <a:cxnLst>
                <a:cxn ang="T10">
                  <a:pos x="T0" y="T1"/>
                </a:cxn>
                <a:cxn ang="T11">
                  <a:pos x="T2" y="T3"/>
                </a:cxn>
                <a:cxn ang="T12">
                  <a:pos x="T4" y="T5"/>
                </a:cxn>
                <a:cxn ang="T13">
                  <a:pos x="T6" y="T7"/>
                </a:cxn>
                <a:cxn ang="T14">
                  <a:pos x="T8" y="T9"/>
                </a:cxn>
              </a:cxnLst>
              <a:rect l="T15" t="T16" r="T17" b="T18"/>
              <a:pathLst>
                <a:path w="7183" h="1927">
                  <a:moveTo>
                    <a:pt x="1797" y="0"/>
                  </a:moveTo>
                  <a:lnTo>
                    <a:pt x="0" y="482"/>
                  </a:lnTo>
                  <a:lnTo>
                    <a:pt x="5386" y="1927"/>
                  </a:lnTo>
                  <a:lnTo>
                    <a:pt x="7183" y="1446"/>
                  </a:lnTo>
                  <a:lnTo>
                    <a:pt x="1797" y="0"/>
                  </a:lnTo>
                  <a:close/>
                </a:path>
              </a:pathLst>
            </a:custGeom>
            <a:solidFill>
              <a:schemeClr val="accent1"/>
            </a:solidFill>
            <a:ln w="6350">
              <a:noFill/>
              <a:miter lim="800000"/>
              <a:headEnd/>
              <a:tailEnd/>
            </a:ln>
          </p:spPr>
          <p:txBody>
            <a:bodyPr/>
            <a:lstStyle/>
            <a:p>
              <a:endParaRPr lang="en-US" dirty="0"/>
            </a:p>
          </p:txBody>
        </p:sp>
        <p:sp>
          <p:nvSpPr>
            <p:cNvPr id="3359" name="Freeform 3573"/>
            <p:cNvSpPr>
              <a:spLocks/>
            </p:cNvSpPr>
            <p:nvPr/>
          </p:nvSpPr>
          <p:spPr bwMode="gray">
            <a:xfrm flipH="1">
              <a:off x="3692998" y="2260129"/>
              <a:ext cx="109812" cy="160843"/>
            </a:xfrm>
            <a:custGeom>
              <a:avLst/>
              <a:gdLst>
                <a:gd name="T0" fmla="*/ 0 w 1797"/>
                <a:gd name="T1" fmla="*/ 2636 h 2636"/>
                <a:gd name="T2" fmla="*/ 1797 w 1797"/>
                <a:gd name="T3" fmla="*/ 2152 h 2636"/>
                <a:gd name="T4" fmla="*/ 1797 w 1797"/>
                <a:gd name="T5" fmla="*/ 0 h 2636"/>
                <a:gd name="T6" fmla="*/ 0 w 1797"/>
                <a:gd name="T7" fmla="*/ 481 h 2636"/>
                <a:gd name="T8" fmla="*/ 0 w 1797"/>
                <a:gd name="T9" fmla="*/ 2636 h 2636"/>
                <a:gd name="T10" fmla="*/ 0 60000 65536"/>
                <a:gd name="T11" fmla="*/ 0 60000 65536"/>
                <a:gd name="T12" fmla="*/ 0 60000 65536"/>
                <a:gd name="T13" fmla="*/ 0 60000 65536"/>
                <a:gd name="T14" fmla="*/ 0 60000 65536"/>
                <a:gd name="T15" fmla="*/ 0 w 1797"/>
                <a:gd name="T16" fmla="*/ 0 h 2636"/>
                <a:gd name="T17" fmla="*/ 1797 w 1797"/>
                <a:gd name="T18" fmla="*/ 2636 h 2636"/>
              </a:gdLst>
              <a:ahLst/>
              <a:cxnLst>
                <a:cxn ang="T10">
                  <a:pos x="T0" y="T1"/>
                </a:cxn>
                <a:cxn ang="T11">
                  <a:pos x="T2" y="T3"/>
                </a:cxn>
                <a:cxn ang="T12">
                  <a:pos x="T4" y="T5"/>
                </a:cxn>
                <a:cxn ang="T13">
                  <a:pos x="T6" y="T7"/>
                </a:cxn>
                <a:cxn ang="T14">
                  <a:pos x="T8" y="T9"/>
                </a:cxn>
              </a:cxnLst>
              <a:rect l="T15" t="T16" r="T17" b="T18"/>
              <a:pathLst>
                <a:path w="1797" h="2636">
                  <a:moveTo>
                    <a:pt x="0" y="2636"/>
                  </a:moveTo>
                  <a:lnTo>
                    <a:pt x="1797" y="2152"/>
                  </a:lnTo>
                  <a:lnTo>
                    <a:pt x="1797" y="0"/>
                  </a:lnTo>
                  <a:lnTo>
                    <a:pt x="0" y="481"/>
                  </a:lnTo>
                  <a:lnTo>
                    <a:pt x="0" y="2636"/>
                  </a:lnTo>
                  <a:close/>
                </a:path>
              </a:pathLst>
            </a:custGeom>
            <a:solidFill>
              <a:schemeClr val="accent1">
                <a:lumMod val="75000"/>
              </a:schemeClr>
            </a:solidFill>
            <a:ln w="6350">
              <a:noFill/>
              <a:miter lim="800000"/>
              <a:headEnd/>
              <a:tailEnd/>
            </a:ln>
          </p:spPr>
          <p:txBody>
            <a:bodyPr/>
            <a:lstStyle/>
            <a:p>
              <a:endParaRPr lang="en-US" dirty="0"/>
            </a:p>
          </p:txBody>
        </p:sp>
        <p:sp>
          <p:nvSpPr>
            <p:cNvPr id="3360" name="Freeform 3574"/>
            <p:cNvSpPr>
              <a:spLocks/>
            </p:cNvSpPr>
            <p:nvPr/>
          </p:nvSpPr>
          <p:spPr bwMode="gray">
            <a:xfrm flipH="1">
              <a:off x="3692998" y="2391442"/>
              <a:ext cx="109812" cy="38954"/>
            </a:xfrm>
            <a:custGeom>
              <a:avLst/>
              <a:gdLst>
                <a:gd name="T0" fmla="*/ 0 w 1797"/>
                <a:gd name="T1" fmla="*/ 637 h 637"/>
                <a:gd name="T2" fmla="*/ 1797 w 1797"/>
                <a:gd name="T3" fmla="*/ 153 h 637"/>
                <a:gd name="T4" fmla="*/ 1797 w 1797"/>
                <a:gd name="T5" fmla="*/ 0 h 637"/>
                <a:gd name="T6" fmla="*/ 0 w 1797"/>
                <a:gd name="T7" fmla="*/ 484 h 637"/>
                <a:gd name="T8" fmla="*/ 0 w 1797"/>
                <a:gd name="T9" fmla="*/ 637 h 637"/>
                <a:gd name="T10" fmla="*/ 0 60000 65536"/>
                <a:gd name="T11" fmla="*/ 0 60000 65536"/>
                <a:gd name="T12" fmla="*/ 0 60000 65536"/>
                <a:gd name="T13" fmla="*/ 0 60000 65536"/>
                <a:gd name="T14" fmla="*/ 0 60000 65536"/>
                <a:gd name="T15" fmla="*/ 0 w 1797"/>
                <a:gd name="T16" fmla="*/ 0 h 637"/>
                <a:gd name="T17" fmla="*/ 1797 w 1797"/>
                <a:gd name="T18" fmla="*/ 637 h 637"/>
              </a:gdLst>
              <a:ahLst/>
              <a:cxnLst>
                <a:cxn ang="T10">
                  <a:pos x="T0" y="T1"/>
                </a:cxn>
                <a:cxn ang="T11">
                  <a:pos x="T2" y="T3"/>
                </a:cxn>
                <a:cxn ang="T12">
                  <a:pos x="T4" y="T5"/>
                </a:cxn>
                <a:cxn ang="T13">
                  <a:pos x="T6" y="T7"/>
                </a:cxn>
                <a:cxn ang="T14">
                  <a:pos x="T8" y="T9"/>
                </a:cxn>
              </a:cxnLst>
              <a:rect l="T15" t="T16" r="T17" b="T18"/>
              <a:pathLst>
                <a:path w="1797" h="637">
                  <a:moveTo>
                    <a:pt x="0" y="637"/>
                  </a:moveTo>
                  <a:lnTo>
                    <a:pt x="1797" y="153"/>
                  </a:lnTo>
                  <a:lnTo>
                    <a:pt x="1797" y="0"/>
                  </a:lnTo>
                  <a:lnTo>
                    <a:pt x="0" y="484"/>
                  </a:lnTo>
                  <a:lnTo>
                    <a:pt x="0" y="637"/>
                  </a:lnTo>
                  <a:close/>
                </a:path>
              </a:pathLst>
            </a:custGeom>
            <a:solidFill>
              <a:schemeClr val="bg1">
                <a:lumMod val="95000"/>
              </a:schemeClr>
            </a:solidFill>
            <a:ln w="6350">
              <a:noFill/>
              <a:miter lim="800000"/>
              <a:headEnd/>
              <a:tailEnd/>
            </a:ln>
          </p:spPr>
          <p:txBody>
            <a:bodyPr/>
            <a:lstStyle/>
            <a:p>
              <a:endParaRPr lang="en-US" dirty="0"/>
            </a:p>
          </p:txBody>
        </p:sp>
        <p:sp>
          <p:nvSpPr>
            <p:cNvPr id="3361" name="Freeform 3575"/>
            <p:cNvSpPr>
              <a:spLocks/>
            </p:cNvSpPr>
            <p:nvPr/>
          </p:nvSpPr>
          <p:spPr bwMode="gray">
            <a:xfrm flipH="1">
              <a:off x="3793085" y="2420343"/>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3"/>
                    <a:pt x="40" y="6"/>
                  </a:cubicBezTo>
                  <a:cubicBezTo>
                    <a:pt x="32" y="0"/>
                    <a:pt x="19" y="5"/>
                    <a:pt x="10" y="17"/>
                  </a:cubicBezTo>
                  <a:cubicBezTo>
                    <a:pt x="1" y="28"/>
                    <a:pt x="0" y="43"/>
                    <a:pt x="8" y="49"/>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362" name="Freeform 3576"/>
            <p:cNvSpPr>
              <a:spLocks/>
            </p:cNvSpPr>
            <p:nvPr/>
          </p:nvSpPr>
          <p:spPr bwMode="gray">
            <a:xfrm flipH="1">
              <a:off x="3784927" y="2418144"/>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2"/>
                    <a:pt x="40" y="6"/>
                  </a:cubicBezTo>
                  <a:cubicBezTo>
                    <a:pt x="32" y="0"/>
                    <a:pt x="19" y="5"/>
                    <a:pt x="10" y="17"/>
                  </a:cubicBezTo>
                  <a:cubicBezTo>
                    <a:pt x="1" y="28"/>
                    <a:pt x="0" y="43"/>
                    <a:pt x="8" y="49"/>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363" name="Freeform 3577"/>
            <p:cNvSpPr>
              <a:spLocks/>
            </p:cNvSpPr>
            <p:nvPr/>
          </p:nvSpPr>
          <p:spPr bwMode="gray">
            <a:xfrm flipH="1">
              <a:off x="3693940" y="2393641"/>
              <a:ext cx="7217" cy="7854"/>
            </a:xfrm>
            <a:custGeom>
              <a:avLst/>
              <a:gdLst>
                <a:gd name="T0" fmla="*/ 8 w 49"/>
                <a:gd name="T1" fmla="*/ 48 h 54"/>
                <a:gd name="T2" fmla="*/ 39 w 49"/>
                <a:gd name="T3" fmla="*/ 38 h 54"/>
                <a:gd name="T4" fmla="*/ 41 w 49"/>
                <a:gd name="T5" fmla="*/ 6 h 54"/>
                <a:gd name="T6" fmla="*/ 10 w 49"/>
                <a:gd name="T7" fmla="*/ 16 h 54"/>
                <a:gd name="T8" fmla="*/ 8 w 49"/>
                <a:gd name="T9" fmla="*/ 48 h 54"/>
                <a:gd name="T10" fmla="*/ 0 60000 65536"/>
                <a:gd name="T11" fmla="*/ 0 60000 65536"/>
                <a:gd name="T12" fmla="*/ 0 60000 65536"/>
                <a:gd name="T13" fmla="*/ 0 60000 65536"/>
                <a:gd name="T14" fmla="*/ 0 60000 65536"/>
                <a:gd name="T15" fmla="*/ 0 w 49"/>
                <a:gd name="T16" fmla="*/ 0 h 54"/>
                <a:gd name="T17" fmla="*/ 49 w 49"/>
                <a:gd name="T18" fmla="*/ 54 h 54"/>
              </a:gdLst>
              <a:ahLst/>
              <a:cxnLst>
                <a:cxn ang="T10">
                  <a:pos x="T0" y="T1"/>
                </a:cxn>
                <a:cxn ang="T11">
                  <a:pos x="T2" y="T3"/>
                </a:cxn>
                <a:cxn ang="T12">
                  <a:pos x="T4" y="T5"/>
                </a:cxn>
                <a:cxn ang="T13">
                  <a:pos x="T6" y="T7"/>
                </a:cxn>
                <a:cxn ang="T14">
                  <a:pos x="T8" y="T9"/>
                </a:cxn>
              </a:cxnLst>
              <a:rect l="T15" t="T16" r="T17" b="T18"/>
              <a:pathLst>
                <a:path w="49" h="54">
                  <a:moveTo>
                    <a:pt x="8" y="48"/>
                  </a:moveTo>
                  <a:cubicBezTo>
                    <a:pt x="16" y="54"/>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364" name="Freeform 3578"/>
            <p:cNvSpPr>
              <a:spLocks/>
            </p:cNvSpPr>
            <p:nvPr/>
          </p:nvSpPr>
          <p:spPr bwMode="gray">
            <a:xfrm flipH="1">
              <a:off x="3702097" y="2395840"/>
              <a:ext cx="7217" cy="7854"/>
            </a:xfrm>
            <a:custGeom>
              <a:avLst/>
              <a:gdLst>
                <a:gd name="T0" fmla="*/ 8 w 49"/>
                <a:gd name="T1" fmla="*/ 48 h 55"/>
                <a:gd name="T2" fmla="*/ 39 w 49"/>
                <a:gd name="T3" fmla="*/ 38 h 55"/>
                <a:gd name="T4" fmla="*/ 41 w 49"/>
                <a:gd name="T5" fmla="*/ 6 h 55"/>
                <a:gd name="T6" fmla="*/ 10 w 49"/>
                <a:gd name="T7" fmla="*/ 16 h 55"/>
                <a:gd name="T8" fmla="*/ 8 w 49"/>
                <a:gd name="T9" fmla="*/ 48 h 55"/>
                <a:gd name="T10" fmla="*/ 0 60000 65536"/>
                <a:gd name="T11" fmla="*/ 0 60000 65536"/>
                <a:gd name="T12" fmla="*/ 0 60000 65536"/>
                <a:gd name="T13" fmla="*/ 0 60000 65536"/>
                <a:gd name="T14" fmla="*/ 0 60000 65536"/>
                <a:gd name="T15" fmla="*/ 0 w 49"/>
                <a:gd name="T16" fmla="*/ 0 h 55"/>
                <a:gd name="T17" fmla="*/ 49 w 49"/>
                <a:gd name="T18" fmla="*/ 55 h 55"/>
              </a:gdLst>
              <a:ahLst/>
              <a:cxnLst>
                <a:cxn ang="T10">
                  <a:pos x="T0" y="T1"/>
                </a:cxn>
                <a:cxn ang="T11">
                  <a:pos x="T2" y="T3"/>
                </a:cxn>
                <a:cxn ang="T12">
                  <a:pos x="T4" y="T5"/>
                </a:cxn>
                <a:cxn ang="T13">
                  <a:pos x="T6" y="T7"/>
                </a:cxn>
                <a:cxn ang="T14">
                  <a:pos x="T8" y="T9"/>
                </a:cxn>
              </a:cxnLst>
              <a:rect l="T15" t="T16" r="T17" b="T18"/>
              <a:pathLst>
                <a:path w="49" h="55">
                  <a:moveTo>
                    <a:pt x="8" y="48"/>
                  </a:moveTo>
                  <a:cubicBezTo>
                    <a:pt x="16" y="55"/>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nvGrpSpPr>
            <p:cNvPr id="3365" name="Group 3579"/>
            <p:cNvGrpSpPr>
              <a:grpSpLocks/>
            </p:cNvGrpSpPr>
            <p:nvPr/>
          </p:nvGrpSpPr>
          <p:grpSpPr bwMode="gray">
            <a:xfrm flipH="1">
              <a:off x="3698018" y="2267040"/>
              <a:ext cx="99459" cy="147335"/>
              <a:chOff x="7768" y="839"/>
              <a:chExt cx="317" cy="469"/>
            </a:xfrm>
          </p:grpSpPr>
          <p:sp>
            <p:nvSpPr>
              <p:cNvPr id="4105" name="Freeform 3580"/>
              <p:cNvSpPr>
                <a:spLocks/>
              </p:cNvSpPr>
              <p:nvPr/>
            </p:nvSpPr>
            <p:spPr bwMode="gray">
              <a:xfrm>
                <a:off x="7768" y="882"/>
                <a:ext cx="159" cy="426"/>
              </a:xfrm>
              <a:custGeom>
                <a:avLst/>
                <a:gdLst>
                  <a:gd name="T0" fmla="*/ 0 w 820"/>
                  <a:gd name="T1" fmla="*/ 222 h 2192"/>
                  <a:gd name="T2" fmla="*/ 0 w 820"/>
                  <a:gd name="T3" fmla="*/ 2192 h 2192"/>
                  <a:gd name="T4" fmla="*/ 820 w 820"/>
                  <a:gd name="T5" fmla="*/ 1970 h 2192"/>
                  <a:gd name="T6" fmla="*/ 820 w 820"/>
                  <a:gd name="T7" fmla="*/ 0 h 2192"/>
                  <a:gd name="T8" fmla="*/ 0 w 820"/>
                  <a:gd name="T9" fmla="*/ 222 h 2192"/>
                  <a:gd name="T10" fmla="*/ 0 60000 65536"/>
                  <a:gd name="T11" fmla="*/ 0 60000 65536"/>
                  <a:gd name="T12" fmla="*/ 0 60000 65536"/>
                  <a:gd name="T13" fmla="*/ 0 60000 65536"/>
                  <a:gd name="T14" fmla="*/ 0 60000 65536"/>
                  <a:gd name="T15" fmla="*/ 0 w 820"/>
                  <a:gd name="T16" fmla="*/ 0 h 2192"/>
                  <a:gd name="T17" fmla="*/ 820 w 820"/>
                  <a:gd name="T18" fmla="*/ 2192 h 2192"/>
                </a:gdLst>
                <a:ahLst/>
                <a:cxnLst>
                  <a:cxn ang="T10">
                    <a:pos x="T0" y="T1"/>
                  </a:cxn>
                  <a:cxn ang="T11">
                    <a:pos x="T2" y="T3"/>
                  </a:cxn>
                  <a:cxn ang="T12">
                    <a:pos x="T4" y="T5"/>
                  </a:cxn>
                  <a:cxn ang="T13">
                    <a:pos x="T6" y="T7"/>
                  </a:cxn>
                  <a:cxn ang="T14">
                    <a:pos x="T8" y="T9"/>
                  </a:cxn>
                </a:cxnLst>
                <a:rect l="T15" t="T16" r="T17" b="T18"/>
                <a:pathLst>
                  <a:path w="820" h="2192">
                    <a:moveTo>
                      <a:pt x="0" y="222"/>
                    </a:moveTo>
                    <a:lnTo>
                      <a:pt x="0" y="2192"/>
                    </a:lnTo>
                    <a:lnTo>
                      <a:pt x="820" y="1970"/>
                    </a:lnTo>
                    <a:lnTo>
                      <a:pt x="820" y="0"/>
                    </a:lnTo>
                    <a:lnTo>
                      <a:pt x="0" y="222"/>
                    </a:lnTo>
                    <a:close/>
                  </a:path>
                </a:pathLst>
              </a:custGeom>
              <a:solidFill>
                <a:schemeClr val="accent1">
                  <a:lumMod val="75000"/>
                </a:schemeClr>
              </a:solidFill>
              <a:ln w="6350">
                <a:noFill/>
                <a:miter lim="800000"/>
                <a:headEnd/>
                <a:tailEnd/>
              </a:ln>
            </p:spPr>
            <p:txBody>
              <a:bodyPr/>
              <a:lstStyle/>
              <a:p>
                <a:endParaRPr lang="en-US" dirty="0"/>
              </a:p>
            </p:txBody>
          </p:sp>
          <p:sp>
            <p:nvSpPr>
              <p:cNvPr id="4106" name="Freeform 3581"/>
              <p:cNvSpPr>
                <a:spLocks/>
              </p:cNvSpPr>
              <p:nvPr/>
            </p:nvSpPr>
            <p:spPr bwMode="gray">
              <a:xfrm>
                <a:off x="7926" y="839"/>
                <a:ext cx="159" cy="426"/>
              </a:xfrm>
              <a:custGeom>
                <a:avLst/>
                <a:gdLst>
                  <a:gd name="T0" fmla="*/ 820 w 820"/>
                  <a:gd name="T1" fmla="*/ 0 h 2193"/>
                  <a:gd name="T2" fmla="*/ 0 w 820"/>
                  <a:gd name="T3" fmla="*/ 223 h 2193"/>
                  <a:gd name="T4" fmla="*/ 0 w 820"/>
                  <a:gd name="T5" fmla="*/ 2193 h 2193"/>
                  <a:gd name="T6" fmla="*/ 820 w 820"/>
                  <a:gd name="T7" fmla="*/ 1971 h 2193"/>
                  <a:gd name="T8" fmla="*/ 820 w 820"/>
                  <a:gd name="T9" fmla="*/ 0 h 2193"/>
                  <a:gd name="T10" fmla="*/ 0 60000 65536"/>
                  <a:gd name="T11" fmla="*/ 0 60000 65536"/>
                  <a:gd name="T12" fmla="*/ 0 60000 65536"/>
                  <a:gd name="T13" fmla="*/ 0 60000 65536"/>
                  <a:gd name="T14" fmla="*/ 0 60000 65536"/>
                  <a:gd name="T15" fmla="*/ 0 w 820"/>
                  <a:gd name="T16" fmla="*/ 0 h 2193"/>
                  <a:gd name="T17" fmla="*/ 820 w 820"/>
                  <a:gd name="T18" fmla="*/ 2193 h 2193"/>
                </a:gdLst>
                <a:ahLst/>
                <a:cxnLst>
                  <a:cxn ang="T10">
                    <a:pos x="T0" y="T1"/>
                  </a:cxn>
                  <a:cxn ang="T11">
                    <a:pos x="T2" y="T3"/>
                  </a:cxn>
                  <a:cxn ang="T12">
                    <a:pos x="T4" y="T5"/>
                  </a:cxn>
                  <a:cxn ang="T13">
                    <a:pos x="T6" y="T7"/>
                  </a:cxn>
                  <a:cxn ang="T14">
                    <a:pos x="T8" y="T9"/>
                  </a:cxn>
                </a:cxnLst>
                <a:rect l="T15" t="T16" r="T17" b="T18"/>
                <a:pathLst>
                  <a:path w="820" h="2193">
                    <a:moveTo>
                      <a:pt x="820" y="0"/>
                    </a:moveTo>
                    <a:lnTo>
                      <a:pt x="0" y="223"/>
                    </a:lnTo>
                    <a:lnTo>
                      <a:pt x="0" y="2193"/>
                    </a:lnTo>
                    <a:lnTo>
                      <a:pt x="820" y="1971"/>
                    </a:lnTo>
                    <a:lnTo>
                      <a:pt x="820" y="0"/>
                    </a:lnTo>
                    <a:close/>
                  </a:path>
                </a:pathLst>
              </a:custGeom>
              <a:solidFill>
                <a:schemeClr val="accent1">
                  <a:lumMod val="75000"/>
                </a:schemeClr>
              </a:solidFill>
              <a:ln w="6350">
                <a:noFill/>
                <a:miter lim="800000"/>
                <a:headEnd/>
                <a:tailEnd/>
              </a:ln>
            </p:spPr>
            <p:txBody>
              <a:bodyPr/>
              <a:lstStyle/>
              <a:p>
                <a:endParaRPr lang="en-US" dirty="0"/>
              </a:p>
            </p:txBody>
          </p:sp>
        </p:grpSp>
        <p:grpSp>
          <p:nvGrpSpPr>
            <p:cNvPr id="3366" name="Group 890"/>
            <p:cNvGrpSpPr>
              <a:grpSpLocks/>
            </p:cNvGrpSpPr>
            <p:nvPr/>
          </p:nvGrpSpPr>
          <p:grpSpPr bwMode="gray">
            <a:xfrm flipH="1">
              <a:off x="4331413" y="1923409"/>
              <a:ext cx="282344" cy="185871"/>
              <a:chOff x="4056" y="2593"/>
              <a:chExt cx="1499" cy="989"/>
            </a:xfrm>
          </p:grpSpPr>
          <p:grpSp>
            <p:nvGrpSpPr>
              <p:cNvPr id="4066" name="Group 891"/>
              <p:cNvGrpSpPr>
                <a:grpSpLocks/>
              </p:cNvGrpSpPr>
              <p:nvPr/>
            </p:nvGrpSpPr>
            <p:grpSpPr bwMode="gray">
              <a:xfrm>
                <a:off x="4056" y="2593"/>
                <a:ext cx="1499" cy="989"/>
                <a:chOff x="-4243" y="627"/>
                <a:chExt cx="4127" cy="2722"/>
              </a:xfrm>
            </p:grpSpPr>
            <p:sp>
              <p:nvSpPr>
                <p:cNvPr id="4070" name="Freeform 892"/>
                <p:cNvSpPr>
                  <a:spLocks/>
                </p:cNvSpPr>
                <p:nvPr/>
              </p:nvSpPr>
              <p:spPr bwMode="gray">
                <a:xfrm>
                  <a:off x="-4155" y="2038"/>
                  <a:ext cx="504" cy="552"/>
                </a:xfrm>
                <a:custGeom>
                  <a:avLst/>
                  <a:gdLst/>
                  <a:ahLst/>
                  <a:cxnLst>
                    <a:cxn ang="0">
                      <a:pos x="146" y="449"/>
                    </a:cxn>
                    <a:cxn ang="0">
                      <a:pos x="0" y="296"/>
                    </a:cxn>
                    <a:cxn ang="0">
                      <a:pos x="420" y="0"/>
                    </a:cxn>
                    <a:cxn ang="0">
                      <a:pos x="340" y="397"/>
                    </a:cxn>
                    <a:cxn ang="0">
                      <a:pos x="146" y="449"/>
                    </a:cxn>
                  </a:cxnLst>
                  <a:rect l="0" t="0" r="r" b="b"/>
                  <a:pathLst>
                    <a:path w="420" h="449">
                      <a:moveTo>
                        <a:pt x="146" y="449"/>
                      </a:moveTo>
                      <a:lnTo>
                        <a:pt x="0" y="296"/>
                      </a:lnTo>
                      <a:lnTo>
                        <a:pt x="420"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71" name="Freeform 893"/>
                <p:cNvSpPr>
                  <a:spLocks/>
                </p:cNvSpPr>
                <p:nvPr/>
              </p:nvSpPr>
              <p:spPr bwMode="gray">
                <a:xfrm>
                  <a:off x="-2350" y="2590"/>
                  <a:ext cx="418" cy="449"/>
                </a:xfrm>
                <a:custGeom>
                  <a:avLst/>
                  <a:gdLst/>
                  <a:ahLst/>
                  <a:cxnLst>
                    <a:cxn ang="0">
                      <a:pos x="146" y="449"/>
                    </a:cxn>
                    <a:cxn ang="0">
                      <a:pos x="0" y="296"/>
                    </a:cxn>
                    <a:cxn ang="0">
                      <a:pos x="418" y="0"/>
                    </a:cxn>
                    <a:cxn ang="0">
                      <a:pos x="340" y="397"/>
                    </a:cxn>
                    <a:cxn ang="0">
                      <a:pos x="146" y="449"/>
                    </a:cxn>
                  </a:cxnLst>
                  <a:rect l="0" t="0" r="r" b="b"/>
                  <a:pathLst>
                    <a:path w="418" h="449">
                      <a:moveTo>
                        <a:pt x="146" y="449"/>
                      </a:moveTo>
                      <a:lnTo>
                        <a:pt x="0" y="296"/>
                      </a:lnTo>
                      <a:lnTo>
                        <a:pt x="418"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72" name="Freeform 894"/>
                <p:cNvSpPr>
                  <a:spLocks/>
                </p:cNvSpPr>
                <p:nvPr/>
              </p:nvSpPr>
              <p:spPr bwMode="gray">
                <a:xfrm>
                  <a:off x="-4174" y="1641"/>
                  <a:ext cx="905" cy="243"/>
                </a:xfrm>
                <a:custGeom>
                  <a:avLst/>
                  <a:gdLst/>
                  <a:ahLst/>
                  <a:cxnLst>
                    <a:cxn ang="0">
                      <a:pos x="0" y="123"/>
                    </a:cxn>
                    <a:cxn ang="0">
                      <a:pos x="453" y="0"/>
                    </a:cxn>
                    <a:cxn ang="0">
                      <a:pos x="905" y="123"/>
                    </a:cxn>
                    <a:cxn ang="0">
                      <a:pos x="453" y="243"/>
                    </a:cxn>
                    <a:cxn ang="0">
                      <a:pos x="0" y="123"/>
                    </a:cxn>
                  </a:cxnLst>
                  <a:rect l="0" t="0" r="r" b="b"/>
                  <a:pathLst>
                    <a:path w="905" h="243">
                      <a:moveTo>
                        <a:pt x="0" y="123"/>
                      </a:moveTo>
                      <a:lnTo>
                        <a:pt x="453" y="0"/>
                      </a:lnTo>
                      <a:lnTo>
                        <a:pt x="905" y="123"/>
                      </a:lnTo>
                      <a:lnTo>
                        <a:pt x="453" y="243"/>
                      </a:lnTo>
                      <a:lnTo>
                        <a:pt x="0" y="123"/>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73" name="Freeform 895"/>
                <p:cNvSpPr>
                  <a:spLocks/>
                </p:cNvSpPr>
                <p:nvPr/>
              </p:nvSpPr>
              <p:spPr bwMode="gray">
                <a:xfrm>
                  <a:off x="-3565" y="627"/>
                  <a:ext cx="3449" cy="929"/>
                </a:xfrm>
                <a:custGeom>
                  <a:avLst/>
                  <a:gdLst/>
                  <a:ahLst/>
                  <a:cxnLst>
                    <a:cxn ang="0">
                      <a:pos x="1352" y="0"/>
                    </a:cxn>
                    <a:cxn ang="0">
                      <a:pos x="0" y="366"/>
                    </a:cxn>
                    <a:cxn ang="0">
                      <a:pos x="2105" y="929"/>
                    </a:cxn>
                    <a:cxn ang="0">
                      <a:pos x="3449" y="565"/>
                    </a:cxn>
                    <a:cxn ang="0">
                      <a:pos x="1352" y="0"/>
                    </a:cxn>
                  </a:cxnLst>
                  <a:rect l="0" t="0" r="r" b="b"/>
                  <a:pathLst>
                    <a:path w="3449" h="929">
                      <a:moveTo>
                        <a:pt x="1352" y="0"/>
                      </a:moveTo>
                      <a:lnTo>
                        <a:pt x="0" y="366"/>
                      </a:lnTo>
                      <a:lnTo>
                        <a:pt x="2105" y="929"/>
                      </a:lnTo>
                      <a:lnTo>
                        <a:pt x="3449" y="565"/>
                      </a:lnTo>
                      <a:lnTo>
                        <a:pt x="1352" y="0"/>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74" name="Freeform 896"/>
                <p:cNvSpPr>
                  <a:spLocks/>
                </p:cNvSpPr>
                <p:nvPr/>
              </p:nvSpPr>
              <p:spPr bwMode="gray">
                <a:xfrm>
                  <a:off x="-3900" y="2279"/>
                  <a:ext cx="498" cy="545"/>
                </a:xfrm>
                <a:custGeom>
                  <a:avLst/>
                  <a:gdLst/>
                  <a:ahLst/>
                  <a:cxnLst>
                    <a:cxn ang="0">
                      <a:pos x="168" y="67"/>
                    </a:cxn>
                    <a:cxn ang="0">
                      <a:pos x="46" y="14"/>
                    </a:cxn>
                    <a:cxn ang="0">
                      <a:pos x="46" y="14"/>
                    </a:cxn>
                    <a:cxn ang="0">
                      <a:pos x="12" y="23"/>
                    </a:cxn>
                    <a:cxn ang="0">
                      <a:pos x="19" y="38"/>
                    </a:cxn>
                    <a:cxn ang="0">
                      <a:pos x="41" y="164"/>
                    </a:cxn>
                    <a:cxn ang="0">
                      <a:pos x="100" y="212"/>
                    </a:cxn>
                    <a:cxn ang="0">
                      <a:pos x="109" y="231"/>
                    </a:cxn>
                    <a:cxn ang="0">
                      <a:pos x="154" y="219"/>
                    </a:cxn>
                    <a:cxn ang="0">
                      <a:pos x="154" y="219"/>
                    </a:cxn>
                    <a:cxn ang="0">
                      <a:pos x="176" y="209"/>
                    </a:cxn>
                    <a:cxn ang="0">
                      <a:pos x="168" y="67"/>
                    </a:cxn>
                  </a:cxnLst>
                  <a:rect l="0" t="0" r="r" b="b"/>
                  <a:pathLst>
                    <a:path w="211" h="231">
                      <a:moveTo>
                        <a:pt x="168" y="67"/>
                      </a:moveTo>
                      <a:cubicBezTo>
                        <a:pt x="133" y="21"/>
                        <a:pt x="82" y="0"/>
                        <a:pt x="46" y="14"/>
                      </a:cubicBezTo>
                      <a:cubicBezTo>
                        <a:pt x="46" y="14"/>
                        <a:pt x="46" y="14"/>
                        <a:pt x="46" y="14"/>
                      </a:cubicBezTo>
                      <a:cubicBezTo>
                        <a:pt x="12" y="23"/>
                        <a:pt x="12" y="23"/>
                        <a:pt x="12" y="23"/>
                      </a:cubicBezTo>
                      <a:cubicBezTo>
                        <a:pt x="19" y="38"/>
                        <a:pt x="19" y="38"/>
                        <a:pt x="19" y="38"/>
                      </a:cubicBezTo>
                      <a:cubicBezTo>
                        <a:pt x="0" y="69"/>
                        <a:pt x="8" y="121"/>
                        <a:pt x="41" y="164"/>
                      </a:cubicBezTo>
                      <a:cubicBezTo>
                        <a:pt x="58" y="186"/>
                        <a:pt x="79" y="203"/>
                        <a:pt x="100" y="212"/>
                      </a:cubicBezTo>
                      <a:cubicBezTo>
                        <a:pt x="109" y="231"/>
                        <a:pt x="109" y="231"/>
                        <a:pt x="109" y="231"/>
                      </a:cubicBezTo>
                      <a:cubicBezTo>
                        <a:pt x="154" y="219"/>
                        <a:pt x="154" y="219"/>
                        <a:pt x="154" y="219"/>
                      </a:cubicBezTo>
                      <a:cubicBezTo>
                        <a:pt x="154" y="219"/>
                        <a:pt x="154" y="219"/>
                        <a:pt x="154" y="219"/>
                      </a:cubicBezTo>
                      <a:cubicBezTo>
                        <a:pt x="162" y="217"/>
                        <a:pt x="169" y="214"/>
                        <a:pt x="176" y="209"/>
                      </a:cubicBezTo>
                      <a:cubicBezTo>
                        <a:pt x="211" y="182"/>
                        <a:pt x="208"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075" name="Freeform 897"/>
                <p:cNvSpPr>
                  <a:spLocks/>
                </p:cNvSpPr>
                <p:nvPr/>
              </p:nvSpPr>
              <p:spPr bwMode="gray">
                <a:xfrm>
                  <a:off x="-4009" y="2295"/>
                  <a:ext cx="503" cy="569"/>
                </a:xfrm>
                <a:custGeom>
                  <a:avLst/>
                  <a:gdLst/>
                  <a:ahLst/>
                  <a:cxnLst>
                    <a:cxn ang="0">
                      <a:pos x="177" y="214"/>
                    </a:cxn>
                    <a:cxn ang="0">
                      <a:pos x="42" y="169"/>
                    </a:cxn>
                    <a:cxn ang="0">
                      <a:pos x="35" y="26"/>
                    </a:cxn>
                    <a:cxn ang="0">
                      <a:pos x="170" y="72"/>
                    </a:cxn>
                    <a:cxn ang="0">
                      <a:pos x="177" y="214"/>
                    </a:cxn>
                  </a:cxnLst>
                  <a:rect l="0" t="0" r="r" b="b"/>
                  <a:pathLst>
                    <a:path w="213" h="241">
                      <a:moveTo>
                        <a:pt x="177" y="214"/>
                      </a:moveTo>
                      <a:cubicBezTo>
                        <a:pt x="142" y="241"/>
                        <a:pt x="82" y="220"/>
                        <a:pt x="42" y="169"/>
                      </a:cubicBezTo>
                      <a:cubicBezTo>
                        <a:pt x="3" y="117"/>
                        <a:pt x="0" y="53"/>
                        <a:pt x="35" y="26"/>
                      </a:cubicBezTo>
                      <a:cubicBezTo>
                        <a:pt x="70" y="0"/>
                        <a:pt x="131" y="20"/>
                        <a:pt x="170" y="72"/>
                      </a:cubicBezTo>
                      <a:cubicBezTo>
                        <a:pt x="209" y="123"/>
                        <a:pt x="213" y="187"/>
                        <a:pt x="177" y="214"/>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076" name="Freeform 898"/>
                <p:cNvSpPr>
                  <a:spLocks/>
                </p:cNvSpPr>
                <p:nvPr/>
              </p:nvSpPr>
              <p:spPr bwMode="gray">
                <a:xfrm>
                  <a:off x="-3912" y="2406"/>
                  <a:ext cx="307" cy="345"/>
                </a:xfrm>
                <a:custGeom>
                  <a:avLst/>
                  <a:gdLst/>
                  <a:ahLst/>
                  <a:cxnLst>
                    <a:cxn ang="0">
                      <a:pos x="109" y="130"/>
                    </a:cxn>
                    <a:cxn ang="0">
                      <a:pos x="26" y="103"/>
                    </a:cxn>
                    <a:cxn ang="0">
                      <a:pos x="22" y="16"/>
                    </a:cxn>
                    <a:cxn ang="0">
                      <a:pos x="104" y="44"/>
                    </a:cxn>
                    <a:cxn ang="0">
                      <a:pos x="109" y="130"/>
                    </a:cxn>
                  </a:cxnLst>
                  <a:rect l="0" t="0" r="r" b="b"/>
                  <a:pathLst>
                    <a:path w="130" h="146">
                      <a:moveTo>
                        <a:pt x="109" y="130"/>
                      </a:moveTo>
                      <a:cubicBezTo>
                        <a:pt x="87" y="146"/>
                        <a:pt x="50" y="134"/>
                        <a:pt x="26" y="103"/>
                      </a:cubicBezTo>
                      <a:cubicBezTo>
                        <a:pt x="2" y="71"/>
                        <a:pt x="0" y="32"/>
                        <a:pt x="22" y="16"/>
                      </a:cubicBezTo>
                      <a:cubicBezTo>
                        <a:pt x="43" y="0"/>
                        <a:pt x="80" y="12"/>
                        <a:pt x="104" y="44"/>
                      </a:cubicBezTo>
                      <a:cubicBezTo>
                        <a:pt x="128" y="75"/>
                        <a:pt x="130" y="114"/>
                        <a:pt x="109"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77" name="Freeform 899"/>
                <p:cNvSpPr>
                  <a:spLocks/>
                </p:cNvSpPr>
                <p:nvPr/>
              </p:nvSpPr>
              <p:spPr bwMode="gray">
                <a:xfrm>
                  <a:off x="-2093" y="2765"/>
                  <a:ext cx="496" cy="546"/>
                </a:xfrm>
                <a:custGeom>
                  <a:avLst/>
                  <a:gdLst/>
                  <a:ahLst/>
                  <a:cxnLst>
                    <a:cxn ang="0">
                      <a:pos x="168" y="67"/>
                    </a:cxn>
                    <a:cxn ang="0">
                      <a:pos x="46" y="14"/>
                    </a:cxn>
                    <a:cxn ang="0">
                      <a:pos x="46" y="14"/>
                    </a:cxn>
                    <a:cxn ang="0">
                      <a:pos x="11" y="23"/>
                    </a:cxn>
                    <a:cxn ang="0">
                      <a:pos x="18" y="38"/>
                    </a:cxn>
                    <a:cxn ang="0">
                      <a:pos x="40" y="164"/>
                    </a:cxn>
                    <a:cxn ang="0">
                      <a:pos x="99" y="212"/>
                    </a:cxn>
                    <a:cxn ang="0">
                      <a:pos x="108" y="231"/>
                    </a:cxn>
                    <a:cxn ang="0">
                      <a:pos x="154" y="219"/>
                    </a:cxn>
                    <a:cxn ang="0">
                      <a:pos x="154" y="219"/>
                    </a:cxn>
                    <a:cxn ang="0">
                      <a:pos x="175" y="209"/>
                    </a:cxn>
                    <a:cxn ang="0">
                      <a:pos x="168" y="67"/>
                    </a:cxn>
                  </a:cxnLst>
                  <a:rect l="0" t="0" r="r" b="b"/>
                  <a:pathLst>
                    <a:path w="210" h="231">
                      <a:moveTo>
                        <a:pt x="168" y="67"/>
                      </a:moveTo>
                      <a:cubicBezTo>
                        <a:pt x="133" y="21"/>
                        <a:pt x="81" y="0"/>
                        <a:pt x="46" y="14"/>
                      </a:cubicBezTo>
                      <a:cubicBezTo>
                        <a:pt x="46" y="14"/>
                        <a:pt x="46" y="14"/>
                        <a:pt x="46" y="14"/>
                      </a:cubicBezTo>
                      <a:cubicBezTo>
                        <a:pt x="11" y="23"/>
                        <a:pt x="11" y="23"/>
                        <a:pt x="11" y="23"/>
                      </a:cubicBezTo>
                      <a:cubicBezTo>
                        <a:pt x="18" y="38"/>
                        <a:pt x="18" y="38"/>
                        <a:pt x="18" y="38"/>
                      </a:cubicBezTo>
                      <a:cubicBezTo>
                        <a:pt x="0" y="69"/>
                        <a:pt x="7" y="120"/>
                        <a:pt x="40" y="164"/>
                      </a:cubicBezTo>
                      <a:cubicBezTo>
                        <a:pt x="57" y="186"/>
                        <a:pt x="78" y="202"/>
                        <a:pt x="99" y="212"/>
                      </a:cubicBezTo>
                      <a:cubicBezTo>
                        <a:pt x="108" y="231"/>
                        <a:pt x="108" y="231"/>
                        <a:pt x="108" y="231"/>
                      </a:cubicBezTo>
                      <a:cubicBezTo>
                        <a:pt x="154" y="219"/>
                        <a:pt x="154" y="219"/>
                        <a:pt x="154" y="219"/>
                      </a:cubicBezTo>
                      <a:cubicBezTo>
                        <a:pt x="154" y="219"/>
                        <a:pt x="154" y="219"/>
                        <a:pt x="154" y="219"/>
                      </a:cubicBezTo>
                      <a:cubicBezTo>
                        <a:pt x="161" y="217"/>
                        <a:pt x="169" y="214"/>
                        <a:pt x="175" y="209"/>
                      </a:cubicBezTo>
                      <a:cubicBezTo>
                        <a:pt x="210" y="182"/>
                        <a:pt x="207"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078" name="Freeform 900"/>
                <p:cNvSpPr>
                  <a:spLocks/>
                </p:cNvSpPr>
                <p:nvPr/>
              </p:nvSpPr>
              <p:spPr bwMode="gray">
                <a:xfrm>
                  <a:off x="-2204" y="2779"/>
                  <a:ext cx="503" cy="570"/>
                </a:xfrm>
                <a:custGeom>
                  <a:avLst/>
                  <a:gdLst/>
                  <a:ahLst/>
                  <a:cxnLst>
                    <a:cxn ang="0">
                      <a:pos x="178" y="215"/>
                    </a:cxn>
                    <a:cxn ang="0">
                      <a:pos x="43" y="169"/>
                    </a:cxn>
                    <a:cxn ang="0">
                      <a:pos x="35" y="27"/>
                    </a:cxn>
                    <a:cxn ang="0">
                      <a:pos x="170" y="72"/>
                    </a:cxn>
                    <a:cxn ang="0">
                      <a:pos x="178" y="215"/>
                    </a:cxn>
                  </a:cxnLst>
                  <a:rect l="0" t="0" r="r" b="b"/>
                  <a:pathLst>
                    <a:path w="213" h="241">
                      <a:moveTo>
                        <a:pt x="178" y="215"/>
                      </a:moveTo>
                      <a:cubicBezTo>
                        <a:pt x="143" y="241"/>
                        <a:pt x="82" y="221"/>
                        <a:pt x="43" y="169"/>
                      </a:cubicBezTo>
                      <a:cubicBezTo>
                        <a:pt x="3" y="118"/>
                        <a:pt x="0" y="54"/>
                        <a:pt x="35" y="27"/>
                      </a:cubicBezTo>
                      <a:cubicBezTo>
                        <a:pt x="71" y="0"/>
                        <a:pt x="131" y="21"/>
                        <a:pt x="170" y="72"/>
                      </a:cubicBezTo>
                      <a:cubicBezTo>
                        <a:pt x="210" y="124"/>
                        <a:pt x="213" y="188"/>
                        <a:pt x="178" y="215"/>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079" name="Freeform 901"/>
                <p:cNvSpPr>
                  <a:spLocks/>
                </p:cNvSpPr>
                <p:nvPr/>
              </p:nvSpPr>
              <p:spPr bwMode="gray">
                <a:xfrm>
                  <a:off x="-2105" y="2893"/>
                  <a:ext cx="305" cy="345"/>
                </a:xfrm>
                <a:custGeom>
                  <a:avLst/>
                  <a:gdLst/>
                  <a:ahLst/>
                  <a:cxnLst>
                    <a:cxn ang="0">
                      <a:pos x="108" y="130"/>
                    </a:cxn>
                    <a:cxn ang="0">
                      <a:pos x="26" y="102"/>
                    </a:cxn>
                    <a:cxn ang="0">
                      <a:pos x="21" y="16"/>
                    </a:cxn>
                    <a:cxn ang="0">
                      <a:pos x="103" y="43"/>
                    </a:cxn>
                    <a:cxn ang="0">
                      <a:pos x="108" y="130"/>
                    </a:cxn>
                  </a:cxnLst>
                  <a:rect l="0" t="0" r="r" b="b"/>
                  <a:pathLst>
                    <a:path w="129" h="146">
                      <a:moveTo>
                        <a:pt x="108" y="130"/>
                      </a:moveTo>
                      <a:cubicBezTo>
                        <a:pt x="86" y="146"/>
                        <a:pt x="50" y="134"/>
                        <a:pt x="26" y="102"/>
                      </a:cubicBezTo>
                      <a:cubicBezTo>
                        <a:pt x="2" y="71"/>
                        <a:pt x="0" y="32"/>
                        <a:pt x="21" y="16"/>
                      </a:cubicBezTo>
                      <a:cubicBezTo>
                        <a:pt x="43" y="0"/>
                        <a:pt x="79" y="12"/>
                        <a:pt x="103" y="43"/>
                      </a:cubicBezTo>
                      <a:cubicBezTo>
                        <a:pt x="127" y="75"/>
                        <a:pt x="129" y="114"/>
                        <a:pt x="108"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80" name="Freeform 902"/>
                <p:cNvSpPr>
                  <a:spLocks/>
                </p:cNvSpPr>
                <p:nvPr/>
              </p:nvSpPr>
              <p:spPr bwMode="gray">
                <a:xfrm>
                  <a:off x="-4236" y="965"/>
                  <a:ext cx="2776" cy="2273"/>
                </a:xfrm>
                <a:custGeom>
                  <a:avLst/>
                  <a:gdLst/>
                  <a:ahLst/>
                  <a:cxnLst>
                    <a:cxn ang="0">
                      <a:pos x="301" y="14"/>
                    </a:cxn>
                    <a:cxn ang="0">
                      <a:pos x="218" y="72"/>
                    </a:cxn>
                    <a:cxn ang="0">
                      <a:pos x="128" y="365"/>
                    </a:cxn>
                    <a:cxn ang="0">
                      <a:pos x="26" y="338"/>
                    </a:cxn>
                    <a:cxn ang="0">
                      <a:pos x="26" y="656"/>
                    </a:cxn>
                    <a:cxn ang="0">
                      <a:pos x="96" y="674"/>
                    </a:cxn>
                    <a:cxn ang="0">
                      <a:pos x="120" y="574"/>
                    </a:cxn>
                    <a:cxn ang="0">
                      <a:pos x="276" y="627"/>
                    </a:cxn>
                    <a:cxn ang="0">
                      <a:pos x="313" y="732"/>
                    </a:cxn>
                    <a:cxn ang="0">
                      <a:pos x="860" y="878"/>
                    </a:cxn>
                    <a:cxn ang="0">
                      <a:pos x="884" y="780"/>
                    </a:cxn>
                    <a:cxn ang="0">
                      <a:pos x="1041" y="833"/>
                    </a:cxn>
                    <a:cxn ang="0">
                      <a:pos x="1078" y="936"/>
                    </a:cxn>
                    <a:cxn ang="0">
                      <a:pos x="1175" y="962"/>
                    </a:cxn>
                    <a:cxn ang="0">
                      <a:pos x="1175" y="250"/>
                    </a:cxn>
                    <a:cxn ang="0">
                      <a:pos x="301" y="14"/>
                    </a:cxn>
                  </a:cxnLst>
                  <a:rect l="0" t="0" r="r" b="b"/>
                  <a:pathLst>
                    <a:path w="1175" h="962">
                      <a:moveTo>
                        <a:pt x="301" y="14"/>
                      </a:moveTo>
                      <a:cubicBezTo>
                        <a:pt x="242" y="0"/>
                        <a:pt x="218" y="72"/>
                        <a:pt x="218" y="72"/>
                      </a:cubicBezTo>
                      <a:cubicBezTo>
                        <a:pt x="128" y="365"/>
                        <a:pt x="128" y="365"/>
                        <a:pt x="128" y="365"/>
                      </a:cubicBezTo>
                      <a:cubicBezTo>
                        <a:pt x="128" y="365"/>
                        <a:pt x="52" y="326"/>
                        <a:pt x="26" y="338"/>
                      </a:cubicBezTo>
                      <a:cubicBezTo>
                        <a:pt x="0" y="350"/>
                        <a:pt x="26" y="656"/>
                        <a:pt x="26" y="656"/>
                      </a:cubicBezTo>
                      <a:cubicBezTo>
                        <a:pt x="96" y="674"/>
                        <a:pt x="96" y="674"/>
                        <a:pt x="96" y="674"/>
                      </a:cubicBezTo>
                      <a:cubicBezTo>
                        <a:pt x="85" y="633"/>
                        <a:pt x="93" y="595"/>
                        <a:pt x="120" y="574"/>
                      </a:cubicBezTo>
                      <a:cubicBezTo>
                        <a:pt x="160" y="543"/>
                        <a:pt x="231" y="567"/>
                        <a:pt x="276" y="627"/>
                      </a:cubicBezTo>
                      <a:cubicBezTo>
                        <a:pt x="302" y="661"/>
                        <a:pt x="314" y="700"/>
                        <a:pt x="313" y="732"/>
                      </a:cubicBezTo>
                      <a:cubicBezTo>
                        <a:pt x="860" y="878"/>
                        <a:pt x="860" y="878"/>
                        <a:pt x="860" y="878"/>
                      </a:cubicBezTo>
                      <a:cubicBezTo>
                        <a:pt x="850" y="838"/>
                        <a:pt x="857" y="800"/>
                        <a:pt x="884" y="780"/>
                      </a:cubicBezTo>
                      <a:cubicBezTo>
                        <a:pt x="925" y="749"/>
                        <a:pt x="995" y="772"/>
                        <a:pt x="1041" y="833"/>
                      </a:cubicBezTo>
                      <a:cubicBezTo>
                        <a:pt x="1066" y="866"/>
                        <a:pt x="1079" y="904"/>
                        <a:pt x="1078" y="936"/>
                      </a:cubicBezTo>
                      <a:cubicBezTo>
                        <a:pt x="1175" y="962"/>
                        <a:pt x="1175" y="962"/>
                        <a:pt x="1175" y="962"/>
                      </a:cubicBezTo>
                      <a:cubicBezTo>
                        <a:pt x="1175" y="250"/>
                        <a:pt x="1175" y="250"/>
                        <a:pt x="1175" y="250"/>
                      </a:cubicBezTo>
                      <a:lnTo>
                        <a:pt x="301" y="14"/>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81" name="Freeform 903"/>
                <p:cNvSpPr>
                  <a:spLocks/>
                </p:cNvSpPr>
                <p:nvPr/>
              </p:nvSpPr>
              <p:spPr bwMode="gray">
                <a:xfrm>
                  <a:off x="-3879" y="1263"/>
                  <a:ext cx="165" cy="619"/>
                </a:xfrm>
                <a:custGeom>
                  <a:avLst/>
                  <a:gdLst/>
                  <a:ahLst/>
                  <a:cxnLst>
                    <a:cxn ang="0">
                      <a:pos x="0" y="581"/>
                    </a:cxn>
                    <a:cxn ang="0">
                      <a:pos x="165" y="619"/>
                    </a:cxn>
                    <a:cxn ang="0">
                      <a:pos x="165" y="0"/>
                    </a:cxn>
                    <a:cxn ang="0">
                      <a:pos x="0" y="581"/>
                    </a:cxn>
                  </a:cxnLst>
                  <a:rect l="0" t="0" r="r" b="b"/>
                  <a:pathLst>
                    <a:path w="165" h="619">
                      <a:moveTo>
                        <a:pt x="0" y="581"/>
                      </a:moveTo>
                      <a:lnTo>
                        <a:pt x="165" y="619"/>
                      </a:lnTo>
                      <a:lnTo>
                        <a:pt x="165" y="0"/>
                      </a:lnTo>
                      <a:lnTo>
                        <a:pt x="0" y="58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82" name="Line 904"/>
                <p:cNvSpPr>
                  <a:spLocks noChangeShapeType="1"/>
                </p:cNvSpPr>
                <p:nvPr/>
              </p:nvSpPr>
              <p:spPr bwMode="gray">
                <a:xfrm flipH="1" flipV="1">
                  <a:off x="-3286" y="918"/>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083" name="Line 905"/>
                <p:cNvSpPr>
                  <a:spLocks noChangeShapeType="1"/>
                </p:cNvSpPr>
                <p:nvPr/>
              </p:nvSpPr>
              <p:spPr bwMode="gray">
                <a:xfrm flipH="1" flipV="1">
                  <a:off x="-3019" y="845"/>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084" name="Line 906"/>
                <p:cNvSpPr>
                  <a:spLocks noChangeShapeType="1"/>
                </p:cNvSpPr>
                <p:nvPr/>
              </p:nvSpPr>
              <p:spPr bwMode="gray">
                <a:xfrm flipH="1" flipV="1">
                  <a:off x="-2752" y="774"/>
                  <a:ext cx="2107" cy="560"/>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085" name="Line 907"/>
                <p:cNvSpPr>
                  <a:spLocks noChangeShapeType="1"/>
                </p:cNvSpPr>
                <p:nvPr/>
              </p:nvSpPr>
              <p:spPr bwMode="gray">
                <a:xfrm flipH="1" flipV="1">
                  <a:off x="-2483" y="701"/>
                  <a:ext cx="2108"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4086" name="Freeform 908"/>
                <p:cNvSpPr>
                  <a:spLocks/>
                </p:cNvSpPr>
                <p:nvPr/>
              </p:nvSpPr>
              <p:spPr bwMode="gray">
                <a:xfrm>
                  <a:off x="-1460" y="1192"/>
                  <a:ext cx="1344" cy="2046"/>
                </a:xfrm>
                <a:custGeom>
                  <a:avLst/>
                  <a:gdLst/>
                  <a:ahLst/>
                  <a:cxnLst>
                    <a:cxn ang="0">
                      <a:pos x="0" y="364"/>
                    </a:cxn>
                    <a:cxn ang="0">
                      <a:pos x="1344" y="0"/>
                    </a:cxn>
                    <a:cxn ang="0">
                      <a:pos x="1344" y="1682"/>
                    </a:cxn>
                    <a:cxn ang="0">
                      <a:pos x="0" y="2046"/>
                    </a:cxn>
                    <a:cxn ang="0">
                      <a:pos x="0" y="364"/>
                    </a:cxn>
                  </a:cxnLst>
                  <a:rect l="0" t="0" r="r" b="b"/>
                  <a:pathLst>
                    <a:path w="1344" h="2046">
                      <a:moveTo>
                        <a:pt x="0" y="364"/>
                      </a:moveTo>
                      <a:lnTo>
                        <a:pt x="1344" y="0"/>
                      </a:lnTo>
                      <a:lnTo>
                        <a:pt x="1344" y="1682"/>
                      </a:lnTo>
                      <a:lnTo>
                        <a:pt x="0" y="2046"/>
                      </a:lnTo>
                      <a:lnTo>
                        <a:pt x="0" y="36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87" name="Freeform 909"/>
                <p:cNvSpPr>
                  <a:spLocks/>
                </p:cNvSpPr>
                <p:nvPr/>
              </p:nvSpPr>
              <p:spPr bwMode="gray">
                <a:xfrm>
                  <a:off x="-3012" y="1353"/>
                  <a:ext cx="1444" cy="1107"/>
                </a:xfrm>
                <a:custGeom>
                  <a:avLst/>
                  <a:gdLst/>
                  <a:ahLst/>
                  <a:cxnLst>
                    <a:cxn ang="0">
                      <a:pos x="0" y="0"/>
                    </a:cxn>
                    <a:cxn ang="0">
                      <a:pos x="0" y="722"/>
                    </a:cxn>
                    <a:cxn ang="0">
                      <a:pos x="1444" y="1107"/>
                    </a:cxn>
                    <a:cxn ang="0">
                      <a:pos x="1444" y="385"/>
                    </a:cxn>
                    <a:cxn ang="0">
                      <a:pos x="0" y="0"/>
                    </a:cxn>
                  </a:cxnLst>
                  <a:rect l="0" t="0" r="r" b="b"/>
                  <a:pathLst>
                    <a:path w="1444" h="1107">
                      <a:moveTo>
                        <a:pt x="0" y="0"/>
                      </a:moveTo>
                      <a:lnTo>
                        <a:pt x="0" y="722"/>
                      </a:lnTo>
                      <a:lnTo>
                        <a:pt x="1444" y="1107"/>
                      </a:lnTo>
                      <a:lnTo>
                        <a:pt x="1444"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88" name="Freeform 910"/>
                <p:cNvSpPr>
                  <a:spLocks/>
                </p:cNvSpPr>
                <p:nvPr/>
              </p:nvSpPr>
              <p:spPr bwMode="gray">
                <a:xfrm>
                  <a:off x="-3676" y="1175"/>
                  <a:ext cx="593" cy="1630"/>
                </a:xfrm>
                <a:custGeom>
                  <a:avLst/>
                  <a:gdLst/>
                  <a:ahLst/>
                  <a:cxnLst>
                    <a:cxn ang="0">
                      <a:pos x="0" y="0"/>
                    </a:cxn>
                    <a:cxn ang="0">
                      <a:pos x="593" y="161"/>
                    </a:cxn>
                    <a:cxn ang="0">
                      <a:pos x="593" y="1630"/>
                    </a:cxn>
                    <a:cxn ang="0">
                      <a:pos x="279" y="1545"/>
                    </a:cxn>
                    <a:cxn ang="0">
                      <a:pos x="0" y="962"/>
                    </a:cxn>
                    <a:cxn ang="0">
                      <a:pos x="0" y="0"/>
                    </a:cxn>
                  </a:cxnLst>
                  <a:rect l="0" t="0" r="r" b="b"/>
                  <a:pathLst>
                    <a:path w="593" h="1630">
                      <a:moveTo>
                        <a:pt x="0" y="0"/>
                      </a:moveTo>
                      <a:lnTo>
                        <a:pt x="593" y="161"/>
                      </a:lnTo>
                      <a:lnTo>
                        <a:pt x="593" y="1630"/>
                      </a:lnTo>
                      <a:lnTo>
                        <a:pt x="279" y="1545"/>
                      </a:lnTo>
                      <a:lnTo>
                        <a:pt x="0" y="962"/>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89" name="Freeform 911"/>
                <p:cNvSpPr>
                  <a:spLocks/>
                </p:cNvSpPr>
                <p:nvPr/>
              </p:nvSpPr>
              <p:spPr bwMode="gray">
                <a:xfrm>
                  <a:off x="-3603" y="1291"/>
                  <a:ext cx="452" cy="747"/>
                </a:xfrm>
                <a:custGeom>
                  <a:avLst/>
                  <a:gdLst/>
                  <a:ahLst/>
                  <a:cxnLst>
                    <a:cxn ang="0">
                      <a:pos x="0" y="0"/>
                    </a:cxn>
                    <a:cxn ang="0">
                      <a:pos x="0" y="626"/>
                    </a:cxn>
                    <a:cxn ang="0">
                      <a:pos x="452" y="747"/>
                    </a:cxn>
                    <a:cxn ang="0">
                      <a:pos x="452" y="121"/>
                    </a:cxn>
                    <a:cxn ang="0">
                      <a:pos x="0" y="0"/>
                    </a:cxn>
                  </a:cxnLst>
                  <a:rect l="0" t="0" r="r" b="b"/>
                  <a:pathLst>
                    <a:path w="452" h="747">
                      <a:moveTo>
                        <a:pt x="0" y="0"/>
                      </a:moveTo>
                      <a:lnTo>
                        <a:pt x="0" y="626"/>
                      </a:lnTo>
                      <a:lnTo>
                        <a:pt x="452" y="747"/>
                      </a:lnTo>
                      <a:lnTo>
                        <a:pt x="452" y="121"/>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90" name="Freeform 912"/>
                <p:cNvSpPr>
                  <a:spLocks/>
                </p:cNvSpPr>
                <p:nvPr/>
              </p:nvSpPr>
              <p:spPr bwMode="gray">
                <a:xfrm>
                  <a:off x="-3914" y="1376"/>
                  <a:ext cx="167" cy="487"/>
                </a:xfrm>
                <a:custGeom>
                  <a:avLst/>
                  <a:gdLst/>
                  <a:ahLst/>
                  <a:cxnLst>
                    <a:cxn ang="0">
                      <a:pos x="0" y="487"/>
                    </a:cxn>
                    <a:cxn ang="0">
                      <a:pos x="0" y="45"/>
                    </a:cxn>
                    <a:cxn ang="0">
                      <a:pos x="167" y="0"/>
                    </a:cxn>
                    <a:cxn ang="0">
                      <a:pos x="167" y="442"/>
                    </a:cxn>
                    <a:cxn ang="0">
                      <a:pos x="0" y="487"/>
                    </a:cxn>
                  </a:cxnLst>
                  <a:rect l="0" t="0" r="r" b="b"/>
                  <a:pathLst>
                    <a:path w="167" h="487">
                      <a:moveTo>
                        <a:pt x="0" y="487"/>
                      </a:moveTo>
                      <a:lnTo>
                        <a:pt x="0" y="45"/>
                      </a:lnTo>
                      <a:lnTo>
                        <a:pt x="167" y="0"/>
                      </a:lnTo>
                      <a:lnTo>
                        <a:pt x="167" y="442"/>
                      </a:lnTo>
                      <a:lnTo>
                        <a:pt x="0" y="48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91" name="Freeform 913"/>
                <p:cNvSpPr>
                  <a:spLocks/>
                </p:cNvSpPr>
                <p:nvPr/>
              </p:nvSpPr>
              <p:spPr bwMode="gray">
                <a:xfrm>
                  <a:off x="-3945" y="1414"/>
                  <a:ext cx="31" cy="449"/>
                </a:xfrm>
                <a:custGeom>
                  <a:avLst/>
                  <a:gdLst/>
                  <a:ahLst/>
                  <a:cxnLst>
                    <a:cxn ang="0">
                      <a:pos x="31" y="7"/>
                    </a:cxn>
                    <a:cxn ang="0">
                      <a:pos x="0" y="0"/>
                    </a:cxn>
                    <a:cxn ang="0">
                      <a:pos x="0" y="439"/>
                    </a:cxn>
                    <a:cxn ang="0">
                      <a:pos x="31" y="449"/>
                    </a:cxn>
                    <a:cxn ang="0">
                      <a:pos x="31" y="7"/>
                    </a:cxn>
                  </a:cxnLst>
                  <a:rect l="0" t="0" r="r" b="b"/>
                  <a:pathLst>
                    <a:path w="31" h="449">
                      <a:moveTo>
                        <a:pt x="31" y="7"/>
                      </a:moveTo>
                      <a:lnTo>
                        <a:pt x="0" y="0"/>
                      </a:lnTo>
                      <a:lnTo>
                        <a:pt x="0" y="439"/>
                      </a:lnTo>
                      <a:lnTo>
                        <a:pt x="31" y="449"/>
                      </a:lnTo>
                      <a:lnTo>
                        <a:pt x="31" y="7"/>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92" name="Freeform 914"/>
                <p:cNvSpPr>
                  <a:spLocks/>
                </p:cNvSpPr>
                <p:nvPr/>
              </p:nvSpPr>
              <p:spPr bwMode="gray">
                <a:xfrm>
                  <a:off x="-3945" y="1369"/>
                  <a:ext cx="198" cy="52"/>
                </a:xfrm>
                <a:custGeom>
                  <a:avLst/>
                  <a:gdLst/>
                  <a:ahLst/>
                  <a:cxnLst>
                    <a:cxn ang="0">
                      <a:pos x="198" y="7"/>
                    </a:cxn>
                    <a:cxn ang="0">
                      <a:pos x="165" y="0"/>
                    </a:cxn>
                    <a:cxn ang="0">
                      <a:pos x="0" y="45"/>
                    </a:cxn>
                    <a:cxn ang="0">
                      <a:pos x="31" y="52"/>
                    </a:cxn>
                    <a:cxn ang="0">
                      <a:pos x="198" y="7"/>
                    </a:cxn>
                  </a:cxnLst>
                  <a:rect l="0" t="0" r="r" b="b"/>
                  <a:pathLst>
                    <a:path w="198" h="52">
                      <a:moveTo>
                        <a:pt x="198" y="7"/>
                      </a:moveTo>
                      <a:lnTo>
                        <a:pt x="165" y="0"/>
                      </a:lnTo>
                      <a:lnTo>
                        <a:pt x="0" y="45"/>
                      </a:lnTo>
                      <a:lnTo>
                        <a:pt x="31" y="52"/>
                      </a:lnTo>
                      <a:lnTo>
                        <a:pt x="198" y="7"/>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93" name="Freeform 915"/>
                <p:cNvSpPr>
                  <a:spLocks/>
                </p:cNvSpPr>
                <p:nvPr/>
              </p:nvSpPr>
              <p:spPr bwMode="gray">
                <a:xfrm>
                  <a:off x="-3721" y="1894"/>
                  <a:ext cx="26" cy="30"/>
                </a:xfrm>
                <a:custGeom>
                  <a:avLst/>
                  <a:gdLst/>
                  <a:ahLst/>
                  <a:cxnLst>
                    <a:cxn ang="0">
                      <a:pos x="9" y="11"/>
                    </a:cxn>
                    <a:cxn ang="0">
                      <a:pos x="2" y="9"/>
                    </a:cxn>
                    <a:cxn ang="0">
                      <a:pos x="2" y="1"/>
                    </a:cxn>
                    <a:cxn ang="0">
                      <a:pos x="9" y="4"/>
                    </a:cxn>
                    <a:cxn ang="0">
                      <a:pos x="9" y="11"/>
                    </a:cxn>
                  </a:cxnLst>
                  <a:rect l="0" t="0" r="r" b="b"/>
                  <a:pathLst>
                    <a:path w="11" h="13">
                      <a:moveTo>
                        <a:pt x="9" y="11"/>
                      </a:moveTo>
                      <a:cubicBezTo>
                        <a:pt x="8" y="13"/>
                        <a:pt x="4" y="11"/>
                        <a:pt x="2" y="9"/>
                      </a:cubicBezTo>
                      <a:cubicBezTo>
                        <a:pt x="0" y="6"/>
                        <a:pt x="0" y="3"/>
                        <a:pt x="2" y="1"/>
                      </a:cubicBezTo>
                      <a:cubicBezTo>
                        <a:pt x="4" y="0"/>
                        <a:pt x="7" y="1"/>
                        <a:pt x="9" y="4"/>
                      </a:cubicBezTo>
                      <a:cubicBezTo>
                        <a:pt x="11" y="6"/>
                        <a:pt x="11" y="10"/>
                        <a:pt x="9" y="11"/>
                      </a:cubicBezTo>
                      <a:close/>
                    </a:path>
                  </a:pathLst>
                </a:custGeom>
                <a:solidFill>
                  <a:srgbClr val="000000"/>
                </a:solidFill>
                <a:ln w="3175">
                  <a:solidFill>
                    <a:schemeClr val="tx1"/>
                  </a:solidFill>
                  <a:round/>
                  <a:headEnd/>
                  <a:tailEnd/>
                </a:ln>
              </p:spPr>
              <p:txBody>
                <a:bodyPr/>
                <a:lstStyle/>
                <a:p>
                  <a:endParaRPr lang="en-US" dirty="0"/>
                </a:p>
              </p:txBody>
            </p:sp>
            <p:sp>
              <p:nvSpPr>
                <p:cNvPr id="4094" name="Freeform 916"/>
                <p:cNvSpPr>
                  <a:spLocks/>
                </p:cNvSpPr>
                <p:nvPr/>
              </p:nvSpPr>
              <p:spPr bwMode="gray">
                <a:xfrm>
                  <a:off x="-3721" y="1213"/>
                  <a:ext cx="26" cy="31"/>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1"/>
                        <a:pt x="9" y="4"/>
                      </a:cubicBezTo>
                      <a:cubicBezTo>
                        <a:pt x="11" y="7"/>
                        <a:pt x="11" y="10"/>
                        <a:pt x="9" y="12"/>
                      </a:cubicBezTo>
                      <a:close/>
                    </a:path>
                  </a:pathLst>
                </a:custGeom>
                <a:solidFill>
                  <a:srgbClr val="000000"/>
                </a:solidFill>
                <a:ln w="3175">
                  <a:solidFill>
                    <a:schemeClr val="tx1"/>
                  </a:solidFill>
                  <a:round/>
                  <a:headEnd/>
                  <a:tailEnd/>
                </a:ln>
              </p:spPr>
              <p:txBody>
                <a:bodyPr/>
                <a:lstStyle/>
                <a:p>
                  <a:endParaRPr lang="en-US" dirty="0"/>
                </a:p>
              </p:txBody>
            </p:sp>
            <p:sp>
              <p:nvSpPr>
                <p:cNvPr id="4095" name="Freeform 917"/>
                <p:cNvSpPr>
                  <a:spLocks/>
                </p:cNvSpPr>
                <p:nvPr/>
              </p:nvSpPr>
              <p:spPr bwMode="gray">
                <a:xfrm>
                  <a:off x="-3924" y="1220"/>
                  <a:ext cx="220" cy="756"/>
                </a:xfrm>
                <a:custGeom>
                  <a:avLst/>
                  <a:gdLst/>
                  <a:ahLst/>
                  <a:cxnLst>
                    <a:cxn ang="0">
                      <a:pos x="0" y="24"/>
                    </a:cxn>
                    <a:cxn ang="0">
                      <a:pos x="0" y="320"/>
                    </a:cxn>
                    <a:cxn ang="0">
                      <a:pos x="93" y="295"/>
                    </a:cxn>
                    <a:cxn ang="0">
                      <a:pos x="91" y="287"/>
                    </a:cxn>
                    <a:cxn ang="0">
                      <a:pos x="8" y="310"/>
                    </a:cxn>
                    <a:cxn ang="0">
                      <a:pos x="8" y="30"/>
                    </a:cxn>
                    <a:cxn ang="0">
                      <a:pos x="93" y="8"/>
                    </a:cxn>
                    <a:cxn ang="0">
                      <a:pos x="91" y="0"/>
                    </a:cxn>
                    <a:cxn ang="0">
                      <a:pos x="0" y="24"/>
                    </a:cxn>
                  </a:cxnLst>
                  <a:rect l="0" t="0" r="r" b="b"/>
                  <a:pathLst>
                    <a:path w="93" h="320">
                      <a:moveTo>
                        <a:pt x="0" y="24"/>
                      </a:moveTo>
                      <a:cubicBezTo>
                        <a:pt x="0" y="320"/>
                        <a:pt x="0" y="320"/>
                        <a:pt x="0" y="320"/>
                      </a:cubicBezTo>
                      <a:cubicBezTo>
                        <a:pt x="93" y="295"/>
                        <a:pt x="93" y="295"/>
                        <a:pt x="93" y="295"/>
                      </a:cubicBezTo>
                      <a:cubicBezTo>
                        <a:pt x="91" y="287"/>
                        <a:pt x="91" y="287"/>
                        <a:pt x="91" y="287"/>
                      </a:cubicBezTo>
                      <a:cubicBezTo>
                        <a:pt x="91" y="287"/>
                        <a:pt x="17" y="307"/>
                        <a:pt x="8" y="310"/>
                      </a:cubicBezTo>
                      <a:cubicBezTo>
                        <a:pt x="8" y="300"/>
                        <a:pt x="8" y="36"/>
                        <a:pt x="8" y="30"/>
                      </a:cubicBezTo>
                      <a:cubicBezTo>
                        <a:pt x="14" y="29"/>
                        <a:pt x="93" y="8"/>
                        <a:pt x="93" y="8"/>
                      </a:cubicBezTo>
                      <a:cubicBezTo>
                        <a:pt x="91" y="0"/>
                        <a:pt x="91" y="0"/>
                        <a:pt x="91" y="0"/>
                      </a:cubicBezTo>
                      <a:lnTo>
                        <a:pt x="0" y="24"/>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96" name="Freeform 920"/>
                <p:cNvSpPr>
                  <a:spLocks/>
                </p:cNvSpPr>
                <p:nvPr/>
              </p:nvSpPr>
              <p:spPr bwMode="gray">
                <a:xfrm>
                  <a:off x="-217" y="2779"/>
                  <a:ext cx="80"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1"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97" name="Freeform 921"/>
                <p:cNvSpPr>
                  <a:spLocks/>
                </p:cNvSpPr>
                <p:nvPr/>
              </p:nvSpPr>
              <p:spPr bwMode="gray">
                <a:xfrm>
                  <a:off x="-1427" y="3112"/>
                  <a:ext cx="81"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2"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98" name="Freeform 922"/>
                <p:cNvSpPr>
                  <a:spLocks/>
                </p:cNvSpPr>
                <p:nvPr/>
              </p:nvSpPr>
              <p:spPr bwMode="gray">
                <a:xfrm>
                  <a:off x="-1420" y="3032"/>
                  <a:ext cx="67" cy="76"/>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5"/>
                        <a:pt x="28" y="7"/>
                        <a:pt x="24"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99" name="Freeform 923"/>
                <p:cNvSpPr>
                  <a:spLocks/>
                </p:cNvSpPr>
                <p:nvPr/>
              </p:nvSpPr>
              <p:spPr bwMode="gray">
                <a:xfrm>
                  <a:off x="-210" y="2699"/>
                  <a:ext cx="66" cy="76"/>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5"/>
                        <a:pt x="28" y="7"/>
                        <a:pt x="23"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00" name="Freeform 924"/>
                <p:cNvSpPr>
                  <a:spLocks/>
                </p:cNvSpPr>
                <p:nvPr/>
              </p:nvSpPr>
              <p:spPr bwMode="gray">
                <a:xfrm>
                  <a:off x="-1420" y="1556"/>
                  <a:ext cx="67" cy="75"/>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6"/>
                        <a:pt x="28" y="7"/>
                        <a:pt x="24"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01" name="Freeform 925"/>
                <p:cNvSpPr>
                  <a:spLocks/>
                </p:cNvSpPr>
                <p:nvPr/>
              </p:nvSpPr>
              <p:spPr bwMode="gray">
                <a:xfrm>
                  <a:off x="-210" y="1223"/>
                  <a:ext cx="66" cy="75"/>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6"/>
                        <a:pt x="28" y="7"/>
                        <a:pt x="23"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102" name="Freeform 926"/>
                <p:cNvSpPr>
                  <a:spLocks/>
                </p:cNvSpPr>
                <p:nvPr/>
              </p:nvSpPr>
              <p:spPr bwMode="gray">
                <a:xfrm>
                  <a:off x="-895" y="2137"/>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103" name="Freeform 927"/>
                <p:cNvSpPr>
                  <a:spLocks/>
                </p:cNvSpPr>
                <p:nvPr/>
              </p:nvSpPr>
              <p:spPr bwMode="gray">
                <a:xfrm>
                  <a:off x="-756" y="2106"/>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104" name="Freeform 928"/>
                <p:cNvSpPr>
                  <a:spLocks/>
                </p:cNvSpPr>
                <p:nvPr/>
              </p:nvSpPr>
              <p:spPr bwMode="gray">
                <a:xfrm>
                  <a:off x="-4243" y="2397"/>
                  <a:ext cx="156" cy="160"/>
                </a:xfrm>
                <a:custGeom>
                  <a:avLst/>
                  <a:gdLst/>
                  <a:ahLst/>
                  <a:cxnLst>
                    <a:cxn ang="0">
                      <a:pos x="66" y="68"/>
                    </a:cxn>
                    <a:cxn ang="0">
                      <a:pos x="13" y="43"/>
                    </a:cxn>
                    <a:cxn ang="0">
                      <a:pos x="13" y="0"/>
                    </a:cxn>
                    <a:cxn ang="0">
                      <a:pos x="66" y="12"/>
                    </a:cxn>
                    <a:cxn ang="0">
                      <a:pos x="66" y="68"/>
                    </a:cxn>
                  </a:cxnLst>
                  <a:rect l="0" t="0" r="r" b="b"/>
                  <a:pathLst>
                    <a:path w="66" h="68">
                      <a:moveTo>
                        <a:pt x="66" y="68"/>
                      </a:moveTo>
                      <a:cubicBezTo>
                        <a:pt x="6" y="58"/>
                        <a:pt x="13" y="56"/>
                        <a:pt x="13" y="43"/>
                      </a:cubicBezTo>
                      <a:cubicBezTo>
                        <a:pt x="13" y="31"/>
                        <a:pt x="0" y="0"/>
                        <a:pt x="13" y="0"/>
                      </a:cubicBezTo>
                      <a:cubicBezTo>
                        <a:pt x="26" y="0"/>
                        <a:pt x="54" y="12"/>
                        <a:pt x="66" y="12"/>
                      </a:cubicBezTo>
                      <a:lnTo>
                        <a:pt x="66" y="68"/>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nvGrpSpPr>
              <p:cNvPr id="4067" name="Group 929"/>
              <p:cNvGrpSpPr>
                <a:grpSpLocks/>
              </p:cNvGrpSpPr>
              <p:nvPr/>
            </p:nvGrpSpPr>
            <p:grpSpPr bwMode="gray">
              <a:xfrm>
                <a:off x="5102" y="2847"/>
                <a:ext cx="423" cy="598"/>
                <a:chOff x="5096" y="2849"/>
                <a:chExt cx="423" cy="598"/>
              </a:xfrm>
            </p:grpSpPr>
            <p:sp>
              <p:nvSpPr>
                <p:cNvPr id="4068" name="Freeform 932"/>
                <p:cNvSpPr>
                  <a:spLocks/>
                </p:cNvSpPr>
                <p:nvPr/>
              </p:nvSpPr>
              <p:spPr bwMode="gray">
                <a:xfrm>
                  <a:off x="5096" y="2849"/>
                  <a:ext cx="423" cy="487"/>
                </a:xfrm>
                <a:custGeom>
                  <a:avLst/>
                  <a:gdLst/>
                  <a:ahLst/>
                  <a:cxnLst>
                    <a:cxn ang="0">
                      <a:pos x="1167" y="0"/>
                    </a:cxn>
                    <a:cxn ang="0">
                      <a:pos x="0" y="317"/>
                    </a:cxn>
                    <a:cxn ang="0">
                      <a:pos x="0" y="1027"/>
                    </a:cxn>
                    <a:cxn ang="0">
                      <a:pos x="1167" y="1342"/>
                    </a:cxn>
                    <a:cxn ang="0">
                      <a:pos x="1167" y="0"/>
                    </a:cxn>
                  </a:cxnLst>
                  <a:rect l="0" t="0" r="r" b="b"/>
                  <a:pathLst>
                    <a:path w="1167" h="1342">
                      <a:moveTo>
                        <a:pt x="1167" y="0"/>
                      </a:moveTo>
                      <a:lnTo>
                        <a:pt x="0" y="317"/>
                      </a:lnTo>
                      <a:lnTo>
                        <a:pt x="0" y="1027"/>
                      </a:lnTo>
                      <a:lnTo>
                        <a:pt x="1167" y="1342"/>
                      </a:lnTo>
                      <a:lnTo>
                        <a:pt x="1167"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69" name="Freeform 933"/>
                <p:cNvSpPr>
                  <a:spLocks/>
                </p:cNvSpPr>
                <p:nvPr/>
              </p:nvSpPr>
              <p:spPr bwMode="gray">
                <a:xfrm>
                  <a:off x="5096" y="3219"/>
                  <a:ext cx="423" cy="228"/>
                </a:xfrm>
                <a:custGeom>
                  <a:avLst/>
                  <a:gdLst/>
                  <a:ahLst/>
                  <a:cxnLst>
                    <a:cxn ang="0">
                      <a:pos x="0" y="0"/>
                    </a:cxn>
                    <a:cxn ang="0">
                      <a:pos x="0" y="629"/>
                    </a:cxn>
                    <a:cxn ang="0">
                      <a:pos x="1167" y="315"/>
                    </a:cxn>
                    <a:cxn ang="0">
                      <a:pos x="1167" y="315"/>
                    </a:cxn>
                    <a:cxn ang="0">
                      <a:pos x="0" y="0"/>
                    </a:cxn>
                  </a:cxnLst>
                  <a:rect l="0" t="0" r="r" b="b"/>
                  <a:pathLst>
                    <a:path w="1167" h="629">
                      <a:moveTo>
                        <a:pt x="0" y="0"/>
                      </a:moveTo>
                      <a:lnTo>
                        <a:pt x="0" y="629"/>
                      </a:lnTo>
                      <a:lnTo>
                        <a:pt x="1167" y="315"/>
                      </a:lnTo>
                      <a:lnTo>
                        <a:pt x="1167" y="315"/>
                      </a:lnTo>
                      <a:lnTo>
                        <a:pt x="0" y="0"/>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grpSp>
          <p:nvGrpSpPr>
            <p:cNvPr id="3367" name="Gruppieren 3366"/>
            <p:cNvGrpSpPr/>
            <p:nvPr/>
          </p:nvGrpSpPr>
          <p:grpSpPr bwMode="gray">
            <a:xfrm>
              <a:off x="4338112" y="1969993"/>
              <a:ext cx="78822" cy="111482"/>
              <a:chOff x="2054907" y="5699168"/>
              <a:chExt cx="296905" cy="419931"/>
            </a:xfrm>
          </p:grpSpPr>
          <p:sp>
            <p:nvSpPr>
              <p:cNvPr id="4062" name="Freeform 463"/>
              <p:cNvSpPr>
                <a:spLocks/>
              </p:cNvSpPr>
              <p:nvPr/>
            </p:nvSpPr>
            <p:spPr bwMode="gray">
              <a:xfrm flipH="1">
                <a:off x="2203232" y="5738545"/>
                <a:ext cx="148580" cy="380554"/>
              </a:xfrm>
              <a:custGeom>
                <a:avLst/>
                <a:gdLst/>
                <a:ahLst/>
                <a:cxnLst>
                  <a:cxn ang="0">
                    <a:pos x="0" y="159"/>
                  </a:cxn>
                  <a:cxn ang="0">
                    <a:pos x="0" y="1498"/>
                  </a:cxn>
                  <a:cxn ang="0">
                    <a:pos x="584" y="1342"/>
                  </a:cxn>
                  <a:cxn ang="0">
                    <a:pos x="584" y="0"/>
                  </a:cxn>
                  <a:cxn ang="0">
                    <a:pos x="0" y="159"/>
                  </a:cxn>
                </a:cxnLst>
                <a:rect l="0" t="0" r="r" b="b"/>
                <a:pathLst>
                  <a:path w="584" h="1498">
                    <a:moveTo>
                      <a:pt x="0" y="159"/>
                    </a:moveTo>
                    <a:lnTo>
                      <a:pt x="0" y="1498"/>
                    </a:lnTo>
                    <a:lnTo>
                      <a:pt x="584" y="1342"/>
                    </a:lnTo>
                    <a:lnTo>
                      <a:pt x="584" y="0"/>
                    </a:lnTo>
                    <a:lnTo>
                      <a:pt x="0" y="159"/>
                    </a:lnTo>
                    <a:close/>
                  </a:path>
                </a:pathLst>
              </a:custGeom>
              <a:solidFill>
                <a:schemeClr val="bg1">
                  <a:lumMod val="65000"/>
                </a:schemeClr>
              </a:solidFill>
              <a:ln w="3175" cap="flat" cmpd="sng">
                <a:solidFill>
                  <a:schemeClr val="tx1">
                    <a:alpha val="10000"/>
                  </a:schemeClr>
                </a:solidFill>
                <a:prstDash val="solid"/>
                <a:miter lim="800000"/>
                <a:headEnd type="none" w="med" len="med"/>
                <a:tailEnd type="none" w="med" len="med"/>
              </a:ln>
              <a:effectLst/>
            </p:spPr>
            <p:txBody>
              <a:bodyPr/>
              <a:lstStyle/>
              <a:p>
                <a:endParaRPr lang="en-US" dirty="0"/>
              </a:p>
            </p:txBody>
          </p:sp>
          <p:sp>
            <p:nvSpPr>
              <p:cNvPr id="4063" name="Freeform 464"/>
              <p:cNvSpPr>
                <a:spLocks/>
              </p:cNvSpPr>
              <p:nvPr/>
            </p:nvSpPr>
            <p:spPr bwMode="gray">
              <a:xfrm flipH="1">
                <a:off x="2054907" y="5699168"/>
                <a:ext cx="148325" cy="380300"/>
              </a:xfrm>
              <a:custGeom>
                <a:avLst/>
                <a:gdLst/>
                <a:ahLst/>
                <a:cxnLst>
                  <a:cxn ang="0">
                    <a:pos x="583" y="0"/>
                  </a:cxn>
                  <a:cxn ang="0">
                    <a:pos x="0" y="155"/>
                  </a:cxn>
                  <a:cxn ang="0">
                    <a:pos x="0" y="1497"/>
                  </a:cxn>
                  <a:cxn ang="0">
                    <a:pos x="583" y="1339"/>
                  </a:cxn>
                  <a:cxn ang="0">
                    <a:pos x="583" y="0"/>
                  </a:cxn>
                </a:cxnLst>
                <a:rect l="0" t="0" r="r" b="b"/>
                <a:pathLst>
                  <a:path w="583" h="1497">
                    <a:moveTo>
                      <a:pt x="583" y="0"/>
                    </a:moveTo>
                    <a:lnTo>
                      <a:pt x="0" y="155"/>
                    </a:lnTo>
                    <a:lnTo>
                      <a:pt x="0" y="1497"/>
                    </a:lnTo>
                    <a:lnTo>
                      <a:pt x="583" y="1339"/>
                    </a:lnTo>
                    <a:lnTo>
                      <a:pt x="583" y="0"/>
                    </a:lnTo>
                    <a:close/>
                  </a:path>
                </a:pathLst>
              </a:custGeom>
              <a:solidFill>
                <a:schemeClr val="bg1">
                  <a:lumMod val="65000"/>
                </a:schemeClr>
              </a:solidFill>
              <a:ln w="3175" cap="flat" cmpd="sng">
                <a:solidFill>
                  <a:schemeClr val="tx1">
                    <a:alpha val="10000"/>
                  </a:schemeClr>
                </a:solidFill>
                <a:prstDash val="solid"/>
                <a:miter lim="800000"/>
                <a:headEnd type="none" w="med" len="med"/>
                <a:tailEnd type="none" w="med" len="med"/>
              </a:ln>
              <a:effectLst/>
            </p:spPr>
            <p:txBody>
              <a:bodyPr/>
              <a:lstStyle/>
              <a:p>
                <a:endParaRPr lang="en-US" dirty="0"/>
              </a:p>
            </p:txBody>
          </p:sp>
          <p:sp>
            <p:nvSpPr>
              <p:cNvPr id="4064" name="Freeform 471"/>
              <p:cNvSpPr>
                <a:spLocks/>
              </p:cNvSpPr>
              <p:nvPr/>
            </p:nvSpPr>
            <p:spPr bwMode="gray">
              <a:xfrm flipH="1">
                <a:off x="2212899" y="5904942"/>
                <a:ext cx="18064" cy="46235"/>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solidFill>
                <a:schemeClr val="bg1">
                  <a:lumMod val="95000"/>
                </a:schemeClr>
              </a:solidFill>
              <a:ln w="3175" cap="flat" cmpd="sng">
                <a:noFill/>
                <a:prstDash val="solid"/>
                <a:miter lim="800000"/>
                <a:headEnd type="none" w="med" len="med"/>
                <a:tailEnd type="none" w="med" len="med"/>
              </a:ln>
              <a:effectLst/>
            </p:spPr>
            <p:txBody>
              <a:bodyPr/>
              <a:lstStyle/>
              <a:p>
                <a:endParaRPr lang="en-US" dirty="0"/>
              </a:p>
            </p:txBody>
          </p:sp>
          <p:sp>
            <p:nvSpPr>
              <p:cNvPr id="4065" name="Freeform 472"/>
              <p:cNvSpPr>
                <a:spLocks/>
              </p:cNvSpPr>
              <p:nvPr/>
            </p:nvSpPr>
            <p:spPr bwMode="gray">
              <a:xfrm flipH="1">
                <a:off x="2177536" y="5897067"/>
                <a:ext cx="18064" cy="46235"/>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solidFill>
                <a:schemeClr val="bg1">
                  <a:lumMod val="95000"/>
                </a:schemeClr>
              </a:solidFill>
              <a:ln w="3175" cap="flat" cmpd="sng">
                <a:noFill/>
                <a:prstDash val="solid"/>
                <a:miter lim="800000"/>
                <a:headEnd type="none" w="med" len="med"/>
                <a:tailEnd type="none" w="med" len="med"/>
              </a:ln>
              <a:effectLst/>
            </p:spPr>
            <p:txBody>
              <a:bodyPr/>
              <a:lstStyle/>
              <a:p>
                <a:endParaRPr lang="en-US" dirty="0"/>
              </a:p>
            </p:txBody>
          </p:sp>
        </p:grpSp>
        <p:sp>
          <p:nvSpPr>
            <p:cNvPr id="3368" name="Freeform 3055"/>
            <p:cNvSpPr>
              <a:spLocks/>
            </p:cNvSpPr>
            <p:nvPr/>
          </p:nvSpPr>
          <p:spPr bwMode="gray">
            <a:xfrm flipH="1">
              <a:off x="2729412" y="1584512"/>
              <a:ext cx="108016" cy="41471"/>
            </a:xfrm>
            <a:custGeom>
              <a:avLst/>
              <a:gdLst>
                <a:gd name="T0" fmla="*/ 0 w 1736"/>
                <a:gd name="T1" fmla="*/ 0 h 666"/>
                <a:gd name="T2" fmla="*/ 0 w 1736"/>
                <a:gd name="T3" fmla="*/ 199 h 666"/>
                <a:gd name="T4" fmla="*/ 1736 w 1736"/>
                <a:gd name="T5" fmla="*/ 666 h 666"/>
                <a:gd name="T6" fmla="*/ 1736 w 1736"/>
                <a:gd name="T7" fmla="*/ 468 h 666"/>
                <a:gd name="T8" fmla="*/ 0 w 1736"/>
                <a:gd name="T9" fmla="*/ 0 h 666"/>
                <a:gd name="T10" fmla="*/ 0 60000 65536"/>
                <a:gd name="T11" fmla="*/ 0 60000 65536"/>
                <a:gd name="T12" fmla="*/ 0 60000 65536"/>
                <a:gd name="T13" fmla="*/ 0 60000 65536"/>
                <a:gd name="T14" fmla="*/ 0 60000 65536"/>
                <a:gd name="T15" fmla="*/ 0 w 1736"/>
                <a:gd name="T16" fmla="*/ 0 h 666"/>
                <a:gd name="T17" fmla="*/ 1736 w 1736"/>
                <a:gd name="T18" fmla="*/ 666 h 666"/>
              </a:gdLst>
              <a:ahLst/>
              <a:cxnLst>
                <a:cxn ang="T10">
                  <a:pos x="T0" y="T1"/>
                </a:cxn>
                <a:cxn ang="T11">
                  <a:pos x="T2" y="T3"/>
                </a:cxn>
                <a:cxn ang="T12">
                  <a:pos x="T4" y="T5"/>
                </a:cxn>
                <a:cxn ang="T13">
                  <a:pos x="T6" y="T7"/>
                </a:cxn>
                <a:cxn ang="T14">
                  <a:pos x="T8" y="T9"/>
                </a:cxn>
              </a:cxnLst>
              <a:rect l="T15" t="T16" r="T17" b="T18"/>
              <a:pathLst>
                <a:path w="1736" h="666">
                  <a:moveTo>
                    <a:pt x="0" y="0"/>
                  </a:moveTo>
                  <a:lnTo>
                    <a:pt x="0" y="199"/>
                  </a:lnTo>
                  <a:lnTo>
                    <a:pt x="1736" y="666"/>
                  </a:lnTo>
                  <a:lnTo>
                    <a:pt x="1736" y="468"/>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69" name="Freeform 3056"/>
            <p:cNvSpPr>
              <a:spLocks/>
            </p:cNvSpPr>
            <p:nvPr/>
          </p:nvSpPr>
          <p:spPr bwMode="gray">
            <a:xfrm flipH="1">
              <a:off x="2674440" y="1570045"/>
              <a:ext cx="162989" cy="43400"/>
            </a:xfrm>
            <a:custGeom>
              <a:avLst/>
              <a:gdLst>
                <a:gd name="T0" fmla="*/ 1736 w 2634"/>
                <a:gd name="T1" fmla="*/ 227 h 709"/>
                <a:gd name="T2" fmla="*/ 895 w 2634"/>
                <a:gd name="T3" fmla="*/ 0 h 709"/>
                <a:gd name="T4" fmla="*/ 0 w 2634"/>
                <a:gd name="T5" fmla="*/ 241 h 709"/>
                <a:gd name="T6" fmla="*/ 841 w 2634"/>
                <a:gd name="T7" fmla="*/ 468 h 709"/>
                <a:gd name="T8" fmla="*/ 841 w 2634"/>
                <a:gd name="T9" fmla="*/ 468 h 709"/>
                <a:gd name="T10" fmla="*/ 1736 w 2634"/>
                <a:gd name="T11" fmla="*/ 709 h 709"/>
                <a:gd name="T12" fmla="*/ 2634 w 2634"/>
                <a:gd name="T13" fmla="*/ 468 h 709"/>
                <a:gd name="T14" fmla="*/ 1736 w 2634"/>
                <a:gd name="T15" fmla="*/ 227 h 709"/>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709"/>
                <a:gd name="T26" fmla="*/ 2634 w 2634"/>
                <a:gd name="T27" fmla="*/ 709 h 7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709">
                  <a:moveTo>
                    <a:pt x="1736" y="227"/>
                  </a:moveTo>
                  <a:lnTo>
                    <a:pt x="895" y="0"/>
                  </a:lnTo>
                  <a:lnTo>
                    <a:pt x="0" y="241"/>
                  </a:lnTo>
                  <a:lnTo>
                    <a:pt x="841" y="468"/>
                  </a:lnTo>
                  <a:lnTo>
                    <a:pt x="1736" y="709"/>
                  </a:lnTo>
                  <a:lnTo>
                    <a:pt x="2634" y="468"/>
                  </a:lnTo>
                  <a:lnTo>
                    <a:pt x="1736" y="22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70" name="Freeform 3057"/>
            <p:cNvSpPr>
              <a:spLocks/>
            </p:cNvSpPr>
            <p:nvPr/>
          </p:nvSpPr>
          <p:spPr bwMode="gray">
            <a:xfrm flipH="1">
              <a:off x="2799816" y="1580653"/>
              <a:ext cx="43400" cy="49185"/>
            </a:xfrm>
            <a:custGeom>
              <a:avLst/>
              <a:gdLst>
                <a:gd name="T0" fmla="*/ 241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7"/>
                  </a:moveTo>
                  <a:cubicBezTo>
                    <a:pt x="191" y="31"/>
                    <a:pt x="117"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2" y="268"/>
                    <a:pt x="112"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7"/>
                  </a:cubicBezTo>
                  <a:close/>
                </a:path>
              </a:pathLst>
            </a:custGeom>
            <a:solidFill>
              <a:srgbClr val="333333"/>
            </a:solidFill>
            <a:ln w="6350">
              <a:noFill/>
              <a:miter lim="800000"/>
              <a:headEnd/>
              <a:tailEnd/>
            </a:ln>
          </p:spPr>
          <p:txBody>
            <a:bodyPr/>
            <a:lstStyle/>
            <a:p>
              <a:endParaRPr lang="en-US" dirty="0"/>
            </a:p>
          </p:txBody>
        </p:sp>
        <p:sp>
          <p:nvSpPr>
            <p:cNvPr id="3371" name="Freeform 3058"/>
            <p:cNvSpPr>
              <a:spLocks/>
            </p:cNvSpPr>
            <p:nvPr/>
          </p:nvSpPr>
          <p:spPr bwMode="gray">
            <a:xfrm flipH="1">
              <a:off x="2808495" y="1582583"/>
              <a:ext cx="45328" cy="50150"/>
            </a:xfrm>
            <a:custGeom>
              <a:avLst/>
              <a:gdLst>
                <a:gd name="T0" fmla="*/ 255 w 306"/>
                <a:gd name="T1" fmla="*/ 308 h 346"/>
                <a:gd name="T2" fmla="*/ 61 w 306"/>
                <a:gd name="T3" fmla="*/ 243 h 346"/>
                <a:gd name="T4" fmla="*/ 51 w 306"/>
                <a:gd name="T5" fmla="*/ 39 h 346"/>
                <a:gd name="T6" fmla="*/ 245 w 306"/>
                <a:gd name="T7" fmla="*/ 104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5" y="346"/>
                    <a:pt x="118" y="317"/>
                    <a:pt x="61" y="243"/>
                  </a:cubicBezTo>
                  <a:cubicBezTo>
                    <a:pt x="5" y="169"/>
                    <a:pt x="0" y="77"/>
                    <a:pt x="51" y="39"/>
                  </a:cubicBezTo>
                  <a:cubicBezTo>
                    <a:pt x="101" y="0"/>
                    <a:pt x="188" y="29"/>
                    <a:pt x="245" y="104"/>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3372" name="Freeform 3059"/>
            <p:cNvSpPr>
              <a:spLocks/>
            </p:cNvSpPr>
            <p:nvPr/>
          </p:nvSpPr>
          <p:spPr bwMode="gray">
            <a:xfrm flipH="1">
              <a:off x="2817175" y="1592227"/>
              <a:ext cx="27004" cy="30862"/>
            </a:xfrm>
            <a:custGeom>
              <a:avLst/>
              <a:gdLst>
                <a:gd name="T0" fmla="*/ 155 w 186"/>
                <a:gd name="T1" fmla="*/ 187 h 211"/>
                <a:gd name="T2" fmla="*/ 37 w 186"/>
                <a:gd name="T3" fmla="*/ 148 h 211"/>
                <a:gd name="T4" fmla="*/ 31 w 186"/>
                <a:gd name="T5" fmla="*/ 23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2"/>
                    <a:pt x="0" y="47"/>
                    <a:pt x="31" y="23"/>
                  </a:cubicBezTo>
                  <a:cubicBezTo>
                    <a:pt x="62" y="0"/>
                    <a:pt x="114" y="18"/>
                    <a:pt x="149" y="63"/>
                  </a:cubicBezTo>
                  <a:cubicBezTo>
                    <a:pt x="183" y="108"/>
                    <a:pt x="186" y="164"/>
                    <a:pt x="155" y="187"/>
                  </a:cubicBezTo>
                  <a:close/>
                </a:path>
              </a:pathLst>
            </a:custGeom>
            <a:solidFill>
              <a:schemeClr val="bg1">
                <a:lumMod val="85000"/>
              </a:schemeClr>
            </a:solidFill>
            <a:ln w="6350">
              <a:noFill/>
              <a:miter lim="800000"/>
              <a:headEnd/>
              <a:tailEnd/>
            </a:ln>
          </p:spPr>
          <p:txBody>
            <a:bodyPr/>
            <a:lstStyle/>
            <a:p>
              <a:endParaRPr lang="en-US" dirty="0"/>
            </a:p>
          </p:txBody>
        </p:sp>
        <p:sp>
          <p:nvSpPr>
            <p:cNvPr id="3373" name="Freeform 3060"/>
            <p:cNvSpPr>
              <a:spLocks/>
            </p:cNvSpPr>
            <p:nvPr/>
          </p:nvSpPr>
          <p:spPr bwMode="gray">
            <a:xfrm flipH="1">
              <a:off x="2751594" y="1593191"/>
              <a:ext cx="44364" cy="49185"/>
            </a:xfrm>
            <a:custGeom>
              <a:avLst/>
              <a:gdLst>
                <a:gd name="T0" fmla="*/ 241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1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7"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2"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374" name="Freeform 3061"/>
            <p:cNvSpPr>
              <a:spLocks/>
            </p:cNvSpPr>
            <p:nvPr/>
          </p:nvSpPr>
          <p:spPr bwMode="gray">
            <a:xfrm flipH="1">
              <a:off x="2761238" y="1595121"/>
              <a:ext cx="45328" cy="50150"/>
            </a:xfrm>
            <a:custGeom>
              <a:avLst/>
              <a:gdLst>
                <a:gd name="T0" fmla="*/ 255 w 306"/>
                <a:gd name="T1" fmla="*/ 308 h 346"/>
                <a:gd name="T2" fmla="*/ 61 w 306"/>
                <a:gd name="T3" fmla="*/ 243 h 346"/>
                <a:gd name="T4" fmla="*/ 51 w 306"/>
                <a:gd name="T5" fmla="*/ 38 h 346"/>
                <a:gd name="T6" fmla="*/ 245 w 306"/>
                <a:gd name="T7" fmla="*/ 103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5" y="346"/>
                    <a:pt x="118" y="317"/>
                    <a:pt x="61" y="243"/>
                  </a:cubicBezTo>
                  <a:cubicBezTo>
                    <a:pt x="5" y="168"/>
                    <a:pt x="0" y="77"/>
                    <a:pt x="51" y="38"/>
                  </a:cubicBezTo>
                  <a:cubicBezTo>
                    <a:pt x="101" y="0"/>
                    <a:pt x="188" y="29"/>
                    <a:pt x="245" y="103"/>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3375" name="Freeform 3062"/>
            <p:cNvSpPr>
              <a:spLocks/>
            </p:cNvSpPr>
            <p:nvPr/>
          </p:nvSpPr>
          <p:spPr bwMode="gray">
            <a:xfrm flipH="1">
              <a:off x="2769919" y="1604765"/>
              <a:ext cx="27004" cy="30862"/>
            </a:xfrm>
            <a:custGeom>
              <a:avLst/>
              <a:gdLst>
                <a:gd name="T0" fmla="*/ 155 w 186"/>
                <a:gd name="T1" fmla="*/ 187 h 210"/>
                <a:gd name="T2" fmla="*/ 37 w 186"/>
                <a:gd name="T3" fmla="*/ 147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5" y="210"/>
                    <a:pt x="72" y="193"/>
                    <a:pt x="37" y="147"/>
                  </a:cubicBezTo>
                  <a:cubicBezTo>
                    <a:pt x="3" y="102"/>
                    <a:pt x="0" y="46"/>
                    <a:pt x="31" y="23"/>
                  </a:cubicBezTo>
                  <a:cubicBezTo>
                    <a:pt x="62" y="0"/>
                    <a:pt x="115" y="17"/>
                    <a:pt x="149" y="63"/>
                  </a:cubicBezTo>
                  <a:cubicBezTo>
                    <a:pt x="183" y="108"/>
                    <a:pt x="186" y="163"/>
                    <a:pt x="155" y="187"/>
                  </a:cubicBezTo>
                  <a:close/>
                </a:path>
              </a:pathLst>
            </a:custGeom>
            <a:solidFill>
              <a:schemeClr val="bg1">
                <a:lumMod val="85000"/>
              </a:schemeClr>
            </a:solidFill>
            <a:ln w="6350">
              <a:noFill/>
              <a:miter lim="800000"/>
              <a:headEnd/>
              <a:tailEnd/>
            </a:ln>
          </p:spPr>
          <p:txBody>
            <a:bodyPr/>
            <a:lstStyle/>
            <a:p>
              <a:endParaRPr lang="en-US" dirty="0"/>
            </a:p>
          </p:txBody>
        </p:sp>
        <p:sp>
          <p:nvSpPr>
            <p:cNvPr id="3376" name="Freeform 3063"/>
            <p:cNvSpPr>
              <a:spLocks/>
            </p:cNvSpPr>
            <p:nvPr/>
          </p:nvSpPr>
          <p:spPr bwMode="gray">
            <a:xfrm flipH="1">
              <a:off x="2741950" y="1599943"/>
              <a:ext cx="29897" cy="33755"/>
            </a:xfrm>
            <a:custGeom>
              <a:avLst/>
              <a:gdLst>
                <a:gd name="T0" fmla="*/ 184 w 207"/>
                <a:gd name="T1" fmla="*/ 84 h 227"/>
                <a:gd name="T2" fmla="*/ 143 w 207"/>
                <a:gd name="T3" fmla="*/ 38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67" y="45"/>
                    <a:pt x="143" y="38"/>
                  </a:cubicBezTo>
                  <a:cubicBezTo>
                    <a:pt x="0" y="0"/>
                    <a:pt x="0" y="0"/>
                    <a:pt x="0" y="0"/>
                  </a:cubicBezTo>
                  <a:cubicBezTo>
                    <a:pt x="15" y="13"/>
                    <a:pt x="29" y="28"/>
                    <a:pt x="42" y="45"/>
                  </a:cubicBezTo>
                  <a:cubicBezTo>
                    <a:pt x="87" y="105"/>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9"/>
                    <a:pt x="184" y="84"/>
                  </a:cubicBezTo>
                  <a:close/>
                </a:path>
              </a:pathLst>
            </a:custGeom>
            <a:solidFill>
              <a:schemeClr val="bg1">
                <a:lumMod val="50000"/>
              </a:schemeClr>
            </a:solidFill>
            <a:ln w="6350">
              <a:noFill/>
              <a:miter lim="800000"/>
              <a:headEnd/>
              <a:tailEnd/>
            </a:ln>
          </p:spPr>
          <p:txBody>
            <a:bodyPr/>
            <a:lstStyle/>
            <a:p>
              <a:endParaRPr lang="en-US" dirty="0"/>
            </a:p>
          </p:txBody>
        </p:sp>
        <p:sp>
          <p:nvSpPr>
            <p:cNvPr id="3377" name="Freeform 3064"/>
            <p:cNvSpPr>
              <a:spLocks/>
            </p:cNvSpPr>
            <p:nvPr/>
          </p:nvSpPr>
          <p:spPr bwMode="gray">
            <a:xfrm flipH="1">
              <a:off x="2636827" y="1598978"/>
              <a:ext cx="120554" cy="31826"/>
            </a:xfrm>
            <a:custGeom>
              <a:avLst/>
              <a:gdLst>
                <a:gd name="T0" fmla="*/ 609 w 1951"/>
                <a:gd name="T1" fmla="*/ 524 h 524"/>
                <a:gd name="T2" fmla="*/ 0 w 1951"/>
                <a:gd name="T3" fmla="*/ 359 h 524"/>
                <a:gd name="T4" fmla="*/ 1344 w 1951"/>
                <a:gd name="T5" fmla="*/ 0 h 524"/>
                <a:gd name="T6" fmla="*/ 1951 w 1951"/>
                <a:gd name="T7" fmla="*/ 154 h 524"/>
                <a:gd name="T8" fmla="*/ 609 w 1951"/>
                <a:gd name="T9" fmla="*/ 524 h 524"/>
                <a:gd name="T10" fmla="*/ 0 60000 65536"/>
                <a:gd name="T11" fmla="*/ 0 60000 65536"/>
                <a:gd name="T12" fmla="*/ 0 60000 65536"/>
                <a:gd name="T13" fmla="*/ 0 60000 65536"/>
                <a:gd name="T14" fmla="*/ 0 60000 65536"/>
                <a:gd name="T15" fmla="*/ 0 w 1951"/>
                <a:gd name="T16" fmla="*/ 0 h 524"/>
                <a:gd name="T17" fmla="*/ 1951 w 1951"/>
                <a:gd name="T18" fmla="*/ 524 h 524"/>
              </a:gdLst>
              <a:ahLst/>
              <a:cxnLst>
                <a:cxn ang="T10">
                  <a:pos x="T0" y="T1"/>
                </a:cxn>
                <a:cxn ang="T11">
                  <a:pos x="T2" y="T3"/>
                </a:cxn>
                <a:cxn ang="T12">
                  <a:pos x="T4" y="T5"/>
                </a:cxn>
                <a:cxn ang="T13">
                  <a:pos x="T6" y="T7"/>
                </a:cxn>
                <a:cxn ang="T14">
                  <a:pos x="T8" y="T9"/>
                </a:cxn>
              </a:cxnLst>
              <a:rect l="T15" t="T16" r="T17" b="T18"/>
              <a:pathLst>
                <a:path w="1951" h="524">
                  <a:moveTo>
                    <a:pt x="609" y="524"/>
                  </a:moveTo>
                  <a:lnTo>
                    <a:pt x="0" y="359"/>
                  </a:lnTo>
                  <a:lnTo>
                    <a:pt x="1344" y="0"/>
                  </a:lnTo>
                  <a:lnTo>
                    <a:pt x="1951" y="154"/>
                  </a:lnTo>
                  <a:lnTo>
                    <a:pt x="609" y="52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78" name="Freeform 3065"/>
            <p:cNvSpPr>
              <a:spLocks/>
            </p:cNvSpPr>
            <p:nvPr/>
          </p:nvSpPr>
          <p:spPr bwMode="gray">
            <a:xfrm flipH="1">
              <a:off x="2719768" y="1621159"/>
              <a:ext cx="37613" cy="22182"/>
            </a:xfrm>
            <a:custGeom>
              <a:avLst/>
              <a:gdLst>
                <a:gd name="T0" fmla="*/ 0 w 609"/>
                <a:gd name="T1" fmla="*/ 0 h 364"/>
                <a:gd name="T2" fmla="*/ 0 w 609"/>
                <a:gd name="T3" fmla="*/ 199 h 364"/>
                <a:gd name="T4" fmla="*/ 609 w 609"/>
                <a:gd name="T5" fmla="*/ 364 h 364"/>
                <a:gd name="T6" fmla="*/ 609 w 609"/>
                <a:gd name="T7" fmla="*/ 165 h 364"/>
                <a:gd name="T8" fmla="*/ 0 w 609"/>
                <a:gd name="T9" fmla="*/ 0 h 364"/>
                <a:gd name="T10" fmla="*/ 0 60000 65536"/>
                <a:gd name="T11" fmla="*/ 0 60000 65536"/>
                <a:gd name="T12" fmla="*/ 0 60000 65536"/>
                <a:gd name="T13" fmla="*/ 0 60000 65536"/>
                <a:gd name="T14" fmla="*/ 0 60000 65536"/>
                <a:gd name="T15" fmla="*/ 0 w 609"/>
                <a:gd name="T16" fmla="*/ 0 h 364"/>
                <a:gd name="T17" fmla="*/ 609 w 609"/>
                <a:gd name="T18" fmla="*/ 364 h 364"/>
              </a:gdLst>
              <a:ahLst/>
              <a:cxnLst>
                <a:cxn ang="T10">
                  <a:pos x="T0" y="T1"/>
                </a:cxn>
                <a:cxn ang="T11">
                  <a:pos x="T2" y="T3"/>
                </a:cxn>
                <a:cxn ang="T12">
                  <a:pos x="T4" y="T5"/>
                </a:cxn>
                <a:cxn ang="T13">
                  <a:pos x="T6" y="T7"/>
                </a:cxn>
                <a:cxn ang="T14">
                  <a:pos x="T8" y="T9"/>
                </a:cxn>
              </a:cxnLst>
              <a:rect l="T15" t="T16" r="T17" b="T18"/>
              <a:pathLst>
                <a:path w="609" h="364">
                  <a:moveTo>
                    <a:pt x="0" y="0"/>
                  </a:moveTo>
                  <a:lnTo>
                    <a:pt x="0" y="199"/>
                  </a:lnTo>
                  <a:lnTo>
                    <a:pt x="609" y="364"/>
                  </a:lnTo>
                  <a:lnTo>
                    <a:pt x="609" y="165"/>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79" name="Freeform 3066"/>
            <p:cNvSpPr>
              <a:spLocks/>
            </p:cNvSpPr>
            <p:nvPr/>
          </p:nvSpPr>
          <p:spPr bwMode="gray">
            <a:xfrm flipH="1">
              <a:off x="2713981" y="1608622"/>
              <a:ext cx="46293" cy="34719"/>
            </a:xfrm>
            <a:custGeom>
              <a:avLst/>
              <a:gdLst>
                <a:gd name="T0" fmla="*/ 315 w 315"/>
                <a:gd name="T1" fmla="*/ 56 h 238"/>
                <a:gd name="T2" fmla="*/ 140 w 315"/>
                <a:gd name="T3" fmla="*/ 9 h 238"/>
                <a:gd name="T4" fmla="*/ 38 w 315"/>
                <a:gd name="T5" fmla="*/ 57 h 238"/>
                <a:gd name="T6" fmla="*/ 31 w 315"/>
                <a:gd name="T7" fmla="*/ 181 h 238"/>
                <a:gd name="T8" fmla="*/ 52 w 315"/>
                <a:gd name="T9" fmla="*/ 190 h 238"/>
                <a:gd name="T10" fmla="*/ 230 w 315"/>
                <a:gd name="T11" fmla="*/ 238 h 238"/>
                <a:gd name="T12" fmla="*/ 315 w 315"/>
                <a:gd name="T13" fmla="*/ 56 h 238"/>
                <a:gd name="T14" fmla="*/ 0 60000 65536"/>
                <a:gd name="T15" fmla="*/ 0 60000 65536"/>
                <a:gd name="T16" fmla="*/ 0 60000 65536"/>
                <a:gd name="T17" fmla="*/ 0 60000 65536"/>
                <a:gd name="T18" fmla="*/ 0 60000 65536"/>
                <a:gd name="T19" fmla="*/ 0 60000 65536"/>
                <a:gd name="T20" fmla="*/ 0 60000 65536"/>
                <a:gd name="T21" fmla="*/ 0 w 315"/>
                <a:gd name="T22" fmla="*/ 0 h 238"/>
                <a:gd name="T23" fmla="*/ 315 w 315"/>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238">
                  <a:moveTo>
                    <a:pt x="315" y="56"/>
                  </a:moveTo>
                  <a:cubicBezTo>
                    <a:pt x="140" y="9"/>
                    <a:pt x="140" y="9"/>
                    <a:pt x="140" y="9"/>
                  </a:cubicBezTo>
                  <a:cubicBezTo>
                    <a:pt x="109" y="0"/>
                    <a:pt x="67" y="18"/>
                    <a:pt x="38" y="57"/>
                  </a:cubicBezTo>
                  <a:cubicBezTo>
                    <a:pt x="3" y="102"/>
                    <a:pt x="0" y="158"/>
                    <a:pt x="31" y="181"/>
                  </a:cubicBezTo>
                  <a:cubicBezTo>
                    <a:pt x="37" y="186"/>
                    <a:pt x="44" y="189"/>
                    <a:pt x="52" y="190"/>
                  </a:cubicBezTo>
                  <a:cubicBezTo>
                    <a:pt x="230" y="238"/>
                    <a:pt x="230" y="238"/>
                    <a:pt x="230" y="238"/>
                  </a:cubicBezTo>
                  <a:lnTo>
                    <a:pt x="315" y="56"/>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380" name="Freeform 3067"/>
            <p:cNvSpPr>
              <a:spLocks/>
            </p:cNvSpPr>
            <p:nvPr/>
          </p:nvSpPr>
          <p:spPr bwMode="gray">
            <a:xfrm flipH="1">
              <a:off x="2707231" y="1614409"/>
              <a:ext cx="27004" cy="30862"/>
            </a:xfrm>
            <a:custGeom>
              <a:avLst/>
              <a:gdLst>
                <a:gd name="T0" fmla="*/ 31 w 186"/>
                <a:gd name="T1" fmla="*/ 187 h 210"/>
                <a:gd name="T2" fmla="*/ 149 w 186"/>
                <a:gd name="T3" fmla="*/ 147 h 210"/>
                <a:gd name="T4" fmla="*/ 156 w 186"/>
                <a:gd name="T5" fmla="*/ 23 h 210"/>
                <a:gd name="T6" fmla="*/ 38 w 186"/>
                <a:gd name="T7" fmla="*/ 62 h 210"/>
                <a:gd name="T8" fmla="*/ 31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31" y="187"/>
                  </a:moveTo>
                  <a:cubicBezTo>
                    <a:pt x="62" y="210"/>
                    <a:pt x="115" y="192"/>
                    <a:pt x="149" y="147"/>
                  </a:cubicBezTo>
                  <a:cubicBezTo>
                    <a:pt x="183" y="102"/>
                    <a:pt x="186" y="46"/>
                    <a:pt x="156" y="23"/>
                  </a:cubicBezTo>
                  <a:cubicBezTo>
                    <a:pt x="125" y="0"/>
                    <a:pt x="72" y="17"/>
                    <a:pt x="38" y="62"/>
                  </a:cubicBezTo>
                  <a:cubicBezTo>
                    <a:pt x="3" y="108"/>
                    <a:pt x="0" y="163"/>
                    <a:pt x="31" y="187"/>
                  </a:cubicBezTo>
                  <a:close/>
                </a:path>
              </a:pathLst>
            </a:custGeom>
            <a:solidFill>
              <a:schemeClr val="bg1">
                <a:lumMod val="65000"/>
              </a:schemeClr>
            </a:solidFill>
            <a:ln w="6350">
              <a:noFill/>
              <a:miter lim="800000"/>
              <a:headEnd/>
              <a:tailEnd/>
            </a:ln>
          </p:spPr>
          <p:txBody>
            <a:bodyPr/>
            <a:lstStyle/>
            <a:p>
              <a:endParaRPr lang="en-US" dirty="0"/>
            </a:p>
          </p:txBody>
        </p:sp>
        <p:sp>
          <p:nvSpPr>
            <p:cNvPr id="3381" name="Freeform 3068"/>
            <p:cNvSpPr>
              <a:spLocks/>
            </p:cNvSpPr>
            <p:nvPr/>
          </p:nvSpPr>
          <p:spPr bwMode="gray">
            <a:xfrm flipH="1">
              <a:off x="2658044" y="1617302"/>
              <a:ext cx="42435" cy="32791"/>
            </a:xfrm>
            <a:custGeom>
              <a:avLst/>
              <a:gdLst>
                <a:gd name="T0" fmla="*/ 97 w 697"/>
                <a:gd name="T1" fmla="*/ 537 h 537"/>
                <a:gd name="T2" fmla="*/ 0 w 697"/>
                <a:gd name="T3" fmla="*/ 151 h 537"/>
                <a:gd name="T4" fmla="*/ 345 w 697"/>
                <a:gd name="T5" fmla="*/ 0 h 537"/>
                <a:gd name="T6" fmla="*/ 697 w 697"/>
                <a:gd name="T7" fmla="*/ 88 h 537"/>
                <a:gd name="T8" fmla="*/ 550 w 697"/>
                <a:gd name="T9" fmla="*/ 414 h 537"/>
                <a:gd name="T10" fmla="*/ 97 w 697"/>
                <a:gd name="T11" fmla="*/ 537 h 537"/>
                <a:gd name="T12" fmla="*/ 0 60000 65536"/>
                <a:gd name="T13" fmla="*/ 0 60000 65536"/>
                <a:gd name="T14" fmla="*/ 0 60000 65536"/>
                <a:gd name="T15" fmla="*/ 0 60000 65536"/>
                <a:gd name="T16" fmla="*/ 0 60000 65536"/>
                <a:gd name="T17" fmla="*/ 0 60000 65536"/>
                <a:gd name="T18" fmla="*/ 0 w 697"/>
                <a:gd name="T19" fmla="*/ 0 h 537"/>
                <a:gd name="T20" fmla="*/ 697 w 697"/>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697" h="537">
                  <a:moveTo>
                    <a:pt x="97" y="537"/>
                  </a:moveTo>
                  <a:lnTo>
                    <a:pt x="0" y="151"/>
                  </a:lnTo>
                  <a:lnTo>
                    <a:pt x="345" y="0"/>
                  </a:lnTo>
                  <a:lnTo>
                    <a:pt x="697" y="88"/>
                  </a:lnTo>
                  <a:lnTo>
                    <a:pt x="550" y="414"/>
                  </a:lnTo>
                  <a:lnTo>
                    <a:pt x="97" y="53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grpSp>
          <p:nvGrpSpPr>
            <p:cNvPr id="3382" name="Group 3069"/>
            <p:cNvGrpSpPr>
              <a:grpSpLocks/>
            </p:cNvGrpSpPr>
            <p:nvPr/>
          </p:nvGrpSpPr>
          <p:grpSpPr bwMode="gray">
            <a:xfrm flipH="1">
              <a:off x="2883722" y="1514108"/>
              <a:ext cx="179385" cy="75225"/>
              <a:chOff x="3815" y="1518"/>
              <a:chExt cx="186" cy="78"/>
            </a:xfrm>
          </p:grpSpPr>
          <p:sp>
            <p:nvSpPr>
              <p:cNvPr id="4052" name="Freeform 3070"/>
              <p:cNvSpPr>
                <a:spLocks/>
              </p:cNvSpPr>
              <p:nvPr/>
            </p:nvSpPr>
            <p:spPr bwMode="gray">
              <a:xfrm>
                <a:off x="3832" y="1534"/>
                <a:ext cx="111" cy="43"/>
              </a:xfrm>
              <a:custGeom>
                <a:avLst/>
                <a:gdLst>
                  <a:gd name="T0" fmla="*/ 0 w 1736"/>
                  <a:gd name="T1" fmla="*/ 0 h 666"/>
                  <a:gd name="T2" fmla="*/ 0 w 1736"/>
                  <a:gd name="T3" fmla="*/ 199 h 666"/>
                  <a:gd name="T4" fmla="*/ 1736 w 1736"/>
                  <a:gd name="T5" fmla="*/ 666 h 666"/>
                  <a:gd name="T6" fmla="*/ 1736 w 1736"/>
                  <a:gd name="T7" fmla="*/ 468 h 666"/>
                  <a:gd name="T8" fmla="*/ 0 w 1736"/>
                  <a:gd name="T9" fmla="*/ 0 h 666"/>
                  <a:gd name="T10" fmla="*/ 0 60000 65536"/>
                  <a:gd name="T11" fmla="*/ 0 60000 65536"/>
                  <a:gd name="T12" fmla="*/ 0 60000 65536"/>
                  <a:gd name="T13" fmla="*/ 0 60000 65536"/>
                  <a:gd name="T14" fmla="*/ 0 60000 65536"/>
                  <a:gd name="T15" fmla="*/ 0 w 1736"/>
                  <a:gd name="T16" fmla="*/ 0 h 666"/>
                  <a:gd name="T17" fmla="*/ 1736 w 1736"/>
                  <a:gd name="T18" fmla="*/ 666 h 666"/>
                </a:gdLst>
                <a:ahLst/>
                <a:cxnLst>
                  <a:cxn ang="T10">
                    <a:pos x="T0" y="T1"/>
                  </a:cxn>
                  <a:cxn ang="T11">
                    <a:pos x="T2" y="T3"/>
                  </a:cxn>
                  <a:cxn ang="T12">
                    <a:pos x="T4" y="T5"/>
                  </a:cxn>
                  <a:cxn ang="T13">
                    <a:pos x="T6" y="T7"/>
                  </a:cxn>
                  <a:cxn ang="T14">
                    <a:pos x="T8" y="T9"/>
                  </a:cxn>
                </a:cxnLst>
                <a:rect l="T15" t="T16" r="T17" b="T18"/>
                <a:pathLst>
                  <a:path w="1736" h="666">
                    <a:moveTo>
                      <a:pt x="0" y="0"/>
                    </a:moveTo>
                    <a:lnTo>
                      <a:pt x="0" y="199"/>
                    </a:lnTo>
                    <a:lnTo>
                      <a:pt x="1736" y="666"/>
                    </a:lnTo>
                    <a:lnTo>
                      <a:pt x="1736" y="468"/>
                    </a:ln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4053" name="Freeform 3071"/>
              <p:cNvSpPr>
                <a:spLocks/>
              </p:cNvSpPr>
              <p:nvPr/>
            </p:nvSpPr>
            <p:spPr bwMode="gray">
              <a:xfrm>
                <a:off x="3832" y="1518"/>
                <a:ext cx="169" cy="46"/>
              </a:xfrm>
              <a:custGeom>
                <a:avLst/>
                <a:gdLst>
                  <a:gd name="T0" fmla="*/ 1736 w 2632"/>
                  <a:gd name="T1" fmla="*/ 227 h 709"/>
                  <a:gd name="T2" fmla="*/ 895 w 2632"/>
                  <a:gd name="T3" fmla="*/ 0 h 709"/>
                  <a:gd name="T4" fmla="*/ 0 w 2632"/>
                  <a:gd name="T5" fmla="*/ 241 h 709"/>
                  <a:gd name="T6" fmla="*/ 841 w 2632"/>
                  <a:gd name="T7" fmla="*/ 468 h 709"/>
                  <a:gd name="T8" fmla="*/ 841 w 2632"/>
                  <a:gd name="T9" fmla="*/ 468 h 709"/>
                  <a:gd name="T10" fmla="*/ 1736 w 2632"/>
                  <a:gd name="T11" fmla="*/ 709 h 709"/>
                  <a:gd name="T12" fmla="*/ 2632 w 2632"/>
                  <a:gd name="T13" fmla="*/ 468 h 709"/>
                  <a:gd name="T14" fmla="*/ 1736 w 2632"/>
                  <a:gd name="T15" fmla="*/ 227 h 709"/>
                  <a:gd name="T16" fmla="*/ 0 60000 65536"/>
                  <a:gd name="T17" fmla="*/ 0 60000 65536"/>
                  <a:gd name="T18" fmla="*/ 0 60000 65536"/>
                  <a:gd name="T19" fmla="*/ 0 60000 65536"/>
                  <a:gd name="T20" fmla="*/ 0 60000 65536"/>
                  <a:gd name="T21" fmla="*/ 0 60000 65536"/>
                  <a:gd name="T22" fmla="*/ 0 60000 65536"/>
                  <a:gd name="T23" fmla="*/ 0 60000 65536"/>
                  <a:gd name="T24" fmla="*/ 0 w 2632"/>
                  <a:gd name="T25" fmla="*/ 0 h 709"/>
                  <a:gd name="T26" fmla="*/ 2632 w 2632"/>
                  <a:gd name="T27" fmla="*/ 709 h 7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2" h="709">
                    <a:moveTo>
                      <a:pt x="1736" y="227"/>
                    </a:moveTo>
                    <a:lnTo>
                      <a:pt x="895" y="0"/>
                    </a:lnTo>
                    <a:lnTo>
                      <a:pt x="0" y="241"/>
                    </a:lnTo>
                    <a:lnTo>
                      <a:pt x="841" y="468"/>
                    </a:lnTo>
                    <a:lnTo>
                      <a:pt x="1736" y="709"/>
                    </a:lnTo>
                    <a:lnTo>
                      <a:pt x="2632" y="468"/>
                    </a:lnTo>
                    <a:lnTo>
                      <a:pt x="1736" y="22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4054" name="Freeform 3072"/>
              <p:cNvSpPr>
                <a:spLocks/>
              </p:cNvSpPr>
              <p:nvPr/>
            </p:nvSpPr>
            <p:spPr bwMode="gray">
              <a:xfrm>
                <a:off x="3943" y="1548"/>
                <a:ext cx="58" cy="29"/>
              </a:xfrm>
              <a:custGeom>
                <a:avLst/>
                <a:gdLst>
                  <a:gd name="T0" fmla="*/ 0 w 896"/>
                  <a:gd name="T1" fmla="*/ 439 h 439"/>
                  <a:gd name="T2" fmla="*/ 896 w 896"/>
                  <a:gd name="T3" fmla="*/ 199 h 439"/>
                  <a:gd name="T4" fmla="*/ 896 w 896"/>
                  <a:gd name="T5" fmla="*/ 0 h 439"/>
                  <a:gd name="T6" fmla="*/ 0 w 896"/>
                  <a:gd name="T7" fmla="*/ 241 h 439"/>
                  <a:gd name="T8" fmla="*/ 0 w 896"/>
                  <a:gd name="T9" fmla="*/ 439 h 439"/>
                  <a:gd name="T10" fmla="*/ 0 60000 65536"/>
                  <a:gd name="T11" fmla="*/ 0 60000 65536"/>
                  <a:gd name="T12" fmla="*/ 0 60000 65536"/>
                  <a:gd name="T13" fmla="*/ 0 60000 65536"/>
                  <a:gd name="T14" fmla="*/ 0 60000 65536"/>
                  <a:gd name="T15" fmla="*/ 0 w 896"/>
                  <a:gd name="T16" fmla="*/ 0 h 439"/>
                  <a:gd name="T17" fmla="*/ 896 w 896"/>
                  <a:gd name="T18" fmla="*/ 439 h 439"/>
                </a:gdLst>
                <a:ahLst/>
                <a:cxnLst>
                  <a:cxn ang="T10">
                    <a:pos x="T0" y="T1"/>
                  </a:cxn>
                  <a:cxn ang="T11">
                    <a:pos x="T2" y="T3"/>
                  </a:cxn>
                  <a:cxn ang="T12">
                    <a:pos x="T4" y="T5"/>
                  </a:cxn>
                  <a:cxn ang="T13">
                    <a:pos x="T6" y="T7"/>
                  </a:cxn>
                  <a:cxn ang="T14">
                    <a:pos x="T8" y="T9"/>
                  </a:cxn>
                </a:cxnLst>
                <a:rect l="T15" t="T16" r="T17" b="T18"/>
                <a:pathLst>
                  <a:path w="896" h="439">
                    <a:moveTo>
                      <a:pt x="0" y="439"/>
                    </a:moveTo>
                    <a:lnTo>
                      <a:pt x="896" y="199"/>
                    </a:lnTo>
                    <a:lnTo>
                      <a:pt x="896" y="0"/>
                    </a:lnTo>
                    <a:lnTo>
                      <a:pt x="0" y="241"/>
                    </a:lnTo>
                    <a:lnTo>
                      <a:pt x="0" y="439"/>
                    </a:lnTo>
                    <a:close/>
                  </a:path>
                </a:pathLst>
              </a:custGeom>
              <a:solidFill>
                <a:schemeClr val="bg1">
                  <a:lumMod val="65000"/>
                </a:schemeClr>
              </a:solidFill>
              <a:ln w="6350">
                <a:noFill/>
                <a:miter lim="800000"/>
                <a:headEnd/>
                <a:tailEnd/>
              </a:ln>
            </p:spPr>
            <p:txBody>
              <a:bodyPr/>
              <a:lstStyle/>
              <a:p>
                <a:endParaRPr lang="en-US" dirty="0"/>
              </a:p>
            </p:txBody>
          </p:sp>
          <p:sp>
            <p:nvSpPr>
              <p:cNvPr id="4055" name="Freeform 3073"/>
              <p:cNvSpPr>
                <a:spLocks/>
              </p:cNvSpPr>
              <p:nvPr/>
            </p:nvSpPr>
            <p:spPr bwMode="gray">
              <a:xfrm>
                <a:off x="3825" y="1529"/>
                <a:ext cx="46" cy="51"/>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6 h 332"/>
                  <a:gd name="T12" fmla="*/ 143 w 303"/>
                  <a:gd name="T13" fmla="*/ 305 h 332"/>
                  <a:gd name="T14" fmla="*/ 156 w 303"/>
                  <a:gd name="T15" fmla="*/ 332 h 332"/>
                  <a:gd name="T16" fmla="*/ 221 w 303"/>
                  <a:gd name="T17" fmla="*/ 315 h 332"/>
                  <a:gd name="T18" fmla="*/ 221 w 303"/>
                  <a:gd name="T19" fmla="*/ 315 h 332"/>
                  <a:gd name="T20" fmla="*/ 252 w 303"/>
                  <a:gd name="T21" fmla="*/ 301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1" y="30"/>
                      <a:pt x="118" y="0"/>
                      <a:pt x="66" y="21"/>
                    </a:cubicBezTo>
                    <a:cubicBezTo>
                      <a:pt x="66" y="21"/>
                      <a:pt x="66" y="21"/>
                      <a:pt x="66" y="21"/>
                    </a:cubicBezTo>
                    <a:cubicBezTo>
                      <a:pt x="17" y="33"/>
                      <a:pt x="17" y="33"/>
                      <a:pt x="17" y="33"/>
                    </a:cubicBezTo>
                    <a:cubicBezTo>
                      <a:pt x="27" y="55"/>
                      <a:pt x="27" y="55"/>
                      <a:pt x="27" y="55"/>
                    </a:cubicBezTo>
                    <a:cubicBezTo>
                      <a:pt x="0" y="100"/>
                      <a:pt x="11" y="174"/>
                      <a:pt x="58" y="236"/>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8"/>
                      <a:pt x="252" y="301"/>
                    </a:cubicBezTo>
                    <a:cubicBezTo>
                      <a:pt x="303" y="262"/>
                      <a:pt x="298" y="171"/>
                      <a:pt x="242" y="96"/>
                    </a:cubicBezTo>
                    <a:close/>
                  </a:path>
                </a:pathLst>
              </a:custGeom>
              <a:solidFill>
                <a:srgbClr val="333333"/>
              </a:solidFill>
              <a:ln w="6350">
                <a:noFill/>
                <a:miter lim="800000"/>
                <a:headEnd/>
                <a:tailEnd/>
              </a:ln>
            </p:spPr>
            <p:txBody>
              <a:bodyPr/>
              <a:lstStyle/>
              <a:p>
                <a:endParaRPr lang="en-US" dirty="0"/>
              </a:p>
            </p:txBody>
          </p:sp>
          <p:sp>
            <p:nvSpPr>
              <p:cNvPr id="4056" name="Freeform 3074"/>
              <p:cNvSpPr>
                <a:spLocks/>
              </p:cNvSpPr>
              <p:nvPr/>
            </p:nvSpPr>
            <p:spPr bwMode="gray">
              <a:xfrm>
                <a:off x="3815" y="1531"/>
                <a:ext cx="46" cy="53"/>
              </a:xfrm>
              <a:custGeom>
                <a:avLst/>
                <a:gdLst>
                  <a:gd name="T0" fmla="*/ 256 w 306"/>
                  <a:gd name="T1" fmla="*/ 308 h 346"/>
                  <a:gd name="T2" fmla="*/ 62 w 306"/>
                  <a:gd name="T3" fmla="*/ 243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8"/>
                    </a:cubicBezTo>
                    <a:cubicBezTo>
                      <a:pt x="102" y="0"/>
                      <a:pt x="188" y="29"/>
                      <a:pt x="245" y="103"/>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4057" name="Freeform 3075"/>
              <p:cNvSpPr>
                <a:spLocks/>
              </p:cNvSpPr>
              <p:nvPr/>
            </p:nvSpPr>
            <p:spPr bwMode="gray">
              <a:xfrm>
                <a:off x="3824" y="1541"/>
                <a:ext cx="28" cy="32"/>
              </a:xfrm>
              <a:custGeom>
                <a:avLst/>
                <a:gdLst>
                  <a:gd name="T0" fmla="*/ 156 w 186"/>
                  <a:gd name="T1" fmla="*/ 187 h 210"/>
                  <a:gd name="T2" fmla="*/ 38 w 186"/>
                  <a:gd name="T3" fmla="*/ 147 h 210"/>
                  <a:gd name="T4" fmla="*/ 31 w 186"/>
                  <a:gd name="T5" fmla="*/ 23 h 210"/>
                  <a:gd name="T6" fmla="*/ 149 w 186"/>
                  <a:gd name="T7" fmla="*/ 63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3"/>
                      <a:pt x="38" y="147"/>
                    </a:cubicBezTo>
                    <a:cubicBezTo>
                      <a:pt x="3" y="102"/>
                      <a:pt x="0" y="46"/>
                      <a:pt x="31" y="23"/>
                    </a:cubicBezTo>
                    <a:cubicBezTo>
                      <a:pt x="62" y="0"/>
                      <a:pt x="115" y="17"/>
                      <a:pt x="149" y="63"/>
                    </a:cubicBezTo>
                    <a:cubicBezTo>
                      <a:pt x="183" y="108"/>
                      <a:pt x="186" y="164"/>
                      <a:pt x="156" y="187"/>
                    </a:cubicBezTo>
                    <a:close/>
                  </a:path>
                </a:pathLst>
              </a:custGeom>
              <a:solidFill>
                <a:schemeClr val="bg1">
                  <a:lumMod val="85000"/>
                </a:schemeClr>
              </a:solidFill>
              <a:ln w="6350">
                <a:noFill/>
                <a:miter lim="800000"/>
                <a:headEnd/>
                <a:tailEnd/>
              </a:ln>
            </p:spPr>
            <p:txBody>
              <a:bodyPr/>
              <a:lstStyle/>
              <a:p>
                <a:endParaRPr lang="en-US" dirty="0"/>
              </a:p>
            </p:txBody>
          </p:sp>
          <p:sp>
            <p:nvSpPr>
              <p:cNvPr id="4058" name="Freeform 3076"/>
              <p:cNvSpPr>
                <a:spLocks/>
              </p:cNvSpPr>
              <p:nvPr/>
            </p:nvSpPr>
            <p:spPr bwMode="gray">
              <a:xfrm>
                <a:off x="3874" y="1542"/>
                <a:ext cx="46" cy="51"/>
              </a:xfrm>
              <a:custGeom>
                <a:avLst/>
                <a:gdLst>
                  <a:gd name="T0" fmla="*/ 242 w 303"/>
                  <a:gd name="T1" fmla="*/ 96 h 332"/>
                  <a:gd name="T2" fmla="*/ 66 w 303"/>
                  <a:gd name="T3" fmla="*/ 20 h 332"/>
                  <a:gd name="T4" fmla="*/ 66 w 303"/>
                  <a:gd name="T5" fmla="*/ 20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5"/>
                      <a:pt x="27" y="55"/>
                      <a:pt x="27" y="55"/>
                    </a:cubicBezTo>
                    <a:cubicBezTo>
                      <a:pt x="0" y="100"/>
                      <a:pt x="11" y="173"/>
                      <a:pt x="58" y="235"/>
                    </a:cubicBezTo>
                    <a:cubicBezTo>
                      <a:pt x="83" y="267"/>
                      <a:pt x="113" y="291"/>
                      <a:pt x="143" y="305"/>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4059" name="Freeform 3077"/>
              <p:cNvSpPr>
                <a:spLocks/>
              </p:cNvSpPr>
              <p:nvPr/>
            </p:nvSpPr>
            <p:spPr bwMode="gray">
              <a:xfrm>
                <a:off x="3864" y="1544"/>
                <a:ext cx="47" cy="52"/>
              </a:xfrm>
              <a:custGeom>
                <a:avLst/>
                <a:gdLst>
                  <a:gd name="T0" fmla="*/ 256 w 306"/>
                  <a:gd name="T1" fmla="*/ 307 h 346"/>
                  <a:gd name="T2" fmla="*/ 62 w 306"/>
                  <a:gd name="T3" fmla="*/ 242 h 346"/>
                  <a:gd name="T4" fmla="*/ 51 w 306"/>
                  <a:gd name="T5" fmla="*/ 38 h 346"/>
                  <a:gd name="T6" fmla="*/ 245 w 306"/>
                  <a:gd name="T7" fmla="*/ 103 h 346"/>
                  <a:gd name="T8" fmla="*/ 256 w 306"/>
                  <a:gd name="T9" fmla="*/ 307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7"/>
                    </a:moveTo>
                    <a:cubicBezTo>
                      <a:pt x="205" y="346"/>
                      <a:pt x="118" y="317"/>
                      <a:pt x="62" y="242"/>
                    </a:cubicBezTo>
                    <a:cubicBezTo>
                      <a:pt x="5" y="168"/>
                      <a:pt x="0" y="76"/>
                      <a:pt x="51" y="38"/>
                    </a:cubicBezTo>
                    <a:cubicBezTo>
                      <a:pt x="102" y="0"/>
                      <a:pt x="189" y="29"/>
                      <a:pt x="245" y="103"/>
                    </a:cubicBezTo>
                    <a:cubicBezTo>
                      <a:pt x="302" y="177"/>
                      <a:pt x="306" y="269"/>
                      <a:pt x="256" y="307"/>
                    </a:cubicBezTo>
                    <a:close/>
                  </a:path>
                </a:pathLst>
              </a:custGeom>
              <a:solidFill>
                <a:srgbClr val="333333"/>
              </a:solidFill>
              <a:ln w="6350">
                <a:noFill/>
                <a:miter lim="800000"/>
                <a:headEnd/>
                <a:tailEnd/>
              </a:ln>
            </p:spPr>
            <p:txBody>
              <a:bodyPr/>
              <a:lstStyle/>
              <a:p>
                <a:endParaRPr lang="en-US" dirty="0"/>
              </a:p>
            </p:txBody>
          </p:sp>
          <p:sp>
            <p:nvSpPr>
              <p:cNvPr id="4060" name="Freeform 3078"/>
              <p:cNvSpPr>
                <a:spLocks/>
              </p:cNvSpPr>
              <p:nvPr/>
            </p:nvSpPr>
            <p:spPr bwMode="gray">
              <a:xfrm>
                <a:off x="3873" y="1554"/>
                <a:ext cx="28" cy="32"/>
              </a:xfrm>
              <a:custGeom>
                <a:avLst/>
                <a:gdLst>
                  <a:gd name="T0" fmla="*/ 156 w 186"/>
                  <a:gd name="T1" fmla="*/ 188 h 211"/>
                  <a:gd name="T2" fmla="*/ 38 w 186"/>
                  <a:gd name="T3" fmla="*/ 148 h 211"/>
                  <a:gd name="T4" fmla="*/ 31 w 186"/>
                  <a:gd name="T5" fmla="*/ 24 h 211"/>
                  <a:gd name="T6" fmla="*/ 149 w 186"/>
                  <a:gd name="T7" fmla="*/ 63 h 211"/>
                  <a:gd name="T8" fmla="*/ 156 w 186"/>
                  <a:gd name="T9" fmla="*/ 188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8"/>
                    </a:moveTo>
                    <a:cubicBezTo>
                      <a:pt x="125" y="211"/>
                      <a:pt x="72" y="193"/>
                      <a:pt x="38" y="148"/>
                    </a:cubicBezTo>
                    <a:cubicBezTo>
                      <a:pt x="3" y="103"/>
                      <a:pt x="0" y="47"/>
                      <a:pt x="31" y="24"/>
                    </a:cubicBezTo>
                    <a:cubicBezTo>
                      <a:pt x="62" y="0"/>
                      <a:pt x="115" y="18"/>
                      <a:pt x="149" y="63"/>
                    </a:cubicBezTo>
                    <a:cubicBezTo>
                      <a:pt x="183" y="109"/>
                      <a:pt x="186" y="164"/>
                      <a:pt x="156" y="188"/>
                    </a:cubicBezTo>
                    <a:close/>
                  </a:path>
                </a:pathLst>
              </a:custGeom>
              <a:solidFill>
                <a:schemeClr val="bg1">
                  <a:lumMod val="85000"/>
                </a:schemeClr>
              </a:solidFill>
              <a:ln w="6350">
                <a:noFill/>
                <a:miter lim="800000"/>
                <a:headEnd/>
                <a:tailEnd/>
              </a:ln>
            </p:spPr>
            <p:txBody>
              <a:bodyPr/>
              <a:lstStyle/>
              <a:p>
                <a:endParaRPr lang="en-US" dirty="0"/>
              </a:p>
            </p:txBody>
          </p:sp>
          <p:sp>
            <p:nvSpPr>
              <p:cNvPr id="4061" name="Freeform 3079"/>
              <p:cNvSpPr>
                <a:spLocks/>
              </p:cNvSpPr>
              <p:nvPr/>
            </p:nvSpPr>
            <p:spPr bwMode="gray">
              <a:xfrm>
                <a:off x="3899" y="1549"/>
                <a:ext cx="32" cy="35"/>
              </a:xfrm>
              <a:custGeom>
                <a:avLst/>
                <a:gdLst>
                  <a:gd name="T0" fmla="*/ 184 w 207"/>
                  <a:gd name="T1" fmla="*/ 84 h 227"/>
                  <a:gd name="T2" fmla="*/ 143 w 207"/>
                  <a:gd name="T3" fmla="*/ 38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67" y="45"/>
                      <a:pt x="143" y="38"/>
                    </a:cubicBezTo>
                    <a:cubicBezTo>
                      <a:pt x="0" y="0"/>
                      <a:pt x="0" y="0"/>
                      <a:pt x="0" y="0"/>
                    </a:cubicBezTo>
                    <a:cubicBezTo>
                      <a:pt x="15" y="13"/>
                      <a:pt x="29" y="28"/>
                      <a:pt x="42" y="45"/>
                    </a:cubicBezTo>
                    <a:cubicBezTo>
                      <a:pt x="87" y="105"/>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9"/>
                      <a:pt x="184" y="84"/>
                    </a:cubicBezTo>
                    <a:close/>
                  </a:path>
                </a:pathLst>
              </a:custGeom>
              <a:solidFill>
                <a:schemeClr val="bg1">
                  <a:lumMod val="65000"/>
                </a:schemeClr>
              </a:solidFill>
              <a:ln w="6350">
                <a:noFill/>
                <a:miter lim="800000"/>
                <a:headEnd/>
                <a:tailEnd/>
              </a:ln>
            </p:spPr>
            <p:txBody>
              <a:bodyPr/>
              <a:lstStyle/>
              <a:p>
                <a:endParaRPr lang="en-US" dirty="0"/>
              </a:p>
            </p:txBody>
          </p:sp>
        </p:grpSp>
        <p:grpSp>
          <p:nvGrpSpPr>
            <p:cNvPr id="3383" name="Group 3080"/>
            <p:cNvGrpSpPr>
              <a:grpSpLocks/>
            </p:cNvGrpSpPr>
            <p:nvPr/>
          </p:nvGrpSpPr>
          <p:grpSpPr bwMode="gray">
            <a:xfrm flipH="1">
              <a:off x="2628147" y="1365586"/>
              <a:ext cx="436887" cy="247858"/>
              <a:chOff x="5029" y="1229"/>
              <a:chExt cx="453" cy="257"/>
            </a:xfrm>
          </p:grpSpPr>
          <p:sp>
            <p:nvSpPr>
              <p:cNvPr id="4049" name="Freeform 3081"/>
              <p:cNvSpPr>
                <a:spLocks/>
              </p:cNvSpPr>
              <p:nvPr/>
            </p:nvSpPr>
            <p:spPr bwMode="gray">
              <a:xfrm>
                <a:off x="5029" y="1260"/>
                <a:ext cx="340" cy="226"/>
              </a:xfrm>
              <a:custGeom>
                <a:avLst/>
                <a:gdLst>
                  <a:gd name="T0" fmla="*/ 0 w 5384"/>
                  <a:gd name="T1" fmla="*/ 2152 h 3597"/>
                  <a:gd name="T2" fmla="*/ 5384 w 5384"/>
                  <a:gd name="T3" fmla="*/ 3597 h 3597"/>
                  <a:gd name="T4" fmla="*/ 5384 w 5384"/>
                  <a:gd name="T5" fmla="*/ 1443 h 3597"/>
                  <a:gd name="T6" fmla="*/ 0 w 5384"/>
                  <a:gd name="T7" fmla="*/ 0 h 3597"/>
                  <a:gd name="T8" fmla="*/ 0 w 5384"/>
                  <a:gd name="T9" fmla="*/ 2152 h 3597"/>
                  <a:gd name="T10" fmla="*/ 0 60000 65536"/>
                  <a:gd name="T11" fmla="*/ 0 60000 65536"/>
                  <a:gd name="T12" fmla="*/ 0 60000 65536"/>
                  <a:gd name="T13" fmla="*/ 0 60000 65536"/>
                  <a:gd name="T14" fmla="*/ 0 60000 65536"/>
                  <a:gd name="T15" fmla="*/ 0 w 5384"/>
                  <a:gd name="T16" fmla="*/ 0 h 3597"/>
                  <a:gd name="T17" fmla="*/ 5384 w 5384"/>
                  <a:gd name="T18" fmla="*/ 3597 h 3597"/>
                </a:gdLst>
                <a:ahLst/>
                <a:cxnLst>
                  <a:cxn ang="T10">
                    <a:pos x="T0" y="T1"/>
                  </a:cxn>
                  <a:cxn ang="T11">
                    <a:pos x="T2" y="T3"/>
                  </a:cxn>
                  <a:cxn ang="T12">
                    <a:pos x="T4" y="T5"/>
                  </a:cxn>
                  <a:cxn ang="T13">
                    <a:pos x="T6" y="T7"/>
                  </a:cxn>
                  <a:cxn ang="T14">
                    <a:pos x="T8" y="T9"/>
                  </a:cxn>
                </a:cxnLst>
                <a:rect l="T15" t="T16" r="T17" b="T18"/>
                <a:pathLst>
                  <a:path w="5384" h="3597">
                    <a:moveTo>
                      <a:pt x="0" y="2152"/>
                    </a:moveTo>
                    <a:lnTo>
                      <a:pt x="5384" y="3597"/>
                    </a:lnTo>
                    <a:lnTo>
                      <a:pt x="5384" y="1443"/>
                    </a:lnTo>
                    <a:lnTo>
                      <a:pt x="0" y="0"/>
                    </a:lnTo>
                    <a:lnTo>
                      <a:pt x="0" y="2152"/>
                    </a:lnTo>
                    <a:close/>
                  </a:path>
                </a:pathLst>
              </a:custGeom>
              <a:solidFill>
                <a:schemeClr val="accent1">
                  <a:lumMod val="50000"/>
                </a:schemeClr>
              </a:solidFill>
              <a:ln w="6350">
                <a:noFill/>
                <a:miter lim="800000"/>
                <a:headEnd/>
                <a:tailEnd/>
              </a:ln>
            </p:spPr>
            <p:txBody>
              <a:bodyPr/>
              <a:lstStyle/>
              <a:p>
                <a:endParaRPr lang="en-US" dirty="0"/>
              </a:p>
            </p:txBody>
          </p:sp>
          <p:sp>
            <p:nvSpPr>
              <p:cNvPr id="4050" name="Freeform 3082"/>
              <p:cNvSpPr>
                <a:spLocks/>
              </p:cNvSpPr>
              <p:nvPr/>
            </p:nvSpPr>
            <p:spPr bwMode="gray">
              <a:xfrm>
                <a:off x="5029" y="1229"/>
                <a:ext cx="453" cy="122"/>
              </a:xfrm>
              <a:custGeom>
                <a:avLst/>
                <a:gdLst>
                  <a:gd name="T0" fmla="*/ 1798 w 7181"/>
                  <a:gd name="T1" fmla="*/ 0 h 1928"/>
                  <a:gd name="T2" fmla="*/ 0 w 7181"/>
                  <a:gd name="T3" fmla="*/ 485 h 1928"/>
                  <a:gd name="T4" fmla="*/ 5384 w 7181"/>
                  <a:gd name="T5" fmla="*/ 1928 h 1928"/>
                  <a:gd name="T6" fmla="*/ 7181 w 7181"/>
                  <a:gd name="T7" fmla="*/ 1446 h 1928"/>
                  <a:gd name="T8" fmla="*/ 1798 w 7181"/>
                  <a:gd name="T9" fmla="*/ 0 h 1928"/>
                  <a:gd name="T10" fmla="*/ 0 60000 65536"/>
                  <a:gd name="T11" fmla="*/ 0 60000 65536"/>
                  <a:gd name="T12" fmla="*/ 0 60000 65536"/>
                  <a:gd name="T13" fmla="*/ 0 60000 65536"/>
                  <a:gd name="T14" fmla="*/ 0 60000 65536"/>
                  <a:gd name="T15" fmla="*/ 0 w 7181"/>
                  <a:gd name="T16" fmla="*/ 0 h 1928"/>
                  <a:gd name="T17" fmla="*/ 7181 w 7181"/>
                  <a:gd name="T18" fmla="*/ 1928 h 1928"/>
                </a:gdLst>
                <a:ahLst/>
                <a:cxnLst>
                  <a:cxn ang="T10">
                    <a:pos x="T0" y="T1"/>
                  </a:cxn>
                  <a:cxn ang="T11">
                    <a:pos x="T2" y="T3"/>
                  </a:cxn>
                  <a:cxn ang="T12">
                    <a:pos x="T4" y="T5"/>
                  </a:cxn>
                  <a:cxn ang="T13">
                    <a:pos x="T6" y="T7"/>
                  </a:cxn>
                  <a:cxn ang="T14">
                    <a:pos x="T8" y="T9"/>
                  </a:cxn>
                </a:cxnLst>
                <a:rect l="T15" t="T16" r="T17" b="T18"/>
                <a:pathLst>
                  <a:path w="7181" h="1928">
                    <a:moveTo>
                      <a:pt x="1798" y="0"/>
                    </a:moveTo>
                    <a:lnTo>
                      <a:pt x="0" y="485"/>
                    </a:lnTo>
                    <a:lnTo>
                      <a:pt x="5384" y="1928"/>
                    </a:lnTo>
                    <a:lnTo>
                      <a:pt x="7181" y="1446"/>
                    </a:lnTo>
                    <a:lnTo>
                      <a:pt x="1798" y="0"/>
                    </a:lnTo>
                    <a:close/>
                  </a:path>
                </a:pathLst>
              </a:custGeom>
              <a:solidFill>
                <a:schemeClr val="accent1"/>
              </a:solidFill>
              <a:ln w="6350">
                <a:noFill/>
                <a:miter lim="800000"/>
                <a:headEnd/>
                <a:tailEnd/>
              </a:ln>
            </p:spPr>
            <p:txBody>
              <a:bodyPr/>
              <a:lstStyle/>
              <a:p>
                <a:endParaRPr lang="en-US" dirty="0"/>
              </a:p>
            </p:txBody>
          </p:sp>
          <p:sp>
            <p:nvSpPr>
              <p:cNvPr id="4051" name="Freeform 3083"/>
              <p:cNvSpPr>
                <a:spLocks/>
              </p:cNvSpPr>
              <p:nvPr/>
            </p:nvSpPr>
            <p:spPr bwMode="gray">
              <a:xfrm>
                <a:off x="5369" y="1320"/>
                <a:ext cx="113" cy="166"/>
              </a:xfrm>
              <a:custGeom>
                <a:avLst/>
                <a:gdLst>
                  <a:gd name="T0" fmla="*/ 0 w 1797"/>
                  <a:gd name="T1" fmla="*/ 2636 h 2636"/>
                  <a:gd name="T2" fmla="*/ 1797 w 1797"/>
                  <a:gd name="T3" fmla="*/ 2155 h 2636"/>
                  <a:gd name="T4" fmla="*/ 1797 w 1797"/>
                  <a:gd name="T5" fmla="*/ 0 h 2636"/>
                  <a:gd name="T6" fmla="*/ 0 w 1797"/>
                  <a:gd name="T7" fmla="*/ 482 h 2636"/>
                  <a:gd name="T8" fmla="*/ 0 w 1797"/>
                  <a:gd name="T9" fmla="*/ 2636 h 2636"/>
                  <a:gd name="T10" fmla="*/ 0 60000 65536"/>
                  <a:gd name="T11" fmla="*/ 0 60000 65536"/>
                  <a:gd name="T12" fmla="*/ 0 60000 65536"/>
                  <a:gd name="T13" fmla="*/ 0 60000 65536"/>
                  <a:gd name="T14" fmla="*/ 0 60000 65536"/>
                  <a:gd name="T15" fmla="*/ 0 w 1797"/>
                  <a:gd name="T16" fmla="*/ 0 h 2636"/>
                  <a:gd name="T17" fmla="*/ 1797 w 1797"/>
                  <a:gd name="T18" fmla="*/ 2636 h 2636"/>
                </a:gdLst>
                <a:ahLst/>
                <a:cxnLst>
                  <a:cxn ang="T10">
                    <a:pos x="T0" y="T1"/>
                  </a:cxn>
                  <a:cxn ang="T11">
                    <a:pos x="T2" y="T3"/>
                  </a:cxn>
                  <a:cxn ang="T12">
                    <a:pos x="T4" y="T5"/>
                  </a:cxn>
                  <a:cxn ang="T13">
                    <a:pos x="T6" y="T7"/>
                  </a:cxn>
                  <a:cxn ang="T14">
                    <a:pos x="T8" y="T9"/>
                  </a:cxn>
                </a:cxnLst>
                <a:rect l="T15" t="T16" r="T17" b="T18"/>
                <a:pathLst>
                  <a:path w="1797" h="2636">
                    <a:moveTo>
                      <a:pt x="0" y="2636"/>
                    </a:moveTo>
                    <a:lnTo>
                      <a:pt x="1797" y="2155"/>
                    </a:lnTo>
                    <a:lnTo>
                      <a:pt x="1797" y="0"/>
                    </a:lnTo>
                    <a:lnTo>
                      <a:pt x="0" y="482"/>
                    </a:lnTo>
                    <a:lnTo>
                      <a:pt x="0" y="2636"/>
                    </a:lnTo>
                    <a:close/>
                  </a:path>
                </a:pathLst>
              </a:custGeom>
              <a:solidFill>
                <a:schemeClr val="accent1">
                  <a:lumMod val="75000"/>
                </a:schemeClr>
              </a:solidFill>
              <a:ln w="6350">
                <a:noFill/>
                <a:miter lim="800000"/>
                <a:headEnd/>
                <a:tailEnd/>
              </a:ln>
            </p:spPr>
            <p:txBody>
              <a:bodyPr/>
              <a:lstStyle/>
              <a:p>
                <a:endParaRPr lang="en-US" dirty="0"/>
              </a:p>
            </p:txBody>
          </p:sp>
        </p:grpSp>
        <p:sp>
          <p:nvSpPr>
            <p:cNvPr id="3384" name="Freeform 3084"/>
            <p:cNvSpPr>
              <a:spLocks/>
            </p:cNvSpPr>
            <p:nvPr/>
          </p:nvSpPr>
          <p:spPr bwMode="gray">
            <a:xfrm flipH="1">
              <a:off x="2703372" y="1465887"/>
              <a:ext cx="15431" cy="48222"/>
            </a:xfrm>
            <a:custGeom>
              <a:avLst/>
              <a:gdLst>
                <a:gd name="T0" fmla="*/ 103 w 103"/>
                <a:gd name="T1" fmla="*/ 84 h 331"/>
                <a:gd name="T2" fmla="*/ 19 w 103"/>
                <a:gd name="T3" fmla="*/ 0 h 331"/>
                <a:gd name="T4" fmla="*/ 18 w 103"/>
                <a:gd name="T5" fmla="*/ 0 h 331"/>
                <a:gd name="T6" fmla="*/ 4 w 103"/>
                <a:gd name="T7" fmla="*/ 26 h 331"/>
                <a:gd name="T8" fmla="*/ 4 w 103"/>
                <a:gd name="T9" fmla="*/ 55 h 331"/>
                <a:gd name="T10" fmla="*/ 5 w 103"/>
                <a:gd name="T11" fmla="*/ 55 h 331"/>
                <a:gd name="T12" fmla="*/ 46 w 103"/>
                <a:gd name="T13" fmla="*/ 110 h 331"/>
                <a:gd name="T14" fmla="*/ 46 w 103"/>
                <a:gd name="T15" fmla="*/ 110 h 331"/>
                <a:gd name="T16" fmla="*/ 46 w 103"/>
                <a:gd name="T17" fmla="*/ 112 h 331"/>
                <a:gd name="T18" fmla="*/ 46 w 103"/>
                <a:gd name="T19" fmla="*/ 163 h 331"/>
                <a:gd name="T20" fmla="*/ 46 w 103"/>
                <a:gd name="T21" fmla="*/ 323 h 331"/>
                <a:gd name="T22" fmla="*/ 74 w 103"/>
                <a:gd name="T23" fmla="*/ 331 h 331"/>
                <a:gd name="T24" fmla="*/ 103 w 103"/>
                <a:gd name="T25" fmla="*/ 323 h 331"/>
                <a:gd name="T26" fmla="*/ 103 w 103"/>
                <a:gd name="T27" fmla="*/ 110 h 331"/>
                <a:gd name="T28" fmla="*/ 103 w 103"/>
                <a:gd name="T29" fmla="*/ 84 h 3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331"/>
                <a:gd name="T47" fmla="*/ 103 w 103"/>
                <a:gd name="T48" fmla="*/ 331 h 3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331">
                  <a:moveTo>
                    <a:pt x="103" y="84"/>
                  </a:moveTo>
                  <a:cubicBezTo>
                    <a:pt x="103" y="37"/>
                    <a:pt x="65" y="0"/>
                    <a:pt x="19" y="0"/>
                  </a:cubicBezTo>
                  <a:cubicBezTo>
                    <a:pt x="19" y="0"/>
                    <a:pt x="18" y="0"/>
                    <a:pt x="18" y="0"/>
                  </a:cubicBezTo>
                  <a:cubicBezTo>
                    <a:pt x="14" y="1"/>
                    <a:pt x="8" y="12"/>
                    <a:pt x="4" y="26"/>
                  </a:cubicBezTo>
                  <a:cubicBezTo>
                    <a:pt x="0" y="40"/>
                    <a:pt x="0" y="52"/>
                    <a:pt x="4" y="55"/>
                  </a:cubicBezTo>
                  <a:cubicBezTo>
                    <a:pt x="4" y="55"/>
                    <a:pt x="5" y="55"/>
                    <a:pt x="5" y="55"/>
                  </a:cubicBezTo>
                  <a:cubicBezTo>
                    <a:pt x="29" y="62"/>
                    <a:pt x="46" y="84"/>
                    <a:pt x="46" y="110"/>
                  </a:cubicBezTo>
                  <a:cubicBezTo>
                    <a:pt x="46" y="110"/>
                    <a:pt x="46" y="110"/>
                    <a:pt x="46" y="110"/>
                  </a:cubicBezTo>
                  <a:cubicBezTo>
                    <a:pt x="46" y="111"/>
                    <a:pt x="46" y="111"/>
                    <a:pt x="46" y="112"/>
                  </a:cubicBezTo>
                  <a:cubicBezTo>
                    <a:pt x="46" y="163"/>
                    <a:pt x="46" y="163"/>
                    <a:pt x="46" y="163"/>
                  </a:cubicBezTo>
                  <a:cubicBezTo>
                    <a:pt x="46" y="323"/>
                    <a:pt x="46" y="323"/>
                    <a:pt x="46" y="323"/>
                  </a:cubicBezTo>
                  <a:cubicBezTo>
                    <a:pt x="46" y="328"/>
                    <a:pt x="59" y="331"/>
                    <a:pt x="74" y="331"/>
                  </a:cubicBezTo>
                  <a:cubicBezTo>
                    <a:pt x="90" y="331"/>
                    <a:pt x="103" y="328"/>
                    <a:pt x="103" y="323"/>
                  </a:cubicBezTo>
                  <a:cubicBezTo>
                    <a:pt x="103" y="110"/>
                    <a:pt x="103" y="110"/>
                    <a:pt x="103" y="110"/>
                  </a:cubicBezTo>
                  <a:cubicBezTo>
                    <a:pt x="103" y="110"/>
                    <a:pt x="103" y="93"/>
                    <a:pt x="103" y="84"/>
                  </a:cubicBezTo>
                  <a:close/>
                </a:path>
              </a:pathLst>
            </a:custGeom>
            <a:gradFill rotWithShape="1">
              <a:gsLst>
                <a:gs pos="65000">
                  <a:schemeClr val="bg1">
                    <a:lumMod val="50000"/>
                  </a:schemeClr>
                </a:gs>
                <a:gs pos="100000">
                  <a:srgbClr val="EAEAEA"/>
                </a:gs>
              </a:gsLst>
              <a:lin ang="19200000" scaled="0"/>
            </a:gradFill>
            <a:ln w="6350">
              <a:noFill/>
              <a:miter lim="800000"/>
              <a:headEnd/>
              <a:tailEnd/>
            </a:ln>
          </p:spPr>
          <p:txBody>
            <a:bodyPr/>
            <a:lstStyle/>
            <a:p>
              <a:endParaRPr lang="en-US" dirty="0"/>
            </a:p>
          </p:txBody>
        </p:sp>
        <p:sp>
          <p:nvSpPr>
            <p:cNvPr id="3385" name="Freeform 3085"/>
            <p:cNvSpPr>
              <a:spLocks/>
            </p:cNvSpPr>
            <p:nvPr/>
          </p:nvSpPr>
          <p:spPr bwMode="gray">
            <a:xfrm flipH="1">
              <a:off x="2668653" y="1514108"/>
              <a:ext cx="51115" cy="26040"/>
            </a:xfrm>
            <a:custGeom>
              <a:avLst/>
              <a:gdLst>
                <a:gd name="T0" fmla="*/ 0 w 827"/>
                <a:gd name="T1" fmla="*/ 0 h 411"/>
                <a:gd name="T2" fmla="*/ 0 w 827"/>
                <a:gd name="T3" fmla="*/ 224 h 411"/>
                <a:gd name="T4" fmla="*/ 695 w 827"/>
                <a:gd name="T5" fmla="*/ 411 h 411"/>
                <a:gd name="T6" fmla="*/ 827 w 827"/>
                <a:gd name="T7" fmla="*/ 189 h 411"/>
                <a:gd name="T8" fmla="*/ 0 w 827"/>
                <a:gd name="T9" fmla="*/ 0 h 411"/>
                <a:gd name="T10" fmla="*/ 0 60000 65536"/>
                <a:gd name="T11" fmla="*/ 0 60000 65536"/>
                <a:gd name="T12" fmla="*/ 0 60000 65536"/>
                <a:gd name="T13" fmla="*/ 0 60000 65536"/>
                <a:gd name="T14" fmla="*/ 0 60000 65536"/>
                <a:gd name="T15" fmla="*/ 0 w 827"/>
                <a:gd name="T16" fmla="*/ 0 h 411"/>
                <a:gd name="T17" fmla="*/ 827 w 827"/>
                <a:gd name="T18" fmla="*/ 411 h 411"/>
              </a:gdLst>
              <a:ahLst/>
              <a:cxnLst>
                <a:cxn ang="T10">
                  <a:pos x="T0" y="T1"/>
                </a:cxn>
                <a:cxn ang="T11">
                  <a:pos x="T2" y="T3"/>
                </a:cxn>
                <a:cxn ang="T12">
                  <a:pos x="T4" y="T5"/>
                </a:cxn>
                <a:cxn ang="T13">
                  <a:pos x="T6" y="T7"/>
                </a:cxn>
                <a:cxn ang="T14">
                  <a:pos x="T8" y="T9"/>
                </a:cxn>
              </a:cxnLst>
              <a:rect l="T15" t="T16" r="T17" b="T18"/>
              <a:pathLst>
                <a:path w="827" h="411">
                  <a:moveTo>
                    <a:pt x="0" y="0"/>
                  </a:moveTo>
                  <a:lnTo>
                    <a:pt x="0" y="224"/>
                  </a:lnTo>
                  <a:lnTo>
                    <a:pt x="695" y="411"/>
                  </a:lnTo>
                  <a:lnTo>
                    <a:pt x="827" y="189"/>
                  </a:lnTo>
                  <a:lnTo>
                    <a:pt x="0"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386" name="Freeform 3086"/>
            <p:cNvSpPr>
              <a:spLocks/>
            </p:cNvSpPr>
            <p:nvPr/>
          </p:nvSpPr>
          <p:spPr bwMode="gray">
            <a:xfrm flipH="1">
              <a:off x="2639719" y="1623088"/>
              <a:ext cx="44364" cy="48222"/>
            </a:xfrm>
            <a:custGeom>
              <a:avLst/>
              <a:gdLst>
                <a:gd name="T0" fmla="*/ 242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4 h 332"/>
                <a:gd name="T18" fmla="*/ 221 w 303"/>
                <a:gd name="T19" fmla="*/ 314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4"/>
                    <a:pt x="27" y="54"/>
                    <a:pt x="27" y="54"/>
                  </a:cubicBezTo>
                  <a:cubicBezTo>
                    <a:pt x="0" y="99"/>
                    <a:pt x="11" y="173"/>
                    <a:pt x="58" y="235"/>
                  </a:cubicBezTo>
                  <a:cubicBezTo>
                    <a:pt x="83" y="267"/>
                    <a:pt x="113" y="291"/>
                    <a:pt x="143" y="304"/>
                  </a:cubicBezTo>
                  <a:cubicBezTo>
                    <a:pt x="156" y="332"/>
                    <a:pt x="156" y="332"/>
                    <a:pt x="156" y="332"/>
                  </a:cubicBezTo>
                  <a:cubicBezTo>
                    <a:pt x="221" y="314"/>
                    <a:pt x="221" y="314"/>
                    <a:pt x="221" y="314"/>
                  </a:cubicBezTo>
                  <a:cubicBezTo>
                    <a:pt x="221" y="314"/>
                    <a:pt x="221" y="314"/>
                    <a:pt x="221" y="314"/>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3387" name="Freeform 3087"/>
            <p:cNvSpPr>
              <a:spLocks/>
            </p:cNvSpPr>
            <p:nvPr/>
          </p:nvSpPr>
          <p:spPr bwMode="gray">
            <a:xfrm flipH="1">
              <a:off x="2649365" y="1625018"/>
              <a:ext cx="44364" cy="50150"/>
            </a:xfrm>
            <a:custGeom>
              <a:avLst/>
              <a:gdLst>
                <a:gd name="T0" fmla="*/ 255 w 305"/>
                <a:gd name="T1" fmla="*/ 308 h 347"/>
                <a:gd name="T2" fmla="*/ 61 w 305"/>
                <a:gd name="T3" fmla="*/ 243 h 347"/>
                <a:gd name="T4" fmla="*/ 50 w 305"/>
                <a:gd name="T5" fmla="*/ 39 h 347"/>
                <a:gd name="T6" fmla="*/ 244 w 305"/>
                <a:gd name="T7" fmla="*/ 104 h 347"/>
                <a:gd name="T8" fmla="*/ 255 w 305"/>
                <a:gd name="T9" fmla="*/ 308 h 347"/>
                <a:gd name="T10" fmla="*/ 0 60000 65536"/>
                <a:gd name="T11" fmla="*/ 0 60000 65536"/>
                <a:gd name="T12" fmla="*/ 0 60000 65536"/>
                <a:gd name="T13" fmla="*/ 0 60000 65536"/>
                <a:gd name="T14" fmla="*/ 0 60000 65536"/>
                <a:gd name="T15" fmla="*/ 0 w 305"/>
                <a:gd name="T16" fmla="*/ 0 h 347"/>
                <a:gd name="T17" fmla="*/ 305 w 305"/>
                <a:gd name="T18" fmla="*/ 347 h 347"/>
              </a:gdLst>
              <a:ahLst/>
              <a:cxnLst>
                <a:cxn ang="T10">
                  <a:pos x="T0" y="T1"/>
                </a:cxn>
                <a:cxn ang="T11">
                  <a:pos x="T2" y="T3"/>
                </a:cxn>
                <a:cxn ang="T12">
                  <a:pos x="T4" y="T5"/>
                </a:cxn>
                <a:cxn ang="T13">
                  <a:pos x="T6" y="T7"/>
                </a:cxn>
                <a:cxn ang="T14">
                  <a:pos x="T8" y="T9"/>
                </a:cxn>
              </a:cxnLst>
              <a:rect l="T15" t="T16" r="T17" b="T18"/>
              <a:pathLst>
                <a:path w="305" h="347">
                  <a:moveTo>
                    <a:pt x="255" y="308"/>
                  </a:moveTo>
                  <a:cubicBezTo>
                    <a:pt x="204" y="347"/>
                    <a:pt x="117" y="317"/>
                    <a:pt x="61" y="243"/>
                  </a:cubicBezTo>
                  <a:cubicBezTo>
                    <a:pt x="4" y="169"/>
                    <a:pt x="0" y="77"/>
                    <a:pt x="50" y="39"/>
                  </a:cubicBezTo>
                  <a:cubicBezTo>
                    <a:pt x="101" y="0"/>
                    <a:pt x="188" y="29"/>
                    <a:pt x="244" y="104"/>
                  </a:cubicBezTo>
                  <a:cubicBezTo>
                    <a:pt x="301" y="178"/>
                    <a:pt x="305" y="270"/>
                    <a:pt x="255" y="308"/>
                  </a:cubicBezTo>
                  <a:close/>
                </a:path>
              </a:pathLst>
            </a:custGeom>
            <a:solidFill>
              <a:srgbClr val="333333"/>
            </a:solidFill>
            <a:ln w="6350">
              <a:noFill/>
              <a:miter lim="800000"/>
              <a:headEnd/>
              <a:tailEnd/>
            </a:ln>
          </p:spPr>
          <p:txBody>
            <a:bodyPr/>
            <a:lstStyle/>
            <a:p>
              <a:endParaRPr lang="en-US" dirty="0"/>
            </a:p>
          </p:txBody>
        </p:sp>
        <p:sp>
          <p:nvSpPr>
            <p:cNvPr id="3388" name="Freeform 3088"/>
            <p:cNvSpPr>
              <a:spLocks/>
            </p:cNvSpPr>
            <p:nvPr/>
          </p:nvSpPr>
          <p:spPr bwMode="gray">
            <a:xfrm flipH="1">
              <a:off x="2658044" y="1634662"/>
              <a:ext cx="27004" cy="30862"/>
            </a:xfrm>
            <a:custGeom>
              <a:avLst/>
              <a:gdLst>
                <a:gd name="T0" fmla="*/ 156 w 186"/>
                <a:gd name="T1" fmla="*/ 187 h 211"/>
                <a:gd name="T2" fmla="*/ 38 w 186"/>
                <a:gd name="T3" fmla="*/ 148 h 211"/>
                <a:gd name="T4" fmla="*/ 31 w 186"/>
                <a:gd name="T5" fmla="*/ 24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3"/>
                    <a:pt x="0" y="47"/>
                    <a:pt x="31" y="24"/>
                  </a:cubicBezTo>
                  <a:cubicBezTo>
                    <a:pt x="62" y="0"/>
                    <a:pt x="115" y="18"/>
                    <a:pt x="149" y="63"/>
                  </a:cubicBezTo>
                  <a:cubicBezTo>
                    <a:pt x="184" y="108"/>
                    <a:pt x="186" y="164"/>
                    <a:pt x="156" y="187"/>
                  </a:cubicBezTo>
                  <a:close/>
                </a:path>
              </a:pathLst>
            </a:custGeom>
            <a:solidFill>
              <a:schemeClr val="bg1">
                <a:lumMod val="85000"/>
              </a:schemeClr>
            </a:solidFill>
            <a:ln w="6350">
              <a:noFill/>
              <a:miter lim="800000"/>
              <a:headEnd/>
              <a:tailEnd/>
            </a:ln>
          </p:spPr>
          <p:txBody>
            <a:bodyPr/>
            <a:lstStyle/>
            <a:p>
              <a:endParaRPr lang="en-US" dirty="0"/>
            </a:p>
          </p:txBody>
        </p:sp>
        <p:sp>
          <p:nvSpPr>
            <p:cNvPr id="3389" name="Freeform 3089"/>
            <p:cNvSpPr>
              <a:spLocks/>
            </p:cNvSpPr>
            <p:nvPr/>
          </p:nvSpPr>
          <p:spPr bwMode="gray">
            <a:xfrm flipH="1">
              <a:off x="2621396" y="1525681"/>
              <a:ext cx="98372" cy="135020"/>
            </a:xfrm>
            <a:custGeom>
              <a:avLst/>
              <a:gdLst>
                <a:gd name="T0" fmla="*/ 175 w 673"/>
                <a:gd name="T1" fmla="*/ 47 h 926"/>
                <a:gd name="T2" fmla="*/ 0 w 673"/>
                <a:gd name="T3" fmla="*/ 0 h 926"/>
                <a:gd name="T4" fmla="*/ 0 w 673"/>
                <a:gd name="T5" fmla="*/ 809 h 926"/>
                <a:gd name="T6" fmla="*/ 169 w 673"/>
                <a:gd name="T7" fmla="*/ 855 h 926"/>
                <a:gd name="T8" fmla="*/ 160 w 673"/>
                <a:gd name="T9" fmla="*/ 795 h 926"/>
                <a:gd name="T10" fmla="*/ 206 w 673"/>
                <a:gd name="T11" fmla="*/ 684 h 926"/>
                <a:gd name="T12" fmla="*/ 461 w 673"/>
                <a:gd name="T13" fmla="*/ 770 h 926"/>
                <a:gd name="T14" fmla="*/ 516 w 673"/>
                <a:gd name="T15" fmla="*/ 886 h 926"/>
                <a:gd name="T16" fmla="*/ 673 w 673"/>
                <a:gd name="T17" fmla="*/ 926 h 926"/>
                <a:gd name="T18" fmla="*/ 673 w 673"/>
                <a:gd name="T19" fmla="*/ 181 h 926"/>
                <a:gd name="T20" fmla="*/ 175 w 673"/>
                <a:gd name="T21" fmla="*/ 47 h 9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3"/>
                <a:gd name="T34" fmla="*/ 0 h 926"/>
                <a:gd name="T35" fmla="*/ 673 w 673"/>
                <a:gd name="T36" fmla="*/ 926 h 9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3" h="926">
                  <a:moveTo>
                    <a:pt x="175" y="47"/>
                  </a:moveTo>
                  <a:cubicBezTo>
                    <a:pt x="128" y="47"/>
                    <a:pt x="24" y="6"/>
                    <a:pt x="0" y="0"/>
                  </a:cubicBezTo>
                  <a:cubicBezTo>
                    <a:pt x="0" y="809"/>
                    <a:pt x="0" y="809"/>
                    <a:pt x="0" y="809"/>
                  </a:cubicBezTo>
                  <a:cubicBezTo>
                    <a:pt x="169" y="855"/>
                    <a:pt x="169" y="855"/>
                    <a:pt x="169" y="855"/>
                  </a:cubicBezTo>
                  <a:cubicBezTo>
                    <a:pt x="163" y="834"/>
                    <a:pt x="160" y="814"/>
                    <a:pt x="160" y="795"/>
                  </a:cubicBezTo>
                  <a:cubicBezTo>
                    <a:pt x="159" y="748"/>
                    <a:pt x="174" y="708"/>
                    <a:pt x="206" y="684"/>
                  </a:cubicBezTo>
                  <a:cubicBezTo>
                    <a:pt x="272" y="633"/>
                    <a:pt x="386" y="672"/>
                    <a:pt x="461" y="770"/>
                  </a:cubicBezTo>
                  <a:cubicBezTo>
                    <a:pt x="489" y="807"/>
                    <a:pt x="507" y="847"/>
                    <a:pt x="516" y="886"/>
                  </a:cubicBezTo>
                  <a:cubicBezTo>
                    <a:pt x="673" y="926"/>
                    <a:pt x="673" y="926"/>
                    <a:pt x="673" y="926"/>
                  </a:cubicBezTo>
                  <a:cubicBezTo>
                    <a:pt x="673" y="181"/>
                    <a:pt x="673" y="181"/>
                    <a:pt x="673" y="181"/>
                  </a:cubicBezTo>
                  <a:lnTo>
                    <a:pt x="175" y="47"/>
                  </a:lnTo>
                  <a:close/>
                </a:path>
              </a:pathLst>
            </a:custGeom>
            <a:solidFill>
              <a:schemeClr val="bg1">
                <a:lumMod val="50000"/>
              </a:schemeClr>
            </a:solidFill>
            <a:ln w="6350">
              <a:noFill/>
              <a:miter lim="800000"/>
              <a:headEnd/>
              <a:tailEnd/>
            </a:ln>
          </p:spPr>
          <p:txBody>
            <a:bodyPr/>
            <a:lstStyle/>
            <a:p>
              <a:endParaRPr lang="en-US" dirty="0"/>
            </a:p>
          </p:txBody>
        </p:sp>
        <p:sp>
          <p:nvSpPr>
            <p:cNvPr id="3390" name="Freeform 3090"/>
            <p:cNvSpPr>
              <a:spLocks/>
            </p:cNvSpPr>
            <p:nvPr/>
          </p:nvSpPr>
          <p:spPr bwMode="gray">
            <a:xfrm flipH="1">
              <a:off x="2624289" y="1538219"/>
              <a:ext cx="47257" cy="119589"/>
            </a:xfrm>
            <a:custGeom>
              <a:avLst/>
              <a:gdLst>
                <a:gd name="T0" fmla="*/ 0 w 327"/>
                <a:gd name="T1" fmla="*/ 0 h 818"/>
                <a:gd name="T2" fmla="*/ 0 w 327"/>
                <a:gd name="T3" fmla="*/ 567 h 818"/>
                <a:gd name="T4" fmla="*/ 143 w 327"/>
                <a:gd name="T5" fmla="*/ 671 h 818"/>
                <a:gd name="T6" fmla="*/ 203 w 327"/>
                <a:gd name="T7" fmla="*/ 786 h 818"/>
                <a:gd name="T8" fmla="*/ 327 w 327"/>
                <a:gd name="T9" fmla="*/ 818 h 818"/>
                <a:gd name="T10" fmla="*/ 327 w 327"/>
                <a:gd name="T11" fmla="*/ 88 h 818"/>
                <a:gd name="T12" fmla="*/ 0 w 327"/>
                <a:gd name="T13" fmla="*/ 0 h 818"/>
                <a:gd name="T14" fmla="*/ 0 60000 65536"/>
                <a:gd name="T15" fmla="*/ 0 60000 65536"/>
                <a:gd name="T16" fmla="*/ 0 60000 65536"/>
                <a:gd name="T17" fmla="*/ 0 60000 65536"/>
                <a:gd name="T18" fmla="*/ 0 60000 65536"/>
                <a:gd name="T19" fmla="*/ 0 60000 65536"/>
                <a:gd name="T20" fmla="*/ 0 60000 65536"/>
                <a:gd name="T21" fmla="*/ 0 w 327"/>
                <a:gd name="T22" fmla="*/ 0 h 818"/>
                <a:gd name="T23" fmla="*/ 327 w 327"/>
                <a:gd name="T24" fmla="*/ 818 h 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818">
                  <a:moveTo>
                    <a:pt x="0" y="0"/>
                  </a:moveTo>
                  <a:cubicBezTo>
                    <a:pt x="0" y="567"/>
                    <a:pt x="0" y="567"/>
                    <a:pt x="0" y="567"/>
                  </a:cubicBezTo>
                  <a:cubicBezTo>
                    <a:pt x="47" y="582"/>
                    <a:pt x="105" y="621"/>
                    <a:pt x="143" y="671"/>
                  </a:cubicBezTo>
                  <a:cubicBezTo>
                    <a:pt x="171" y="708"/>
                    <a:pt x="195" y="747"/>
                    <a:pt x="203" y="786"/>
                  </a:cubicBezTo>
                  <a:cubicBezTo>
                    <a:pt x="327" y="818"/>
                    <a:pt x="327" y="818"/>
                    <a:pt x="327" y="818"/>
                  </a:cubicBezTo>
                  <a:cubicBezTo>
                    <a:pt x="327" y="88"/>
                    <a:pt x="327" y="88"/>
                    <a:pt x="327" y="88"/>
                  </a:cubicBez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391" name="Freeform 3091"/>
            <p:cNvSpPr>
              <a:spLocks/>
            </p:cNvSpPr>
            <p:nvPr/>
          </p:nvSpPr>
          <p:spPr bwMode="gray">
            <a:xfrm flipH="1">
              <a:off x="2627182" y="1541112"/>
              <a:ext cx="41471" cy="48222"/>
            </a:xfrm>
            <a:custGeom>
              <a:avLst/>
              <a:gdLst>
                <a:gd name="T0" fmla="*/ 0 w 683"/>
                <a:gd name="T1" fmla="*/ 0 h 772"/>
                <a:gd name="T2" fmla="*/ 0 w 683"/>
                <a:gd name="T3" fmla="*/ 590 h 772"/>
                <a:gd name="T4" fmla="*/ 683 w 683"/>
                <a:gd name="T5" fmla="*/ 772 h 772"/>
                <a:gd name="T6" fmla="*/ 683 w 683"/>
                <a:gd name="T7" fmla="*/ 184 h 772"/>
                <a:gd name="T8" fmla="*/ 0 w 683"/>
                <a:gd name="T9" fmla="*/ 0 h 772"/>
                <a:gd name="T10" fmla="*/ 0 60000 65536"/>
                <a:gd name="T11" fmla="*/ 0 60000 65536"/>
                <a:gd name="T12" fmla="*/ 0 60000 65536"/>
                <a:gd name="T13" fmla="*/ 0 60000 65536"/>
                <a:gd name="T14" fmla="*/ 0 60000 65536"/>
                <a:gd name="T15" fmla="*/ 0 w 683"/>
                <a:gd name="T16" fmla="*/ 0 h 772"/>
                <a:gd name="T17" fmla="*/ 683 w 683"/>
                <a:gd name="T18" fmla="*/ 772 h 772"/>
              </a:gdLst>
              <a:ahLst/>
              <a:cxnLst>
                <a:cxn ang="T10">
                  <a:pos x="T0" y="T1"/>
                </a:cxn>
                <a:cxn ang="T11">
                  <a:pos x="T2" y="T3"/>
                </a:cxn>
                <a:cxn ang="T12">
                  <a:pos x="T4" y="T5"/>
                </a:cxn>
                <a:cxn ang="T13">
                  <a:pos x="T6" y="T7"/>
                </a:cxn>
                <a:cxn ang="T14">
                  <a:pos x="T8" y="T9"/>
                </a:cxn>
              </a:cxnLst>
              <a:rect l="T15" t="T16" r="T17" b="T18"/>
              <a:pathLst>
                <a:path w="683" h="772">
                  <a:moveTo>
                    <a:pt x="0" y="0"/>
                  </a:moveTo>
                  <a:lnTo>
                    <a:pt x="0" y="590"/>
                  </a:lnTo>
                  <a:lnTo>
                    <a:pt x="683" y="772"/>
                  </a:lnTo>
                  <a:lnTo>
                    <a:pt x="683" y="184"/>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392" name="Freeform 3092"/>
            <p:cNvSpPr>
              <a:spLocks/>
            </p:cNvSpPr>
            <p:nvPr/>
          </p:nvSpPr>
          <p:spPr bwMode="gray">
            <a:xfrm flipH="1">
              <a:off x="2537490" y="1568116"/>
              <a:ext cx="83906" cy="92585"/>
            </a:xfrm>
            <a:custGeom>
              <a:avLst/>
              <a:gdLst>
                <a:gd name="T0" fmla="*/ 1354 w 1354"/>
                <a:gd name="T1" fmla="*/ 0 h 1502"/>
                <a:gd name="T2" fmla="*/ 0 w 1354"/>
                <a:gd name="T3" fmla="*/ 366 h 1502"/>
                <a:gd name="T4" fmla="*/ 0 w 1354"/>
                <a:gd name="T5" fmla="*/ 1502 h 1502"/>
                <a:gd name="T6" fmla="*/ 1354 w 1354"/>
                <a:gd name="T7" fmla="*/ 1138 h 1502"/>
                <a:gd name="T8" fmla="*/ 1354 w 1354"/>
                <a:gd name="T9" fmla="*/ 0 h 1502"/>
                <a:gd name="T10" fmla="*/ 0 60000 65536"/>
                <a:gd name="T11" fmla="*/ 0 60000 65536"/>
                <a:gd name="T12" fmla="*/ 0 60000 65536"/>
                <a:gd name="T13" fmla="*/ 0 60000 65536"/>
                <a:gd name="T14" fmla="*/ 0 60000 65536"/>
                <a:gd name="T15" fmla="*/ 0 w 1354"/>
                <a:gd name="T16" fmla="*/ 0 h 1502"/>
                <a:gd name="T17" fmla="*/ 1354 w 1354"/>
                <a:gd name="T18" fmla="*/ 1502 h 1502"/>
              </a:gdLst>
              <a:ahLst/>
              <a:cxnLst>
                <a:cxn ang="T10">
                  <a:pos x="T0" y="T1"/>
                </a:cxn>
                <a:cxn ang="T11">
                  <a:pos x="T2" y="T3"/>
                </a:cxn>
                <a:cxn ang="T12">
                  <a:pos x="T4" y="T5"/>
                </a:cxn>
                <a:cxn ang="T13">
                  <a:pos x="T6" y="T7"/>
                </a:cxn>
                <a:cxn ang="T14">
                  <a:pos x="T8" y="T9"/>
                </a:cxn>
              </a:cxnLst>
              <a:rect l="T15" t="T16" r="T17" b="T18"/>
              <a:pathLst>
                <a:path w="1354" h="1502">
                  <a:moveTo>
                    <a:pt x="1354" y="0"/>
                  </a:moveTo>
                  <a:lnTo>
                    <a:pt x="0" y="366"/>
                  </a:lnTo>
                  <a:lnTo>
                    <a:pt x="0" y="1502"/>
                  </a:lnTo>
                  <a:lnTo>
                    <a:pt x="1354" y="1138"/>
                  </a:lnTo>
                  <a:lnTo>
                    <a:pt x="1354" y="0"/>
                  </a:lnTo>
                  <a:close/>
                </a:path>
              </a:pathLst>
            </a:custGeom>
            <a:solidFill>
              <a:schemeClr val="bg1">
                <a:lumMod val="65000"/>
              </a:schemeClr>
            </a:solidFill>
            <a:ln w="6350">
              <a:noFill/>
              <a:miter lim="800000"/>
              <a:headEnd/>
              <a:tailEnd/>
            </a:ln>
          </p:spPr>
          <p:txBody>
            <a:bodyPr/>
            <a:lstStyle/>
            <a:p>
              <a:endParaRPr lang="en-US" dirty="0"/>
            </a:p>
          </p:txBody>
        </p:sp>
        <p:sp>
          <p:nvSpPr>
            <p:cNvPr id="3393" name="Freeform 3093"/>
            <p:cNvSpPr>
              <a:spLocks/>
            </p:cNvSpPr>
            <p:nvPr/>
          </p:nvSpPr>
          <p:spPr bwMode="gray">
            <a:xfrm flipH="1">
              <a:off x="2537490" y="1529539"/>
              <a:ext cx="83906" cy="60759"/>
            </a:xfrm>
            <a:custGeom>
              <a:avLst/>
              <a:gdLst>
                <a:gd name="T0" fmla="*/ 0 w 1354"/>
                <a:gd name="T1" fmla="*/ 987 h 987"/>
                <a:gd name="T2" fmla="*/ 0 w 1354"/>
                <a:gd name="T3" fmla="*/ 363 h 987"/>
                <a:gd name="T4" fmla="*/ 711 w 1354"/>
                <a:gd name="T5" fmla="*/ 172 h 987"/>
                <a:gd name="T6" fmla="*/ 1354 w 1354"/>
                <a:gd name="T7" fmla="*/ 0 h 987"/>
                <a:gd name="T8" fmla="*/ 1354 w 1354"/>
                <a:gd name="T9" fmla="*/ 623 h 987"/>
                <a:gd name="T10" fmla="*/ 711 w 1354"/>
                <a:gd name="T11" fmla="*/ 796 h 987"/>
                <a:gd name="T12" fmla="*/ 0 w 1354"/>
                <a:gd name="T13" fmla="*/ 987 h 987"/>
                <a:gd name="T14" fmla="*/ 0 60000 65536"/>
                <a:gd name="T15" fmla="*/ 0 60000 65536"/>
                <a:gd name="T16" fmla="*/ 0 60000 65536"/>
                <a:gd name="T17" fmla="*/ 0 60000 65536"/>
                <a:gd name="T18" fmla="*/ 0 60000 65536"/>
                <a:gd name="T19" fmla="*/ 0 60000 65536"/>
                <a:gd name="T20" fmla="*/ 0 60000 65536"/>
                <a:gd name="T21" fmla="*/ 0 w 1354"/>
                <a:gd name="T22" fmla="*/ 0 h 987"/>
                <a:gd name="T23" fmla="*/ 1354 w 1354"/>
                <a:gd name="T24" fmla="*/ 987 h 9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4" h="987">
                  <a:moveTo>
                    <a:pt x="0" y="987"/>
                  </a:moveTo>
                  <a:lnTo>
                    <a:pt x="0" y="363"/>
                  </a:lnTo>
                  <a:lnTo>
                    <a:pt x="711" y="172"/>
                  </a:lnTo>
                  <a:lnTo>
                    <a:pt x="1354" y="0"/>
                  </a:lnTo>
                  <a:lnTo>
                    <a:pt x="1354" y="623"/>
                  </a:lnTo>
                  <a:lnTo>
                    <a:pt x="711" y="796"/>
                  </a:lnTo>
                  <a:lnTo>
                    <a:pt x="0" y="98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394" name="Freeform 3094"/>
            <p:cNvSpPr>
              <a:spLocks/>
            </p:cNvSpPr>
            <p:nvPr/>
          </p:nvSpPr>
          <p:spPr bwMode="gray">
            <a:xfrm flipH="1">
              <a:off x="2579925" y="1540147"/>
              <a:ext cx="0" cy="38578"/>
            </a:xfrm>
            <a:custGeom>
              <a:avLst/>
              <a:gdLst>
                <a:gd name="T0" fmla="*/ 622 h 622"/>
                <a:gd name="T1" fmla="*/ 0 h 622"/>
                <a:gd name="T2" fmla="*/ 622 h 622"/>
                <a:gd name="T3" fmla="*/ 0 60000 65536"/>
                <a:gd name="T4" fmla="*/ 0 60000 65536"/>
                <a:gd name="T5" fmla="*/ 0 60000 65536"/>
                <a:gd name="T6" fmla="*/ 0 h 622"/>
                <a:gd name="T7" fmla="*/ 622 h 622"/>
              </a:gdLst>
              <a:ahLst/>
              <a:cxnLst>
                <a:cxn ang="T3">
                  <a:pos x="0" y="T0"/>
                </a:cxn>
                <a:cxn ang="T4">
                  <a:pos x="0" y="T1"/>
                </a:cxn>
                <a:cxn ang="T5">
                  <a:pos x="0" y="T2"/>
                </a:cxn>
              </a:cxnLst>
              <a:rect l="0" t="T6" r="0" b="T7"/>
              <a:pathLst>
                <a:path h="622">
                  <a:moveTo>
                    <a:pt x="0" y="622"/>
                  </a:moveTo>
                  <a:lnTo>
                    <a:pt x="0" y="0"/>
                  </a:lnTo>
                  <a:lnTo>
                    <a:pt x="0" y="622"/>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95" name="Freeform 3095"/>
            <p:cNvSpPr>
              <a:spLocks/>
            </p:cNvSpPr>
            <p:nvPr/>
          </p:nvSpPr>
          <p:spPr bwMode="gray">
            <a:xfrm flipH="1">
              <a:off x="2621396" y="1551721"/>
              <a:ext cx="0" cy="38578"/>
            </a:xfrm>
            <a:custGeom>
              <a:avLst/>
              <a:gdLst>
                <a:gd name="T0" fmla="*/ 0 h 622"/>
                <a:gd name="T1" fmla="*/ 622 h 622"/>
                <a:gd name="T2" fmla="*/ 0 h 622"/>
                <a:gd name="T3" fmla="*/ 0 60000 65536"/>
                <a:gd name="T4" fmla="*/ 0 60000 65536"/>
                <a:gd name="T5" fmla="*/ 0 60000 65536"/>
                <a:gd name="T6" fmla="*/ 0 h 622"/>
                <a:gd name="T7" fmla="*/ 622 h 622"/>
              </a:gdLst>
              <a:ahLst/>
              <a:cxnLst>
                <a:cxn ang="T3">
                  <a:pos x="0" y="T0"/>
                </a:cxn>
                <a:cxn ang="T4">
                  <a:pos x="0" y="T1"/>
                </a:cxn>
                <a:cxn ang="T5">
                  <a:pos x="0" y="T2"/>
                </a:cxn>
              </a:cxnLst>
              <a:rect l="0" t="T6" r="0" b="T7"/>
              <a:pathLst>
                <a:path h="622">
                  <a:moveTo>
                    <a:pt x="0" y="0"/>
                  </a:moveTo>
                  <a:lnTo>
                    <a:pt x="0" y="622"/>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96" name="Freeform 3096"/>
            <p:cNvSpPr>
              <a:spLocks/>
            </p:cNvSpPr>
            <p:nvPr/>
          </p:nvSpPr>
          <p:spPr bwMode="gray">
            <a:xfrm flipH="1">
              <a:off x="2537490" y="1529539"/>
              <a:ext cx="0" cy="38578"/>
            </a:xfrm>
            <a:custGeom>
              <a:avLst/>
              <a:gdLst>
                <a:gd name="T0" fmla="*/ 621 h 621"/>
                <a:gd name="T1" fmla="*/ 0 h 621"/>
                <a:gd name="T2" fmla="*/ 621 h 621"/>
                <a:gd name="T3" fmla="*/ 0 60000 65536"/>
                <a:gd name="T4" fmla="*/ 0 60000 65536"/>
                <a:gd name="T5" fmla="*/ 0 60000 65536"/>
                <a:gd name="T6" fmla="*/ 0 h 621"/>
                <a:gd name="T7" fmla="*/ 621 h 621"/>
              </a:gdLst>
              <a:ahLst/>
              <a:cxnLst>
                <a:cxn ang="T3">
                  <a:pos x="0" y="T0"/>
                </a:cxn>
                <a:cxn ang="T4">
                  <a:pos x="0" y="T1"/>
                </a:cxn>
                <a:cxn ang="T5">
                  <a:pos x="0" y="T2"/>
                </a:cxn>
              </a:cxnLst>
              <a:rect l="0" t="T6" r="0" b="T7"/>
              <a:pathLst>
                <a:path h="621">
                  <a:moveTo>
                    <a:pt x="0" y="621"/>
                  </a:moveTo>
                  <a:lnTo>
                    <a:pt x="0" y="0"/>
                  </a:lnTo>
                  <a:lnTo>
                    <a:pt x="0" y="621"/>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97" name="Freeform 3097"/>
            <p:cNvSpPr>
              <a:spLocks/>
            </p:cNvSpPr>
            <p:nvPr/>
          </p:nvSpPr>
          <p:spPr bwMode="gray">
            <a:xfrm flipH="1">
              <a:off x="2542312" y="1508321"/>
              <a:ext cx="134056" cy="32791"/>
            </a:xfrm>
            <a:custGeom>
              <a:avLst/>
              <a:gdLst>
                <a:gd name="T0" fmla="*/ 923 w 923"/>
                <a:gd name="T1" fmla="*/ 104 h 227"/>
                <a:gd name="T2" fmla="*/ 544 w 923"/>
                <a:gd name="T3" fmla="*/ 2 h 227"/>
                <a:gd name="T4" fmla="*/ 544 w 923"/>
                <a:gd name="T5" fmla="*/ 2 h 227"/>
                <a:gd name="T6" fmla="*/ 544 w 923"/>
                <a:gd name="T7" fmla="*/ 2 h 227"/>
                <a:gd name="T8" fmla="*/ 544 w 923"/>
                <a:gd name="T9" fmla="*/ 2 h 227"/>
                <a:gd name="T10" fmla="*/ 517 w 923"/>
                <a:gd name="T11" fmla="*/ 3 h 227"/>
                <a:gd name="T12" fmla="*/ 56 w 923"/>
                <a:gd name="T13" fmla="*/ 124 h 227"/>
                <a:gd name="T14" fmla="*/ 56 w 923"/>
                <a:gd name="T15" fmla="*/ 124 h 227"/>
                <a:gd name="T16" fmla="*/ 0 w 923"/>
                <a:gd name="T17" fmla="*/ 198 h 227"/>
                <a:gd name="T18" fmla="*/ 165 w 923"/>
                <a:gd name="T19" fmla="*/ 153 h 227"/>
                <a:gd name="T20" fmla="*/ 439 w 923"/>
                <a:gd name="T21" fmla="*/ 227 h 227"/>
                <a:gd name="T22" fmla="*/ 923 w 923"/>
                <a:gd name="T23" fmla="*/ 104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3"/>
                <a:gd name="T37" fmla="*/ 0 h 227"/>
                <a:gd name="T38" fmla="*/ 923 w 923"/>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3" h="227">
                  <a:moveTo>
                    <a:pt x="923" y="104"/>
                  </a:moveTo>
                  <a:cubicBezTo>
                    <a:pt x="544" y="2"/>
                    <a:pt x="544" y="2"/>
                    <a:pt x="544" y="2"/>
                  </a:cubicBezTo>
                  <a:cubicBezTo>
                    <a:pt x="544" y="2"/>
                    <a:pt x="544" y="2"/>
                    <a:pt x="544" y="2"/>
                  </a:cubicBezTo>
                  <a:cubicBezTo>
                    <a:pt x="544" y="2"/>
                    <a:pt x="544" y="2"/>
                    <a:pt x="544" y="2"/>
                  </a:cubicBezTo>
                  <a:cubicBezTo>
                    <a:pt x="544" y="2"/>
                    <a:pt x="544" y="2"/>
                    <a:pt x="544" y="2"/>
                  </a:cubicBezTo>
                  <a:cubicBezTo>
                    <a:pt x="536" y="0"/>
                    <a:pt x="526" y="0"/>
                    <a:pt x="517" y="3"/>
                  </a:cubicBezTo>
                  <a:cubicBezTo>
                    <a:pt x="517" y="3"/>
                    <a:pt x="58" y="123"/>
                    <a:pt x="56" y="124"/>
                  </a:cubicBezTo>
                  <a:cubicBezTo>
                    <a:pt x="56" y="124"/>
                    <a:pt x="56" y="124"/>
                    <a:pt x="56" y="124"/>
                  </a:cubicBezTo>
                  <a:cubicBezTo>
                    <a:pt x="25" y="133"/>
                    <a:pt x="0" y="166"/>
                    <a:pt x="0" y="198"/>
                  </a:cubicBezTo>
                  <a:cubicBezTo>
                    <a:pt x="165" y="153"/>
                    <a:pt x="165" y="153"/>
                    <a:pt x="165" y="153"/>
                  </a:cubicBezTo>
                  <a:cubicBezTo>
                    <a:pt x="439" y="227"/>
                    <a:pt x="439" y="227"/>
                    <a:pt x="439" y="227"/>
                  </a:cubicBezTo>
                  <a:lnTo>
                    <a:pt x="923" y="10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398" name="Freeform 3098"/>
            <p:cNvSpPr>
              <a:spLocks/>
            </p:cNvSpPr>
            <p:nvPr/>
          </p:nvSpPr>
          <p:spPr bwMode="gray">
            <a:xfrm flipH="1">
              <a:off x="2612716" y="1527610"/>
              <a:ext cx="63653" cy="25075"/>
            </a:xfrm>
            <a:custGeom>
              <a:avLst/>
              <a:gdLst>
                <a:gd name="T0" fmla="*/ 56 w 439"/>
                <a:gd name="T1" fmla="*/ 0 h 176"/>
                <a:gd name="T2" fmla="*/ 56 w 439"/>
                <a:gd name="T3" fmla="*/ 0 h 176"/>
                <a:gd name="T4" fmla="*/ 0 w 439"/>
                <a:gd name="T5" fmla="*/ 74 h 176"/>
                <a:gd name="T6" fmla="*/ 379 w 439"/>
                <a:gd name="T7" fmla="*/ 176 h 176"/>
                <a:gd name="T8" fmla="*/ 439 w 439"/>
                <a:gd name="T9" fmla="*/ 103 h 176"/>
                <a:gd name="T10" fmla="*/ 56 w 439"/>
                <a:gd name="T11" fmla="*/ 0 h 176"/>
                <a:gd name="T12" fmla="*/ 0 60000 65536"/>
                <a:gd name="T13" fmla="*/ 0 60000 65536"/>
                <a:gd name="T14" fmla="*/ 0 60000 65536"/>
                <a:gd name="T15" fmla="*/ 0 60000 65536"/>
                <a:gd name="T16" fmla="*/ 0 60000 65536"/>
                <a:gd name="T17" fmla="*/ 0 60000 65536"/>
                <a:gd name="T18" fmla="*/ 0 w 439"/>
                <a:gd name="T19" fmla="*/ 0 h 176"/>
                <a:gd name="T20" fmla="*/ 439 w 439"/>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439" h="176">
                  <a:moveTo>
                    <a:pt x="56" y="0"/>
                  </a:moveTo>
                  <a:cubicBezTo>
                    <a:pt x="56" y="0"/>
                    <a:pt x="56" y="0"/>
                    <a:pt x="56" y="0"/>
                  </a:cubicBezTo>
                  <a:cubicBezTo>
                    <a:pt x="25" y="9"/>
                    <a:pt x="0" y="42"/>
                    <a:pt x="0" y="74"/>
                  </a:cubicBezTo>
                  <a:cubicBezTo>
                    <a:pt x="379" y="176"/>
                    <a:pt x="379" y="176"/>
                    <a:pt x="379" y="176"/>
                  </a:cubicBezTo>
                  <a:cubicBezTo>
                    <a:pt x="439" y="103"/>
                    <a:pt x="439" y="103"/>
                    <a:pt x="439" y="103"/>
                  </a:cubicBezTo>
                  <a:lnTo>
                    <a:pt x="56"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399" name="Freeform 3099"/>
            <p:cNvSpPr>
              <a:spLocks/>
            </p:cNvSpPr>
            <p:nvPr/>
          </p:nvSpPr>
          <p:spPr bwMode="gray">
            <a:xfrm flipH="1">
              <a:off x="2537490" y="1521824"/>
              <a:ext cx="8680" cy="13502"/>
            </a:xfrm>
            <a:custGeom>
              <a:avLst/>
              <a:gdLst>
                <a:gd name="T0" fmla="*/ 57 w 59"/>
                <a:gd name="T1" fmla="*/ 50 h 89"/>
                <a:gd name="T2" fmla="*/ 1 w 59"/>
                <a:gd name="T3" fmla="*/ 9 h 89"/>
                <a:gd name="T4" fmla="*/ 34 w 59"/>
                <a:gd name="T5" fmla="*/ 56 h 89"/>
                <a:gd name="T6" fmla="*/ 58 w 59"/>
                <a:gd name="T7" fmla="*/ 89 h 89"/>
                <a:gd name="T8" fmla="*/ 57 w 59"/>
                <a:gd name="T9" fmla="*/ 50 h 89"/>
                <a:gd name="T10" fmla="*/ 0 60000 65536"/>
                <a:gd name="T11" fmla="*/ 0 60000 65536"/>
                <a:gd name="T12" fmla="*/ 0 60000 65536"/>
                <a:gd name="T13" fmla="*/ 0 60000 65536"/>
                <a:gd name="T14" fmla="*/ 0 60000 65536"/>
                <a:gd name="T15" fmla="*/ 0 w 59"/>
                <a:gd name="T16" fmla="*/ 0 h 89"/>
                <a:gd name="T17" fmla="*/ 59 w 59"/>
                <a:gd name="T18" fmla="*/ 89 h 89"/>
              </a:gdLst>
              <a:ahLst/>
              <a:cxnLst>
                <a:cxn ang="T10">
                  <a:pos x="T0" y="T1"/>
                </a:cxn>
                <a:cxn ang="T11">
                  <a:pos x="T2" y="T3"/>
                </a:cxn>
                <a:cxn ang="T12">
                  <a:pos x="T4" y="T5"/>
                </a:cxn>
                <a:cxn ang="T13">
                  <a:pos x="T6" y="T7"/>
                </a:cxn>
                <a:cxn ang="T14">
                  <a:pos x="T8" y="T9"/>
                </a:cxn>
              </a:cxnLst>
              <a:rect l="T15" t="T16" r="T17" b="T18"/>
              <a:pathLst>
                <a:path w="59" h="89">
                  <a:moveTo>
                    <a:pt x="57" y="50"/>
                  </a:moveTo>
                  <a:cubicBezTo>
                    <a:pt x="57" y="18"/>
                    <a:pt x="32" y="0"/>
                    <a:pt x="1" y="9"/>
                  </a:cubicBezTo>
                  <a:cubicBezTo>
                    <a:pt x="0" y="8"/>
                    <a:pt x="18" y="34"/>
                    <a:pt x="34" y="56"/>
                  </a:cubicBezTo>
                  <a:cubicBezTo>
                    <a:pt x="47" y="73"/>
                    <a:pt x="58" y="89"/>
                    <a:pt x="58" y="89"/>
                  </a:cubicBezTo>
                  <a:cubicBezTo>
                    <a:pt x="59" y="76"/>
                    <a:pt x="58" y="61"/>
                    <a:pt x="57" y="50"/>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400" name="Freeform 3100"/>
            <p:cNvSpPr>
              <a:spLocks/>
            </p:cNvSpPr>
            <p:nvPr/>
          </p:nvSpPr>
          <p:spPr bwMode="gray">
            <a:xfrm flipH="1">
              <a:off x="2537490" y="1523752"/>
              <a:ext cx="75226" cy="28932"/>
            </a:xfrm>
            <a:custGeom>
              <a:avLst/>
              <a:gdLst>
                <a:gd name="T0" fmla="*/ 460 w 517"/>
                <a:gd name="T1" fmla="*/ 0 h 201"/>
                <a:gd name="T2" fmla="*/ 460 w 517"/>
                <a:gd name="T3" fmla="*/ 0 h 201"/>
                <a:gd name="T4" fmla="*/ 0 w 517"/>
                <a:gd name="T5" fmla="*/ 121 h 201"/>
                <a:gd name="T6" fmla="*/ 56 w 517"/>
                <a:gd name="T7" fmla="*/ 201 h 201"/>
                <a:gd name="T8" fmla="*/ 517 w 517"/>
                <a:gd name="T9" fmla="*/ 80 h 201"/>
                <a:gd name="T10" fmla="*/ 460 w 517"/>
                <a:gd name="T11" fmla="*/ 0 h 201"/>
                <a:gd name="T12" fmla="*/ 0 60000 65536"/>
                <a:gd name="T13" fmla="*/ 0 60000 65536"/>
                <a:gd name="T14" fmla="*/ 0 60000 65536"/>
                <a:gd name="T15" fmla="*/ 0 60000 65536"/>
                <a:gd name="T16" fmla="*/ 0 60000 65536"/>
                <a:gd name="T17" fmla="*/ 0 60000 65536"/>
                <a:gd name="T18" fmla="*/ 0 w 517"/>
                <a:gd name="T19" fmla="*/ 0 h 201"/>
                <a:gd name="T20" fmla="*/ 517 w 517"/>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517" h="201">
                  <a:moveTo>
                    <a:pt x="460" y="0"/>
                  </a:moveTo>
                  <a:cubicBezTo>
                    <a:pt x="460" y="0"/>
                    <a:pt x="460" y="0"/>
                    <a:pt x="460" y="0"/>
                  </a:cubicBezTo>
                  <a:cubicBezTo>
                    <a:pt x="0" y="121"/>
                    <a:pt x="0" y="121"/>
                    <a:pt x="0" y="121"/>
                  </a:cubicBezTo>
                  <a:cubicBezTo>
                    <a:pt x="56" y="201"/>
                    <a:pt x="56" y="201"/>
                    <a:pt x="56" y="201"/>
                  </a:cubicBezTo>
                  <a:cubicBezTo>
                    <a:pt x="517" y="80"/>
                    <a:pt x="517" y="80"/>
                    <a:pt x="517" y="80"/>
                  </a:cubicBezTo>
                  <a:cubicBezTo>
                    <a:pt x="517" y="48"/>
                    <a:pt x="491" y="9"/>
                    <a:pt x="460" y="0"/>
                  </a:cubicBezTo>
                  <a:close/>
                </a:path>
              </a:pathLst>
            </a:custGeom>
            <a:gradFill flip="none" rotWithShape="1">
              <a:gsLst>
                <a:gs pos="46000">
                  <a:schemeClr val="bg1">
                    <a:lumMod val="65000"/>
                  </a:schemeClr>
                </a:gs>
                <a:gs pos="58000">
                  <a:schemeClr val="bg1">
                    <a:lumMod val="95000"/>
                  </a:schemeClr>
                </a:gs>
              </a:gsLst>
              <a:lin ang="15300000" scaled="0"/>
              <a:tileRect/>
            </a:gradFill>
            <a:ln w="6350">
              <a:noFill/>
              <a:miter lim="800000"/>
              <a:headEnd/>
              <a:tailEnd/>
            </a:ln>
          </p:spPr>
          <p:txBody>
            <a:bodyPr/>
            <a:lstStyle/>
            <a:p>
              <a:endParaRPr lang="en-US" dirty="0"/>
            </a:p>
          </p:txBody>
        </p:sp>
        <p:sp>
          <p:nvSpPr>
            <p:cNvPr id="3401" name="Freeform 3101"/>
            <p:cNvSpPr>
              <a:spLocks/>
            </p:cNvSpPr>
            <p:nvPr/>
          </p:nvSpPr>
          <p:spPr bwMode="gray">
            <a:xfrm flipH="1">
              <a:off x="2605000" y="1541112"/>
              <a:ext cx="16395" cy="13502"/>
            </a:xfrm>
            <a:custGeom>
              <a:avLst/>
              <a:gdLst>
                <a:gd name="T0" fmla="*/ 105 w 113"/>
                <a:gd name="T1" fmla="*/ 45 h 92"/>
                <a:gd name="T2" fmla="*/ 57 w 113"/>
                <a:gd name="T3" fmla="*/ 0 h 92"/>
                <a:gd name="T4" fmla="*/ 57 w 113"/>
                <a:gd name="T5" fmla="*/ 0 h 92"/>
                <a:gd name="T6" fmla="*/ 56 w 113"/>
                <a:gd name="T7" fmla="*/ 0 h 92"/>
                <a:gd name="T8" fmla="*/ 0 w 113"/>
                <a:gd name="T9" fmla="*/ 74 h 92"/>
                <a:gd name="T10" fmla="*/ 113 w 113"/>
                <a:gd name="T11" fmla="*/ 80 h 92"/>
                <a:gd name="T12" fmla="*/ 105 w 113"/>
                <a:gd name="T13" fmla="*/ 45 h 92"/>
                <a:gd name="T14" fmla="*/ 0 60000 65536"/>
                <a:gd name="T15" fmla="*/ 0 60000 65536"/>
                <a:gd name="T16" fmla="*/ 0 60000 65536"/>
                <a:gd name="T17" fmla="*/ 0 60000 65536"/>
                <a:gd name="T18" fmla="*/ 0 60000 65536"/>
                <a:gd name="T19" fmla="*/ 0 60000 65536"/>
                <a:gd name="T20" fmla="*/ 0 60000 65536"/>
                <a:gd name="T21" fmla="*/ 0 w 113"/>
                <a:gd name="T22" fmla="*/ 0 h 92"/>
                <a:gd name="T23" fmla="*/ 113 w 113"/>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92">
                  <a:moveTo>
                    <a:pt x="105" y="45"/>
                  </a:moveTo>
                  <a:cubicBezTo>
                    <a:pt x="95" y="24"/>
                    <a:pt x="77" y="6"/>
                    <a:pt x="57" y="0"/>
                  </a:cubicBezTo>
                  <a:cubicBezTo>
                    <a:pt x="57" y="0"/>
                    <a:pt x="57" y="0"/>
                    <a:pt x="57" y="0"/>
                  </a:cubicBezTo>
                  <a:cubicBezTo>
                    <a:pt x="56" y="0"/>
                    <a:pt x="56" y="0"/>
                    <a:pt x="56" y="0"/>
                  </a:cubicBezTo>
                  <a:cubicBezTo>
                    <a:pt x="25" y="9"/>
                    <a:pt x="0" y="42"/>
                    <a:pt x="0" y="74"/>
                  </a:cubicBezTo>
                  <a:cubicBezTo>
                    <a:pt x="26" y="92"/>
                    <a:pt x="82" y="87"/>
                    <a:pt x="113" y="80"/>
                  </a:cubicBezTo>
                  <a:cubicBezTo>
                    <a:pt x="113" y="69"/>
                    <a:pt x="110" y="57"/>
                    <a:pt x="105" y="45"/>
                  </a:cubicBezTo>
                  <a:close/>
                </a:path>
              </a:pathLst>
            </a:custGeom>
            <a:gradFill flip="none" rotWithShape="1">
              <a:gsLst>
                <a:gs pos="100000">
                  <a:schemeClr val="bg1">
                    <a:lumMod val="50000"/>
                  </a:schemeClr>
                </a:gs>
                <a:gs pos="49000">
                  <a:srgbClr val="A6A6A6"/>
                </a:gs>
                <a:gs pos="0">
                  <a:srgbClr val="A6A6A6"/>
                </a:gs>
                <a:gs pos="87000">
                  <a:schemeClr val="bg1">
                    <a:lumMod val="95000"/>
                  </a:schemeClr>
                </a:gs>
              </a:gsLst>
              <a:lin ang="16200000" scaled="1"/>
              <a:tileRect/>
            </a:gradFill>
            <a:ln w="6350">
              <a:noFill/>
              <a:miter lim="800000"/>
              <a:headEnd/>
              <a:tailEnd/>
            </a:ln>
          </p:spPr>
          <p:txBody>
            <a:bodyPr/>
            <a:lstStyle/>
            <a:p>
              <a:endParaRPr lang="en-US" dirty="0"/>
            </a:p>
          </p:txBody>
        </p:sp>
        <p:sp>
          <p:nvSpPr>
            <p:cNvPr id="3402" name="Freeform 3102"/>
            <p:cNvSpPr>
              <a:spLocks/>
            </p:cNvSpPr>
            <p:nvPr/>
          </p:nvSpPr>
          <p:spPr bwMode="gray">
            <a:xfrm flipH="1">
              <a:off x="2545206" y="1467815"/>
              <a:ext cx="174563" cy="73297"/>
            </a:xfrm>
            <a:custGeom>
              <a:avLst/>
              <a:gdLst>
                <a:gd name="T0" fmla="*/ 468 w 1198"/>
                <a:gd name="T1" fmla="*/ 0 h 505"/>
                <a:gd name="T2" fmla="*/ 0 w 1198"/>
                <a:gd name="T3" fmla="*/ 125 h 505"/>
                <a:gd name="T4" fmla="*/ 730 w 1198"/>
                <a:gd name="T5" fmla="*/ 505 h 505"/>
                <a:gd name="T6" fmla="*/ 1198 w 1198"/>
                <a:gd name="T7" fmla="*/ 379 h 505"/>
                <a:gd name="T8" fmla="*/ 468 w 1198"/>
                <a:gd name="T9" fmla="*/ 0 h 505"/>
                <a:gd name="T10" fmla="*/ 0 60000 65536"/>
                <a:gd name="T11" fmla="*/ 0 60000 65536"/>
                <a:gd name="T12" fmla="*/ 0 60000 65536"/>
                <a:gd name="T13" fmla="*/ 0 60000 65536"/>
                <a:gd name="T14" fmla="*/ 0 60000 65536"/>
                <a:gd name="T15" fmla="*/ 0 w 1198"/>
                <a:gd name="T16" fmla="*/ 0 h 505"/>
                <a:gd name="T17" fmla="*/ 1198 w 1198"/>
                <a:gd name="T18" fmla="*/ 505 h 505"/>
              </a:gdLst>
              <a:ahLst/>
              <a:cxnLst>
                <a:cxn ang="T10">
                  <a:pos x="T0" y="T1"/>
                </a:cxn>
                <a:cxn ang="T11">
                  <a:pos x="T2" y="T3"/>
                </a:cxn>
                <a:cxn ang="T12">
                  <a:pos x="T4" y="T5"/>
                </a:cxn>
                <a:cxn ang="T13">
                  <a:pos x="T6" y="T7"/>
                </a:cxn>
                <a:cxn ang="T14">
                  <a:pos x="T8" y="T9"/>
                </a:cxn>
              </a:cxnLst>
              <a:rect l="T15" t="T16" r="T17" b="T18"/>
              <a:pathLst>
                <a:path w="1198" h="505">
                  <a:moveTo>
                    <a:pt x="468" y="0"/>
                  </a:moveTo>
                  <a:cubicBezTo>
                    <a:pt x="0" y="125"/>
                    <a:pt x="0" y="125"/>
                    <a:pt x="0" y="125"/>
                  </a:cubicBezTo>
                  <a:cubicBezTo>
                    <a:pt x="730" y="505"/>
                    <a:pt x="730" y="505"/>
                    <a:pt x="730" y="505"/>
                  </a:cubicBezTo>
                  <a:cubicBezTo>
                    <a:pt x="1198" y="379"/>
                    <a:pt x="1198" y="379"/>
                    <a:pt x="1198" y="379"/>
                  </a:cubicBezTo>
                  <a:cubicBezTo>
                    <a:pt x="1198" y="379"/>
                    <a:pt x="549" y="0"/>
                    <a:pt x="468" y="0"/>
                  </a:cubicBezTo>
                  <a:close/>
                </a:path>
              </a:pathLst>
            </a:custGeom>
            <a:solidFill>
              <a:schemeClr val="bg1">
                <a:lumMod val="95000"/>
              </a:schemeClr>
            </a:solidFill>
            <a:ln w="6350">
              <a:noFill/>
              <a:miter lim="800000"/>
              <a:headEnd/>
              <a:tailEnd/>
            </a:ln>
          </p:spPr>
          <p:txBody>
            <a:bodyPr/>
            <a:lstStyle/>
            <a:p>
              <a:endParaRPr lang="en-US" dirty="0"/>
            </a:p>
          </p:txBody>
        </p:sp>
        <p:sp>
          <p:nvSpPr>
            <p:cNvPr id="3403" name="Freeform 3103"/>
            <p:cNvSpPr>
              <a:spLocks/>
            </p:cNvSpPr>
            <p:nvPr/>
          </p:nvSpPr>
          <p:spPr bwMode="gray">
            <a:xfrm flipH="1">
              <a:off x="2610787" y="1487103"/>
              <a:ext cx="108981" cy="55937"/>
            </a:xfrm>
            <a:custGeom>
              <a:avLst/>
              <a:gdLst>
                <a:gd name="T0" fmla="*/ 0 w 730"/>
                <a:gd name="T1" fmla="*/ 0 h 380"/>
                <a:gd name="T2" fmla="*/ 730 w 730"/>
                <a:gd name="T3" fmla="*/ 380 h 380"/>
                <a:gd name="T4" fmla="*/ 358 w 730"/>
                <a:gd name="T5" fmla="*/ 280 h 380"/>
                <a:gd name="T6" fmla="*/ 0 w 730"/>
                <a:gd name="T7" fmla="*/ 198 h 380"/>
                <a:gd name="T8" fmla="*/ 0 w 730"/>
                <a:gd name="T9" fmla="*/ 0 h 380"/>
                <a:gd name="T10" fmla="*/ 0 60000 65536"/>
                <a:gd name="T11" fmla="*/ 0 60000 65536"/>
                <a:gd name="T12" fmla="*/ 0 60000 65536"/>
                <a:gd name="T13" fmla="*/ 0 60000 65536"/>
                <a:gd name="T14" fmla="*/ 0 60000 65536"/>
                <a:gd name="T15" fmla="*/ 0 w 730"/>
                <a:gd name="T16" fmla="*/ 0 h 380"/>
                <a:gd name="T17" fmla="*/ 730 w 730"/>
                <a:gd name="T18" fmla="*/ 380 h 380"/>
              </a:gdLst>
              <a:ahLst/>
              <a:cxnLst>
                <a:cxn ang="T10">
                  <a:pos x="T0" y="T1"/>
                </a:cxn>
                <a:cxn ang="T11">
                  <a:pos x="T2" y="T3"/>
                </a:cxn>
                <a:cxn ang="T12">
                  <a:pos x="T4" y="T5"/>
                </a:cxn>
                <a:cxn ang="T13">
                  <a:pos x="T6" y="T7"/>
                </a:cxn>
                <a:cxn ang="T14">
                  <a:pos x="T8" y="T9"/>
                </a:cxn>
              </a:cxnLst>
              <a:rect l="T15" t="T16" r="T17" b="T18"/>
              <a:pathLst>
                <a:path w="730" h="380">
                  <a:moveTo>
                    <a:pt x="0" y="0"/>
                  </a:moveTo>
                  <a:cubicBezTo>
                    <a:pt x="81" y="0"/>
                    <a:pt x="730" y="380"/>
                    <a:pt x="730" y="380"/>
                  </a:cubicBezTo>
                  <a:cubicBezTo>
                    <a:pt x="358" y="280"/>
                    <a:pt x="358" y="280"/>
                    <a:pt x="358" y="280"/>
                  </a:cubicBezTo>
                  <a:cubicBezTo>
                    <a:pt x="0" y="198"/>
                    <a:pt x="0" y="198"/>
                    <a:pt x="0" y="198"/>
                  </a:cubicBez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3404" name="Freeform 3104"/>
            <p:cNvSpPr>
              <a:spLocks/>
            </p:cNvSpPr>
            <p:nvPr/>
          </p:nvSpPr>
          <p:spPr bwMode="gray">
            <a:xfrm flipH="1">
              <a:off x="2604036" y="1641413"/>
              <a:ext cx="15431" cy="15431"/>
            </a:xfrm>
            <a:custGeom>
              <a:avLst/>
              <a:gdLst>
                <a:gd name="T0" fmla="*/ 0 w 248"/>
                <a:gd name="T1" fmla="*/ 68 h 240"/>
                <a:gd name="T2" fmla="*/ 0 w 248"/>
                <a:gd name="T3" fmla="*/ 240 h 240"/>
                <a:gd name="T4" fmla="*/ 248 w 248"/>
                <a:gd name="T5" fmla="*/ 172 h 240"/>
                <a:gd name="T6" fmla="*/ 248 w 248"/>
                <a:gd name="T7" fmla="*/ 0 h 240"/>
                <a:gd name="T8" fmla="*/ 0 w 248"/>
                <a:gd name="T9" fmla="*/ 68 h 240"/>
                <a:gd name="T10" fmla="*/ 0 60000 65536"/>
                <a:gd name="T11" fmla="*/ 0 60000 65536"/>
                <a:gd name="T12" fmla="*/ 0 60000 65536"/>
                <a:gd name="T13" fmla="*/ 0 60000 65536"/>
                <a:gd name="T14" fmla="*/ 0 60000 65536"/>
                <a:gd name="T15" fmla="*/ 0 w 248"/>
                <a:gd name="T16" fmla="*/ 0 h 240"/>
                <a:gd name="T17" fmla="*/ 248 w 248"/>
                <a:gd name="T18" fmla="*/ 240 h 240"/>
              </a:gdLst>
              <a:ahLst/>
              <a:cxnLst>
                <a:cxn ang="T10">
                  <a:pos x="T0" y="T1"/>
                </a:cxn>
                <a:cxn ang="T11">
                  <a:pos x="T2" y="T3"/>
                </a:cxn>
                <a:cxn ang="T12">
                  <a:pos x="T4" y="T5"/>
                </a:cxn>
                <a:cxn ang="T13">
                  <a:pos x="T6" y="T7"/>
                </a:cxn>
                <a:cxn ang="T14">
                  <a:pos x="T8" y="T9"/>
                </a:cxn>
              </a:cxnLst>
              <a:rect l="T15" t="T16" r="T17" b="T18"/>
              <a:pathLst>
                <a:path w="248" h="240">
                  <a:moveTo>
                    <a:pt x="0" y="68"/>
                  </a:moveTo>
                  <a:lnTo>
                    <a:pt x="0" y="240"/>
                  </a:lnTo>
                  <a:lnTo>
                    <a:pt x="248" y="172"/>
                  </a:lnTo>
                  <a:lnTo>
                    <a:pt x="248" y="0"/>
                  </a:lnTo>
                  <a:lnTo>
                    <a:pt x="0" y="68"/>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05" name="Freeform 3105"/>
            <p:cNvSpPr>
              <a:spLocks/>
            </p:cNvSpPr>
            <p:nvPr/>
          </p:nvSpPr>
          <p:spPr bwMode="gray">
            <a:xfrm flipH="1">
              <a:off x="2539419" y="1625018"/>
              <a:ext cx="14466" cy="13502"/>
            </a:xfrm>
            <a:custGeom>
              <a:avLst/>
              <a:gdLst>
                <a:gd name="T0" fmla="*/ 0 w 234"/>
                <a:gd name="T1" fmla="*/ 64 h 234"/>
                <a:gd name="T2" fmla="*/ 0 w 234"/>
                <a:gd name="T3" fmla="*/ 234 h 234"/>
                <a:gd name="T4" fmla="*/ 234 w 234"/>
                <a:gd name="T5" fmla="*/ 173 h 234"/>
                <a:gd name="T6" fmla="*/ 234 w 234"/>
                <a:gd name="T7" fmla="*/ 0 h 234"/>
                <a:gd name="T8" fmla="*/ 0 w 234"/>
                <a:gd name="T9" fmla="*/ 64 h 234"/>
                <a:gd name="T10" fmla="*/ 0 60000 65536"/>
                <a:gd name="T11" fmla="*/ 0 60000 65536"/>
                <a:gd name="T12" fmla="*/ 0 60000 65536"/>
                <a:gd name="T13" fmla="*/ 0 60000 65536"/>
                <a:gd name="T14" fmla="*/ 0 60000 65536"/>
                <a:gd name="T15" fmla="*/ 0 w 234"/>
                <a:gd name="T16" fmla="*/ 0 h 234"/>
                <a:gd name="T17" fmla="*/ 234 w 234"/>
                <a:gd name="T18" fmla="*/ 234 h 234"/>
              </a:gdLst>
              <a:ahLst/>
              <a:cxnLst>
                <a:cxn ang="T10">
                  <a:pos x="T0" y="T1"/>
                </a:cxn>
                <a:cxn ang="T11">
                  <a:pos x="T2" y="T3"/>
                </a:cxn>
                <a:cxn ang="T12">
                  <a:pos x="T4" y="T5"/>
                </a:cxn>
                <a:cxn ang="T13">
                  <a:pos x="T6" y="T7"/>
                </a:cxn>
                <a:cxn ang="T14">
                  <a:pos x="T8" y="T9"/>
                </a:cxn>
              </a:cxnLst>
              <a:rect l="T15" t="T16" r="T17" b="T18"/>
              <a:pathLst>
                <a:path w="234" h="234">
                  <a:moveTo>
                    <a:pt x="0" y="64"/>
                  </a:moveTo>
                  <a:lnTo>
                    <a:pt x="0" y="234"/>
                  </a:lnTo>
                  <a:lnTo>
                    <a:pt x="234" y="173"/>
                  </a:lnTo>
                  <a:lnTo>
                    <a:pt x="234" y="0"/>
                  </a:lnTo>
                  <a:lnTo>
                    <a:pt x="0" y="64"/>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06" name="Freeform 3106"/>
            <p:cNvSpPr>
              <a:spLocks/>
            </p:cNvSpPr>
            <p:nvPr/>
          </p:nvSpPr>
          <p:spPr bwMode="gray">
            <a:xfrm flipH="1">
              <a:off x="2554850" y="1584512"/>
              <a:ext cx="48222" cy="59794"/>
            </a:xfrm>
            <a:custGeom>
              <a:avLst/>
              <a:gdLst>
                <a:gd name="T0" fmla="*/ 325 w 325"/>
                <a:gd name="T1" fmla="*/ 275 h 412"/>
                <a:gd name="T2" fmla="*/ 277 w 325"/>
                <a:gd name="T3" fmla="*/ 338 h 412"/>
                <a:gd name="T4" fmla="*/ 48 w 325"/>
                <a:gd name="T5" fmla="*/ 404 h 412"/>
                <a:gd name="T6" fmla="*/ 0 w 325"/>
                <a:gd name="T7" fmla="*/ 369 h 412"/>
                <a:gd name="T8" fmla="*/ 0 w 325"/>
                <a:gd name="T9" fmla="*/ 137 h 412"/>
                <a:gd name="T10" fmla="*/ 48 w 325"/>
                <a:gd name="T11" fmla="*/ 74 h 412"/>
                <a:gd name="T12" fmla="*/ 277 w 325"/>
                <a:gd name="T13" fmla="*/ 8 h 412"/>
                <a:gd name="T14" fmla="*/ 325 w 325"/>
                <a:gd name="T15" fmla="*/ 43 h 412"/>
                <a:gd name="T16" fmla="*/ 325 w 325"/>
                <a:gd name="T17" fmla="*/ 275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412"/>
                <a:gd name="T29" fmla="*/ 325 w 325"/>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412">
                  <a:moveTo>
                    <a:pt x="325" y="275"/>
                  </a:moveTo>
                  <a:cubicBezTo>
                    <a:pt x="325" y="302"/>
                    <a:pt x="303" y="330"/>
                    <a:pt x="277" y="338"/>
                  </a:cubicBezTo>
                  <a:cubicBezTo>
                    <a:pt x="48" y="404"/>
                    <a:pt x="48" y="404"/>
                    <a:pt x="48" y="404"/>
                  </a:cubicBezTo>
                  <a:cubicBezTo>
                    <a:pt x="22" y="412"/>
                    <a:pt x="0" y="396"/>
                    <a:pt x="0" y="369"/>
                  </a:cubicBezTo>
                  <a:cubicBezTo>
                    <a:pt x="0" y="137"/>
                    <a:pt x="0" y="137"/>
                    <a:pt x="0" y="137"/>
                  </a:cubicBezTo>
                  <a:cubicBezTo>
                    <a:pt x="0" y="110"/>
                    <a:pt x="22" y="82"/>
                    <a:pt x="48" y="74"/>
                  </a:cubicBezTo>
                  <a:cubicBezTo>
                    <a:pt x="277" y="8"/>
                    <a:pt x="277" y="8"/>
                    <a:pt x="277" y="8"/>
                  </a:cubicBezTo>
                  <a:cubicBezTo>
                    <a:pt x="303" y="0"/>
                    <a:pt x="325" y="16"/>
                    <a:pt x="325" y="43"/>
                  </a:cubicBezTo>
                  <a:lnTo>
                    <a:pt x="325" y="275"/>
                  </a:lnTo>
                  <a:close/>
                </a:path>
              </a:pathLst>
            </a:custGeom>
            <a:pattFill prst="ltVert">
              <a:fgClr>
                <a:schemeClr val="bg1">
                  <a:lumMod val="65000"/>
                </a:schemeClr>
              </a:fgClr>
              <a:bgClr>
                <a:schemeClr val="bg1">
                  <a:lumMod val="50000"/>
                </a:schemeClr>
              </a:bgClr>
            </a:pattFill>
            <a:ln w="6350">
              <a:noFill/>
              <a:miter lim="800000"/>
              <a:headEnd/>
              <a:tailEnd/>
            </a:ln>
          </p:spPr>
          <p:txBody>
            <a:bodyPr/>
            <a:lstStyle/>
            <a:p>
              <a:endParaRPr lang="en-US" dirty="0"/>
            </a:p>
          </p:txBody>
        </p:sp>
        <p:sp>
          <p:nvSpPr>
            <p:cNvPr id="3407" name="Freeform 1227"/>
            <p:cNvSpPr>
              <a:spLocks/>
            </p:cNvSpPr>
            <p:nvPr/>
          </p:nvSpPr>
          <p:spPr bwMode="gray">
            <a:xfrm>
              <a:off x="3730186" y="1505061"/>
              <a:ext cx="371319" cy="439421"/>
            </a:xfrm>
            <a:custGeom>
              <a:avLst/>
              <a:gdLst>
                <a:gd name="T0" fmla="*/ 0 w 3144"/>
                <a:gd name="T1" fmla="*/ 3722 h 3722"/>
                <a:gd name="T2" fmla="*/ 0 w 3144"/>
                <a:gd name="T3" fmla="*/ 843 h 3722"/>
                <a:gd name="T4" fmla="*/ 3144 w 3144"/>
                <a:gd name="T5" fmla="*/ 0 h 3722"/>
                <a:gd name="T6" fmla="*/ 3144 w 3144"/>
                <a:gd name="T7" fmla="*/ 2877 h 3722"/>
                <a:gd name="T8" fmla="*/ 0 w 3144"/>
                <a:gd name="T9" fmla="*/ 3722 h 3722"/>
                <a:gd name="T10" fmla="*/ 0 60000 65536"/>
                <a:gd name="T11" fmla="*/ 0 60000 65536"/>
                <a:gd name="T12" fmla="*/ 0 60000 65536"/>
                <a:gd name="T13" fmla="*/ 0 60000 65536"/>
                <a:gd name="T14" fmla="*/ 0 60000 65536"/>
                <a:gd name="T15" fmla="*/ 0 w 3144"/>
                <a:gd name="T16" fmla="*/ 0 h 3722"/>
                <a:gd name="T17" fmla="*/ 3144 w 3144"/>
                <a:gd name="T18" fmla="*/ 3722 h 3722"/>
              </a:gdLst>
              <a:ahLst/>
              <a:cxnLst>
                <a:cxn ang="T10">
                  <a:pos x="T0" y="T1"/>
                </a:cxn>
                <a:cxn ang="T11">
                  <a:pos x="T2" y="T3"/>
                </a:cxn>
                <a:cxn ang="T12">
                  <a:pos x="T4" y="T5"/>
                </a:cxn>
                <a:cxn ang="T13">
                  <a:pos x="T6" y="T7"/>
                </a:cxn>
                <a:cxn ang="T14">
                  <a:pos x="T8" y="T9"/>
                </a:cxn>
              </a:cxnLst>
              <a:rect l="T15" t="T16" r="T17" b="T18"/>
              <a:pathLst>
                <a:path w="3144" h="3722">
                  <a:moveTo>
                    <a:pt x="0" y="3722"/>
                  </a:moveTo>
                  <a:lnTo>
                    <a:pt x="0" y="843"/>
                  </a:lnTo>
                  <a:lnTo>
                    <a:pt x="3144" y="0"/>
                  </a:lnTo>
                  <a:lnTo>
                    <a:pt x="3144" y="2877"/>
                  </a:lnTo>
                  <a:lnTo>
                    <a:pt x="0" y="3722"/>
                  </a:lnTo>
                  <a:close/>
                </a:path>
              </a:pathLst>
            </a:custGeom>
            <a:solidFill>
              <a:schemeClr val="accent1"/>
            </a:solidFill>
            <a:ln w="3175">
              <a:solidFill>
                <a:schemeClr val="tx1">
                  <a:alpha val="20000"/>
                </a:schemeClr>
              </a:solidFill>
              <a:miter lim="800000"/>
              <a:headEnd/>
              <a:tailEnd/>
            </a:ln>
          </p:spPr>
          <p:txBody>
            <a:bodyPr/>
            <a:lstStyle/>
            <a:p>
              <a:endParaRPr lang="en-US" dirty="0"/>
            </a:p>
          </p:txBody>
        </p:sp>
        <p:sp>
          <p:nvSpPr>
            <p:cNvPr id="3408" name="Freeform 1228"/>
            <p:cNvSpPr>
              <a:spLocks/>
            </p:cNvSpPr>
            <p:nvPr/>
          </p:nvSpPr>
          <p:spPr bwMode="gray">
            <a:xfrm>
              <a:off x="3916656" y="1273189"/>
              <a:ext cx="184849" cy="282137"/>
            </a:xfrm>
            <a:custGeom>
              <a:avLst/>
              <a:gdLst>
                <a:gd name="T0" fmla="*/ 0 w 1569"/>
                <a:gd name="T1" fmla="*/ 2386 h 2386"/>
                <a:gd name="T2" fmla="*/ 1569 w 1569"/>
                <a:gd name="T3" fmla="*/ 0 h 2386"/>
                <a:gd name="T4" fmla="*/ 1569 w 1569"/>
                <a:gd name="T5" fmla="*/ 1966 h 2386"/>
                <a:gd name="T6" fmla="*/ 0 w 1569"/>
                <a:gd name="T7" fmla="*/ 2386 h 2386"/>
                <a:gd name="T8" fmla="*/ 0 60000 65536"/>
                <a:gd name="T9" fmla="*/ 0 60000 65536"/>
                <a:gd name="T10" fmla="*/ 0 60000 65536"/>
                <a:gd name="T11" fmla="*/ 0 60000 65536"/>
                <a:gd name="T12" fmla="*/ 0 w 1569"/>
                <a:gd name="T13" fmla="*/ 0 h 2386"/>
                <a:gd name="T14" fmla="*/ 1569 w 1569"/>
                <a:gd name="T15" fmla="*/ 2386 h 2386"/>
              </a:gdLst>
              <a:ahLst/>
              <a:cxnLst>
                <a:cxn ang="T8">
                  <a:pos x="T0" y="T1"/>
                </a:cxn>
                <a:cxn ang="T9">
                  <a:pos x="T2" y="T3"/>
                </a:cxn>
                <a:cxn ang="T10">
                  <a:pos x="T4" y="T5"/>
                </a:cxn>
                <a:cxn ang="T11">
                  <a:pos x="T6" y="T7"/>
                </a:cxn>
              </a:cxnLst>
              <a:rect l="T12" t="T13" r="T14" b="T15"/>
              <a:pathLst>
                <a:path w="1569" h="2386">
                  <a:moveTo>
                    <a:pt x="0" y="2386"/>
                  </a:moveTo>
                  <a:lnTo>
                    <a:pt x="1569" y="0"/>
                  </a:lnTo>
                  <a:lnTo>
                    <a:pt x="1569" y="1966"/>
                  </a:lnTo>
                  <a:lnTo>
                    <a:pt x="0" y="2386"/>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09" name="Freeform 1229"/>
            <p:cNvSpPr>
              <a:spLocks/>
            </p:cNvSpPr>
            <p:nvPr/>
          </p:nvSpPr>
          <p:spPr bwMode="gray">
            <a:xfrm>
              <a:off x="3227527" y="1088340"/>
              <a:ext cx="873977" cy="466986"/>
            </a:xfrm>
            <a:custGeom>
              <a:avLst/>
              <a:gdLst>
                <a:gd name="T0" fmla="*/ 0 w 7396"/>
                <a:gd name="T1" fmla="*/ 2386 h 3950"/>
                <a:gd name="T2" fmla="*/ 1568 w 7396"/>
                <a:gd name="T3" fmla="*/ 0 h 3950"/>
                <a:gd name="T4" fmla="*/ 7396 w 7396"/>
                <a:gd name="T5" fmla="*/ 1564 h 3950"/>
                <a:gd name="T6" fmla="*/ 5827 w 7396"/>
                <a:gd name="T7" fmla="*/ 3950 h 3950"/>
                <a:gd name="T8" fmla="*/ 0 w 7396"/>
                <a:gd name="T9" fmla="*/ 2386 h 3950"/>
                <a:gd name="T10" fmla="*/ 0 60000 65536"/>
                <a:gd name="T11" fmla="*/ 0 60000 65536"/>
                <a:gd name="T12" fmla="*/ 0 60000 65536"/>
                <a:gd name="T13" fmla="*/ 0 60000 65536"/>
                <a:gd name="T14" fmla="*/ 0 60000 65536"/>
                <a:gd name="T15" fmla="*/ 0 w 7396"/>
                <a:gd name="T16" fmla="*/ 0 h 3950"/>
                <a:gd name="T17" fmla="*/ 7396 w 7396"/>
                <a:gd name="T18" fmla="*/ 3950 h 3950"/>
              </a:gdLst>
              <a:ahLst/>
              <a:cxnLst>
                <a:cxn ang="T10">
                  <a:pos x="T0" y="T1"/>
                </a:cxn>
                <a:cxn ang="T11">
                  <a:pos x="T2" y="T3"/>
                </a:cxn>
                <a:cxn ang="T12">
                  <a:pos x="T4" y="T5"/>
                </a:cxn>
                <a:cxn ang="T13">
                  <a:pos x="T6" y="T7"/>
                </a:cxn>
                <a:cxn ang="T14">
                  <a:pos x="T8" y="T9"/>
                </a:cxn>
              </a:cxnLst>
              <a:rect l="T15" t="T16" r="T17" b="T18"/>
              <a:pathLst>
                <a:path w="7396" h="3950">
                  <a:moveTo>
                    <a:pt x="0" y="2386"/>
                  </a:moveTo>
                  <a:lnTo>
                    <a:pt x="1568" y="0"/>
                  </a:lnTo>
                  <a:lnTo>
                    <a:pt x="7396" y="1564"/>
                  </a:lnTo>
                  <a:lnTo>
                    <a:pt x="5827" y="3950"/>
                  </a:lnTo>
                  <a:lnTo>
                    <a:pt x="0" y="2386"/>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410" name="Line 1230"/>
            <p:cNvSpPr>
              <a:spLocks noChangeShapeType="1"/>
            </p:cNvSpPr>
            <p:nvPr/>
          </p:nvSpPr>
          <p:spPr bwMode="gray">
            <a:xfrm flipV="1">
              <a:off x="3503178" y="1162929"/>
              <a:ext cx="184849" cy="282137"/>
            </a:xfrm>
            <a:prstGeom prst="line">
              <a:avLst/>
            </a:prstGeom>
            <a:noFill/>
            <a:ln w="3175">
              <a:solidFill>
                <a:schemeClr val="tx1">
                  <a:alpha val="20000"/>
                </a:schemeClr>
              </a:solidFill>
              <a:miter lim="800000"/>
              <a:headEnd/>
              <a:tailEnd/>
            </a:ln>
          </p:spPr>
          <p:txBody>
            <a:bodyPr/>
            <a:lstStyle/>
            <a:p>
              <a:endParaRPr lang="en-US" dirty="0"/>
            </a:p>
          </p:txBody>
        </p:sp>
        <p:sp>
          <p:nvSpPr>
            <p:cNvPr id="3411" name="Line 1231"/>
            <p:cNvSpPr>
              <a:spLocks noChangeShapeType="1"/>
            </p:cNvSpPr>
            <p:nvPr/>
          </p:nvSpPr>
          <p:spPr bwMode="gray">
            <a:xfrm flipV="1">
              <a:off x="3641004" y="1200222"/>
              <a:ext cx="184849" cy="280517"/>
            </a:xfrm>
            <a:prstGeom prst="line">
              <a:avLst/>
            </a:prstGeom>
            <a:noFill/>
            <a:ln w="3175">
              <a:solidFill>
                <a:schemeClr val="tx1">
                  <a:alpha val="20000"/>
                </a:schemeClr>
              </a:solidFill>
              <a:miter lim="800000"/>
              <a:headEnd/>
              <a:tailEnd/>
            </a:ln>
          </p:spPr>
          <p:txBody>
            <a:bodyPr/>
            <a:lstStyle/>
            <a:p>
              <a:endParaRPr lang="en-US" dirty="0"/>
            </a:p>
          </p:txBody>
        </p:sp>
        <p:sp>
          <p:nvSpPr>
            <p:cNvPr id="3412" name="Line 1232"/>
            <p:cNvSpPr>
              <a:spLocks noChangeShapeType="1"/>
            </p:cNvSpPr>
            <p:nvPr/>
          </p:nvSpPr>
          <p:spPr bwMode="gray">
            <a:xfrm flipV="1">
              <a:off x="3365352" y="1125634"/>
              <a:ext cx="184849" cy="280517"/>
            </a:xfrm>
            <a:prstGeom prst="line">
              <a:avLst/>
            </a:prstGeom>
            <a:noFill/>
            <a:ln w="3175">
              <a:solidFill>
                <a:schemeClr val="tx1">
                  <a:alpha val="20000"/>
                </a:schemeClr>
              </a:solidFill>
              <a:miter lim="800000"/>
              <a:headEnd/>
              <a:tailEnd/>
            </a:ln>
          </p:spPr>
          <p:txBody>
            <a:bodyPr/>
            <a:lstStyle/>
            <a:p>
              <a:endParaRPr lang="en-US" dirty="0"/>
            </a:p>
          </p:txBody>
        </p:sp>
        <p:sp>
          <p:nvSpPr>
            <p:cNvPr id="3413" name="Line 1233"/>
            <p:cNvSpPr>
              <a:spLocks noChangeShapeType="1"/>
            </p:cNvSpPr>
            <p:nvPr/>
          </p:nvSpPr>
          <p:spPr bwMode="gray">
            <a:xfrm flipV="1">
              <a:off x="3778830" y="1235895"/>
              <a:ext cx="184849" cy="282137"/>
            </a:xfrm>
            <a:prstGeom prst="line">
              <a:avLst/>
            </a:prstGeom>
            <a:noFill/>
            <a:ln w="3175">
              <a:solidFill>
                <a:schemeClr val="tx1">
                  <a:alpha val="20000"/>
                </a:schemeClr>
              </a:solidFill>
              <a:miter lim="800000"/>
              <a:headEnd/>
              <a:tailEnd/>
            </a:ln>
          </p:spPr>
          <p:txBody>
            <a:bodyPr/>
            <a:lstStyle/>
            <a:p>
              <a:endParaRPr lang="en-US" dirty="0"/>
            </a:p>
          </p:txBody>
        </p:sp>
        <p:sp>
          <p:nvSpPr>
            <p:cNvPr id="3414" name="Freeform 1234"/>
            <p:cNvSpPr>
              <a:spLocks/>
            </p:cNvSpPr>
            <p:nvPr/>
          </p:nvSpPr>
          <p:spPr bwMode="gray">
            <a:xfrm>
              <a:off x="3041057" y="1420744"/>
              <a:ext cx="689129" cy="523738"/>
            </a:xfrm>
            <a:custGeom>
              <a:avLst/>
              <a:gdLst>
                <a:gd name="T0" fmla="*/ 0 w 5828"/>
                <a:gd name="T1" fmla="*/ 0 h 4443"/>
                <a:gd name="T2" fmla="*/ 0 w 5828"/>
                <a:gd name="T3" fmla="*/ 2880 h 4443"/>
                <a:gd name="T4" fmla="*/ 5828 w 5828"/>
                <a:gd name="T5" fmla="*/ 4443 h 4443"/>
                <a:gd name="T6" fmla="*/ 5828 w 5828"/>
                <a:gd name="T7" fmla="*/ 1564 h 4443"/>
                <a:gd name="T8" fmla="*/ 0 w 5828"/>
                <a:gd name="T9" fmla="*/ 0 h 4443"/>
                <a:gd name="T10" fmla="*/ 0 60000 65536"/>
                <a:gd name="T11" fmla="*/ 0 60000 65536"/>
                <a:gd name="T12" fmla="*/ 0 60000 65536"/>
                <a:gd name="T13" fmla="*/ 0 60000 65536"/>
                <a:gd name="T14" fmla="*/ 0 60000 65536"/>
                <a:gd name="T15" fmla="*/ 0 w 5828"/>
                <a:gd name="T16" fmla="*/ 0 h 4443"/>
                <a:gd name="T17" fmla="*/ 5828 w 5828"/>
                <a:gd name="T18" fmla="*/ 4443 h 4443"/>
              </a:gdLst>
              <a:ahLst/>
              <a:cxnLst>
                <a:cxn ang="T10">
                  <a:pos x="T0" y="T1"/>
                </a:cxn>
                <a:cxn ang="T11">
                  <a:pos x="T2" y="T3"/>
                </a:cxn>
                <a:cxn ang="T12">
                  <a:pos x="T4" y="T5"/>
                </a:cxn>
                <a:cxn ang="T13">
                  <a:pos x="T6" y="T7"/>
                </a:cxn>
                <a:cxn ang="T14">
                  <a:pos x="T8" y="T9"/>
                </a:cxn>
              </a:cxnLst>
              <a:rect l="T15" t="T16" r="T17" b="T18"/>
              <a:pathLst>
                <a:path w="5828" h="4443">
                  <a:moveTo>
                    <a:pt x="0" y="0"/>
                  </a:moveTo>
                  <a:lnTo>
                    <a:pt x="0" y="2880"/>
                  </a:lnTo>
                  <a:lnTo>
                    <a:pt x="5828" y="4443"/>
                  </a:lnTo>
                  <a:lnTo>
                    <a:pt x="5828" y="1564"/>
                  </a:lnTo>
                  <a:lnTo>
                    <a:pt x="0" y="0"/>
                  </a:lnTo>
                  <a:close/>
                </a:path>
              </a:pathLst>
            </a:custGeom>
            <a:solidFill>
              <a:schemeClr val="accent1">
                <a:lumMod val="75000"/>
              </a:schemeClr>
            </a:solidFill>
            <a:ln w="6350" cap="flat" cmpd="sng">
              <a:noFill/>
              <a:prstDash val="solid"/>
              <a:miter lim="800000"/>
              <a:headEnd type="none" w="med" len="med"/>
              <a:tailEnd type="none" w="med" len="med"/>
            </a:ln>
            <a:effectLst/>
          </p:spPr>
          <p:txBody>
            <a:bodyPr/>
            <a:lstStyle/>
            <a:p>
              <a:endParaRPr lang="en-US" dirty="0"/>
            </a:p>
          </p:txBody>
        </p:sp>
        <p:sp>
          <p:nvSpPr>
            <p:cNvPr id="3415" name="Freeform 1235"/>
            <p:cNvSpPr>
              <a:spLocks/>
            </p:cNvSpPr>
            <p:nvPr/>
          </p:nvSpPr>
          <p:spPr bwMode="gray">
            <a:xfrm>
              <a:off x="3730186" y="1323455"/>
              <a:ext cx="186470" cy="280517"/>
            </a:xfrm>
            <a:custGeom>
              <a:avLst/>
              <a:gdLst>
                <a:gd name="T0" fmla="*/ 0 w 1575"/>
                <a:gd name="T1" fmla="*/ 2388 h 2388"/>
                <a:gd name="T2" fmla="*/ 1575 w 1575"/>
                <a:gd name="T3" fmla="*/ 0 h 2388"/>
                <a:gd name="T4" fmla="*/ 1575 w 1575"/>
                <a:gd name="T5" fmla="*/ 1965 h 2388"/>
                <a:gd name="T6" fmla="*/ 0 w 1575"/>
                <a:gd name="T7" fmla="*/ 2388 h 2388"/>
                <a:gd name="T8" fmla="*/ 0 60000 65536"/>
                <a:gd name="T9" fmla="*/ 0 60000 65536"/>
                <a:gd name="T10" fmla="*/ 0 60000 65536"/>
                <a:gd name="T11" fmla="*/ 0 60000 65536"/>
                <a:gd name="T12" fmla="*/ 0 w 1575"/>
                <a:gd name="T13" fmla="*/ 0 h 2388"/>
                <a:gd name="T14" fmla="*/ 1575 w 1575"/>
                <a:gd name="T15" fmla="*/ 2388 h 2388"/>
              </a:gdLst>
              <a:ahLst/>
              <a:cxnLst>
                <a:cxn ang="T8">
                  <a:pos x="T0" y="T1"/>
                </a:cxn>
                <a:cxn ang="T9">
                  <a:pos x="T2" y="T3"/>
                </a:cxn>
                <a:cxn ang="T10">
                  <a:pos x="T4" y="T5"/>
                </a:cxn>
                <a:cxn ang="T11">
                  <a:pos x="T6" y="T7"/>
                </a:cxn>
              </a:cxnLst>
              <a:rect l="T12" t="T13" r="T14" b="T15"/>
              <a:pathLst>
                <a:path w="1575" h="2388">
                  <a:moveTo>
                    <a:pt x="0" y="2388"/>
                  </a:moveTo>
                  <a:lnTo>
                    <a:pt x="1575" y="0"/>
                  </a:lnTo>
                  <a:lnTo>
                    <a:pt x="1575" y="1965"/>
                  </a:lnTo>
                  <a:lnTo>
                    <a:pt x="0" y="2388"/>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16" name="Freeform 1236"/>
            <p:cNvSpPr>
              <a:spLocks/>
            </p:cNvSpPr>
            <p:nvPr/>
          </p:nvSpPr>
          <p:spPr bwMode="gray">
            <a:xfrm>
              <a:off x="3041057" y="1138606"/>
              <a:ext cx="873977" cy="465365"/>
            </a:xfrm>
            <a:custGeom>
              <a:avLst/>
              <a:gdLst>
                <a:gd name="T0" fmla="*/ 0 w 7396"/>
                <a:gd name="T1" fmla="*/ 2383 h 3947"/>
                <a:gd name="T2" fmla="*/ 1569 w 7396"/>
                <a:gd name="T3" fmla="*/ 0 h 3947"/>
                <a:gd name="T4" fmla="*/ 7396 w 7396"/>
                <a:gd name="T5" fmla="*/ 1561 h 3947"/>
                <a:gd name="T6" fmla="*/ 5828 w 7396"/>
                <a:gd name="T7" fmla="*/ 3947 h 3947"/>
                <a:gd name="T8" fmla="*/ 0 w 7396"/>
                <a:gd name="T9" fmla="*/ 2383 h 3947"/>
                <a:gd name="T10" fmla="*/ 0 60000 65536"/>
                <a:gd name="T11" fmla="*/ 0 60000 65536"/>
                <a:gd name="T12" fmla="*/ 0 60000 65536"/>
                <a:gd name="T13" fmla="*/ 0 60000 65536"/>
                <a:gd name="T14" fmla="*/ 0 60000 65536"/>
                <a:gd name="T15" fmla="*/ 0 w 7396"/>
                <a:gd name="T16" fmla="*/ 0 h 3947"/>
                <a:gd name="T17" fmla="*/ 7396 w 7396"/>
                <a:gd name="T18" fmla="*/ 3947 h 3947"/>
              </a:gdLst>
              <a:ahLst/>
              <a:cxnLst>
                <a:cxn ang="T10">
                  <a:pos x="T0" y="T1"/>
                </a:cxn>
                <a:cxn ang="T11">
                  <a:pos x="T2" y="T3"/>
                </a:cxn>
                <a:cxn ang="T12">
                  <a:pos x="T4" y="T5"/>
                </a:cxn>
                <a:cxn ang="T13">
                  <a:pos x="T6" y="T7"/>
                </a:cxn>
                <a:cxn ang="T14">
                  <a:pos x="T8" y="T9"/>
                </a:cxn>
              </a:cxnLst>
              <a:rect l="T15" t="T16" r="T17" b="T18"/>
              <a:pathLst>
                <a:path w="7396" h="3947">
                  <a:moveTo>
                    <a:pt x="0" y="2383"/>
                  </a:moveTo>
                  <a:lnTo>
                    <a:pt x="1569" y="0"/>
                  </a:lnTo>
                  <a:lnTo>
                    <a:pt x="7396" y="1561"/>
                  </a:lnTo>
                  <a:lnTo>
                    <a:pt x="5828" y="3947"/>
                  </a:lnTo>
                  <a:lnTo>
                    <a:pt x="0" y="2383"/>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417" name="Line 1237"/>
            <p:cNvSpPr>
              <a:spLocks noChangeShapeType="1"/>
            </p:cNvSpPr>
            <p:nvPr/>
          </p:nvSpPr>
          <p:spPr bwMode="gray">
            <a:xfrm flipV="1">
              <a:off x="3316709" y="1213194"/>
              <a:ext cx="184849" cy="280517"/>
            </a:xfrm>
            <a:prstGeom prst="line">
              <a:avLst/>
            </a:prstGeom>
            <a:noFill/>
            <a:ln w="3175">
              <a:solidFill>
                <a:schemeClr val="tx1">
                  <a:alpha val="20000"/>
                </a:schemeClr>
              </a:solidFill>
              <a:miter lim="800000"/>
              <a:headEnd/>
              <a:tailEnd/>
            </a:ln>
          </p:spPr>
          <p:txBody>
            <a:bodyPr/>
            <a:lstStyle/>
            <a:p>
              <a:endParaRPr lang="en-US" dirty="0"/>
            </a:p>
          </p:txBody>
        </p:sp>
        <p:sp>
          <p:nvSpPr>
            <p:cNvPr id="3418" name="Line 1238"/>
            <p:cNvSpPr>
              <a:spLocks noChangeShapeType="1"/>
            </p:cNvSpPr>
            <p:nvPr/>
          </p:nvSpPr>
          <p:spPr bwMode="gray">
            <a:xfrm flipV="1">
              <a:off x="3454534" y="1250488"/>
              <a:ext cx="184849" cy="280517"/>
            </a:xfrm>
            <a:prstGeom prst="line">
              <a:avLst/>
            </a:prstGeom>
            <a:noFill/>
            <a:ln w="3175">
              <a:solidFill>
                <a:schemeClr val="tx1">
                  <a:alpha val="20000"/>
                </a:schemeClr>
              </a:solidFill>
              <a:miter lim="800000"/>
              <a:headEnd/>
              <a:tailEnd/>
            </a:ln>
          </p:spPr>
          <p:txBody>
            <a:bodyPr/>
            <a:lstStyle/>
            <a:p>
              <a:endParaRPr lang="en-US" dirty="0"/>
            </a:p>
          </p:txBody>
        </p:sp>
        <p:sp>
          <p:nvSpPr>
            <p:cNvPr id="3419" name="Line 1239"/>
            <p:cNvSpPr>
              <a:spLocks noChangeShapeType="1"/>
            </p:cNvSpPr>
            <p:nvPr/>
          </p:nvSpPr>
          <p:spPr bwMode="gray">
            <a:xfrm flipV="1">
              <a:off x="3178883" y="1175900"/>
              <a:ext cx="184849" cy="280517"/>
            </a:xfrm>
            <a:prstGeom prst="line">
              <a:avLst/>
            </a:prstGeom>
            <a:noFill/>
            <a:ln w="3175">
              <a:solidFill>
                <a:schemeClr val="tx1">
                  <a:alpha val="20000"/>
                </a:schemeClr>
              </a:solidFill>
              <a:miter lim="800000"/>
              <a:headEnd/>
              <a:tailEnd/>
            </a:ln>
          </p:spPr>
          <p:txBody>
            <a:bodyPr/>
            <a:lstStyle/>
            <a:p>
              <a:endParaRPr lang="en-US" dirty="0"/>
            </a:p>
          </p:txBody>
        </p:sp>
        <p:sp>
          <p:nvSpPr>
            <p:cNvPr id="3420" name="Line 1240"/>
            <p:cNvSpPr>
              <a:spLocks noChangeShapeType="1"/>
            </p:cNvSpPr>
            <p:nvPr/>
          </p:nvSpPr>
          <p:spPr bwMode="gray">
            <a:xfrm flipV="1">
              <a:off x="3592360" y="1286161"/>
              <a:ext cx="186470" cy="282137"/>
            </a:xfrm>
            <a:prstGeom prst="line">
              <a:avLst/>
            </a:prstGeom>
            <a:noFill/>
            <a:ln w="3175">
              <a:solidFill>
                <a:schemeClr val="tx1">
                  <a:alpha val="20000"/>
                </a:schemeClr>
              </a:solidFill>
              <a:miter lim="800000"/>
              <a:headEnd/>
              <a:tailEnd/>
            </a:ln>
          </p:spPr>
          <p:txBody>
            <a:bodyPr/>
            <a:lstStyle/>
            <a:p>
              <a:endParaRPr lang="en-US" dirty="0"/>
            </a:p>
          </p:txBody>
        </p:sp>
        <p:grpSp>
          <p:nvGrpSpPr>
            <p:cNvPr id="3421" name="Group 1305"/>
            <p:cNvGrpSpPr>
              <a:grpSpLocks/>
            </p:cNvGrpSpPr>
            <p:nvPr/>
          </p:nvGrpSpPr>
          <p:grpSpPr bwMode="gray">
            <a:xfrm>
              <a:off x="4056104" y="537030"/>
              <a:ext cx="248087" cy="1410706"/>
              <a:chOff x="-4043" y="-3338"/>
              <a:chExt cx="1548" cy="8788"/>
            </a:xfrm>
          </p:grpSpPr>
          <p:sp>
            <p:nvSpPr>
              <p:cNvPr id="4037" name="Freeform 1306"/>
              <p:cNvSpPr>
                <a:spLocks/>
              </p:cNvSpPr>
              <p:nvPr/>
            </p:nvSpPr>
            <p:spPr bwMode="gray">
              <a:xfrm>
                <a:off x="-4043" y="4502"/>
                <a:ext cx="1548" cy="948"/>
              </a:xfrm>
              <a:custGeom>
                <a:avLst/>
                <a:gdLst>
                  <a:gd name="T0" fmla="*/ 637 w 655"/>
                  <a:gd name="T1" fmla="*/ 0 h 401"/>
                  <a:gd name="T2" fmla="*/ 328 w 655"/>
                  <a:gd name="T3" fmla="*/ 68 h 401"/>
                  <a:gd name="T4" fmla="*/ 18 w 655"/>
                  <a:gd name="T5" fmla="*/ 0 h 401"/>
                  <a:gd name="T6" fmla="*/ 0 w 655"/>
                  <a:gd name="T7" fmla="*/ 313 h 401"/>
                  <a:gd name="T8" fmla="*/ 328 w 655"/>
                  <a:gd name="T9" fmla="*/ 401 h 401"/>
                  <a:gd name="T10" fmla="*/ 655 w 655"/>
                  <a:gd name="T11" fmla="*/ 313 h 401"/>
                  <a:gd name="T12" fmla="*/ 637 w 655"/>
                  <a:gd name="T13" fmla="*/ 0 h 401"/>
                  <a:gd name="T14" fmla="*/ 0 60000 65536"/>
                  <a:gd name="T15" fmla="*/ 0 60000 65536"/>
                  <a:gd name="T16" fmla="*/ 0 60000 65536"/>
                  <a:gd name="T17" fmla="*/ 0 60000 65536"/>
                  <a:gd name="T18" fmla="*/ 0 60000 65536"/>
                  <a:gd name="T19" fmla="*/ 0 60000 65536"/>
                  <a:gd name="T20" fmla="*/ 0 60000 65536"/>
                  <a:gd name="T21" fmla="*/ 0 w 655"/>
                  <a:gd name="T22" fmla="*/ 0 h 401"/>
                  <a:gd name="T23" fmla="*/ 655 w 65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5" h="401">
                    <a:moveTo>
                      <a:pt x="637" y="0"/>
                    </a:moveTo>
                    <a:cubicBezTo>
                      <a:pt x="611" y="39"/>
                      <a:pt x="482" y="68"/>
                      <a:pt x="328" y="68"/>
                    </a:cubicBezTo>
                    <a:cubicBezTo>
                      <a:pt x="173" y="68"/>
                      <a:pt x="44" y="39"/>
                      <a:pt x="18" y="0"/>
                    </a:cubicBezTo>
                    <a:cubicBezTo>
                      <a:pt x="0" y="313"/>
                      <a:pt x="0" y="313"/>
                      <a:pt x="0" y="313"/>
                    </a:cubicBezTo>
                    <a:cubicBezTo>
                      <a:pt x="0" y="361"/>
                      <a:pt x="147" y="401"/>
                      <a:pt x="328" y="401"/>
                    </a:cubicBezTo>
                    <a:cubicBezTo>
                      <a:pt x="508" y="401"/>
                      <a:pt x="655" y="361"/>
                      <a:pt x="655" y="313"/>
                    </a:cubicBezTo>
                    <a:lnTo>
                      <a:pt x="637" y="0"/>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38" name="Freeform 1307"/>
              <p:cNvSpPr>
                <a:spLocks/>
              </p:cNvSpPr>
              <p:nvPr/>
            </p:nvSpPr>
            <p:spPr bwMode="gray">
              <a:xfrm>
                <a:off x="-3603" y="-3260"/>
                <a:ext cx="668" cy="862"/>
              </a:xfrm>
              <a:custGeom>
                <a:avLst/>
                <a:gdLst>
                  <a:gd name="T0" fmla="*/ 282 w 283"/>
                  <a:gd name="T1" fmla="*/ 319 h 365"/>
                  <a:gd name="T2" fmla="*/ 264 w 283"/>
                  <a:gd name="T3" fmla="*/ 0 h 365"/>
                  <a:gd name="T4" fmla="*/ 19 w 283"/>
                  <a:gd name="T5" fmla="*/ 0 h 365"/>
                  <a:gd name="T6" fmla="*/ 1 w 283"/>
                  <a:gd name="T7" fmla="*/ 319 h 365"/>
                  <a:gd name="T8" fmla="*/ 0 w 283"/>
                  <a:gd name="T9" fmla="*/ 334 h 365"/>
                  <a:gd name="T10" fmla="*/ 142 w 283"/>
                  <a:gd name="T11" fmla="*/ 365 h 365"/>
                  <a:gd name="T12" fmla="*/ 283 w 283"/>
                  <a:gd name="T13" fmla="*/ 334 h 365"/>
                  <a:gd name="T14" fmla="*/ 282 w 283"/>
                  <a:gd name="T15" fmla="*/ 319 h 365"/>
                  <a:gd name="T16" fmla="*/ 0 60000 65536"/>
                  <a:gd name="T17" fmla="*/ 0 60000 65536"/>
                  <a:gd name="T18" fmla="*/ 0 60000 65536"/>
                  <a:gd name="T19" fmla="*/ 0 60000 65536"/>
                  <a:gd name="T20" fmla="*/ 0 60000 65536"/>
                  <a:gd name="T21" fmla="*/ 0 60000 65536"/>
                  <a:gd name="T22" fmla="*/ 0 60000 65536"/>
                  <a:gd name="T23" fmla="*/ 0 60000 65536"/>
                  <a:gd name="T24" fmla="*/ 0 w 283"/>
                  <a:gd name="T25" fmla="*/ 0 h 365"/>
                  <a:gd name="T26" fmla="*/ 283 w 283"/>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 h="365">
                    <a:moveTo>
                      <a:pt x="282" y="319"/>
                    </a:moveTo>
                    <a:cubicBezTo>
                      <a:pt x="264" y="0"/>
                      <a:pt x="264" y="0"/>
                      <a:pt x="264" y="0"/>
                    </a:cubicBezTo>
                    <a:cubicBezTo>
                      <a:pt x="19" y="0"/>
                      <a:pt x="19" y="0"/>
                      <a:pt x="19" y="0"/>
                    </a:cubicBezTo>
                    <a:cubicBezTo>
                      <a:pt x="1" y="319"/>
                      <a:pt x="1" y="319"/>
                      <a:pt x="1" y="319"/>
                    </a:cubicBezTo>
                    <a:cubicBezTo>
                      <a:pt x="0" y="334"/>
                      <a:pt x="0" y="334"/>
                      <a:pt x="0" y="334"/>
                    </a:cubicBezTo>
                    <a:cubicBezTo>
                      <a:pt x="12" y="351"/>
                      <a:pt x="71" y="365"/>
                      <a:pt x="142" y="365"/>
                    </a:cubicBezTo>
                    <a:cubicBezTo>
                      <a:pt x="212" y="365"/>
                      <a:pt x="271" y="351"/>
                      <a:pt x="283" y="334"/>
                    </a:cubicBezTo>
                    <a:lnTo>
                      <a:pt x="282" y="319"/>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39" name="Freeform 1308"/>
              <p:cNvSpPr>
                <a:spLocks/>
              </p:cNvSpPr>
              <p:nvPr/>
            </p:nvSpPr>
            <p:spPr bwMode="gray">
              <a:xfrm>
                <a:off x="-3648" y="-2471"/>
                <a:ext cx="758" cy="857"/>
              </a:xfrm>
              <a:custGeom>
                <a:avLst/>
                <a:gdLst>
                  <a:gd name="T0" fmla="*/ 320 w 321"/>
                  <a:gd name="T1" fmla="*/ 311 h 363"/>
                  <a:gd name="T2" fmla="*/ 302 w 321"/>
                  <a:gd name="T3" fmla="*/ 0 h 363"/>
                  <a:gd name="T4" fmla="*/ 161 w 321"/>
                  <a:gd name="T5" fmla="*/ 31 h 363"/>
                  <a:gd name="T6" fmla="*/ 19 w 321"/>
                  <a:gd name="T7" fmla="*/ 0 h 363"/>
                  <a:gd name="T8" fmla="*/ 1 w 321"/>
                  <a:gd name="T9" fmla="*/ 311 h 363"/>
                  <a:gd name="T10" fmla="*/ 0 w 321"/>
                  <a:gd name="T11" fmla="*/ 328 h 363"/>
                  <a:gd name="T12" fmla="*/ 161 w 321"/>
                  <a:gd name="T13" fmla="*/ 363 h 363"/>
                  <a:gd name="T14" fmla="*/ 321 w 321"/>
                  <a:gd name="T15" fmla="*/ 328 h 363"/>
                  <a:gd name="T16" fmla="*/ 320 w 321"/>
                  <a:gd name="T17" fmla="*/ 311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63"/>
                  <a:gd name="T29" fmla="*/ 321 w 321"/>
                  <a:gd name="T30" fmla="*/ 363 h 3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63">
                    <a:moveTo>
                      <a:pt x="320" y="311"/>
                    </a:moveTo>
                    <a:cubicBezTo>
                      <a:pt x="302" y="0"/>
                      <a:pt x="302" y="0"/>
                      <a:pt x="302" y="0"/>
                    </a:cubicBezTo>
                    <a:cubicBezTo>
                      <a:pt x="290" y="17"/>
                      <a:pt x="231" y="31"/>
                      <a:pt x="161" y="31"/>
                    </a:cubicBezTo>
                    <a:cubicBezTo>
                      <a:pt x="90" y="31"/>
                      <a:pt x="31" y="17"/>
                      <a:pt x="19" y="0"/>
                    </a:cubicBezTo>
                    <a:cubicBezTo>
                      <a:pt x="1" y="311"/>
                      <a:pt x="1" y="311"/>
                      <a:pt x="1" y="311"/>
                    </a:cubicBezTo>
                    <a:cubicBezTo>
                      <a:pt x="0" y="328"/>
                      <a:pt x="0" y="328"/>
                      <a:pt x="0" y="328"/>
                    </a:cubicBezTo>
                    <a:cubicBezTo>
                      <a:pt x="14" y="348"/>
                      <a:pt x="81" y="363"/>
                      <a:pt x="161" y="363"/>
                    </a:cubicBezTo>
                    <a:cubicBezTo>
                      <a:pt x="240" y="363"/>
                      <a:pt x="307" y="348"/>
                      <a:pt x="321" y="328"/>
                    </a:cubicBezTo>
                    <a:lnTo>
                      <a:pt x="320" y="311"/>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0" name="Freeform 1309"/>
              <p:cNvSpPr>
                <a:spLocks/>
              </p:cNvSpPr>
              <p:nvPr/>
            </p:nvSpPr>
            <p:spPr bwMode="gray">
              <a:xfrm>
                <a:off x="-3691" y="-1696"/>
                <a:ext cx="844" cy="867"/>
              </a:xfrm>
              <a:custGeom>
                <a:avLst/>
                <a:gdLst>
                  <a:gd name="T0" fmla="*/ 356 w 357"/>
                  <a:gd name="T1" fmla="*/ 309 h 367"/>
                  <a:gd name="T2" fmla="*/ 339 w 357"/>
                  <a:gd name="T3" fmla="*/ 0 h 367"/>
                  <a:gd name="T4" fmla="*/ 179 w 357"/>
                  <a:gd name="T5" fmla="*/ 35 h 367"/>
                  <a:gd name="T6" fmla="*/ 18 w 357"/>
                  <a:gd name="T7" fmla="*/ 0 h 367"/>
                  <a:gd name="T8" fmla="*/ 1 w 357"/>
                  <a:gd name="T9" fmla="*/ 309 h 367"/>
                  <a:gd name="T10" fmla="*/ 0 w 357"/>
                  <a:gd name="T11" fmla="*/ 328 h 367"/>
                  <a:gd name="T12" fmla="*/ 179 w 357"/>
                  <a:gd name="T13" fmla="*/ 367 h 367"/>
                  <a:gd name="T14" fmla="*/ 357 w 357"/>
                  <a:gd name="T15" fmla="*/ 328 h 367"/>
                  <a:gd name="T16" fmla="*/ 356 w 357"/>
                  <a:gd name="T17" fmla="*/ 309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367"/>
                  <a:gd name="T29" fmla="*/ 357 w 357"/>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367">
                    <a:moveTo>
                      <a:pt x="356" y="309"/>
                    </a:moveTo>
                    <a:cubicBezTo>
                      <a:pt x="339" y="0"/>
                      <a:pt x="339" y="0"/>
                      <a:pt x="339" y="0"/>
                    </a:cubicBezTo>
                    <a:cubicBezTo>
                      <a:pt x="325" y="20"/>
                      <a:pt x="258" y="35"/>
                      <a:pt x="179" y="35"/>
                    </a:cubicBezTo>
                    <a:cubicBezTo>
                      <a:pt x="99" y="35"/>
                      <a:pt x="32" y="20"/>
                      <a:pt x="18" y="0"/>
                    </a:cubicBezTo>
                    <a:cubicBezTo>
                      <a:pt x="1" y="309"/>
                      <a:pt x="1" y="309"/>
                      <a:pt x="1" y="309"/>
                    </a:cubicBezTo>
                    <a:cubicBezTo>
                      <a:pt x="0" y="328"/>
                      <a:pt x="0" y="328"/>
                      <a:pt x="0" y="328"/>
                    </a:cubicBezTo>
                    <a:cubicBezTo>
                      <a:pt x="15" y="350"/>
                      <a:pt x="89" y="367"/>
                      <a:pt x="179" y="367"/>
                    </a:cubicBezTo>
                    <a:cubicBezTo>
                      <a:pt x="268" y="367"/>
                      <a:pt x="342" y="350"/>
                      <a:pt x="357" y="328"/>
                    </a:cubicBezTo>
                    <a:lnTo>
                      <a:pt x="356" y="309"/>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1" name="Freeform 1310"/>
              <p:cNvSpPr>
                <a:spLocks/>
              </p:cNvSpPr>
              <p:nvPr/>
            </p:nvSpPr>
            <p:spPr bwMode="gray">
              <a:xfrm>
                <a:off x="-3735" y="-922"/>
                <a:ext cx="933" cy="877"/>
              </a:xfrm>
              <a:custGeom>
                <a:avLst/>
                <a:gdLst>
                  <a:gd name="T0" fmla="*/ 394 w 395"/>
                  <a:gd name="T1" fmla="*/ 307 h 371"/>
                  <a:gd name="T2" fmla="*/ 376 w 395"/>
                  <a:gd name="T3" fmla="*/ 0 h 371"/>
                  <a:gd name="T4" fmla="*/ 198 w 395"/>
                  <a:gd name="T5" fmla="*/ 39 h 371"/>
                  <a:gd name="T6" fmla="*/ 19 w 395"/>
                  <a:gd name="T7" fmla="*/ 0 h 371"/>
                  <a:gd name="T8" fmla="*/ 1 w 395"/>
                  <a:gd name="T9" fmla="*/ 307 h 371"/>
                  <a:gd name="T10" fmla="*/ 0 w 395"/>
                  <a:gd name="T11" fmla="*/ 328 h 371"/>
                  <a:gd name="T12" fmla="*/ 198 w 395"/>
                  <a:gd name="T13" fmla="*/ 371 h 371"/>
                  <a:gd name="T14" fmla="*/ 395 w 395"/>
                  <a:gd name="T15" fmla="*/ 328 h 371"/>
                  <a:gd name="T16" fmla="*/ 394 w 395"/>
                  <a:gd name="T17" fmla="*/ 307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5"/>
                  <a:gd name="T28" fmla="*/ 0 h 371"/>
                  <a:gd name="T29" fmla="*/ 395 w 395"/>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5" h="371">
                    <a:moveTo>
                      <a:pt x="394" y="307"/>
                    </a:moveTo>
                    <a:cubicBezTo>
                      <a:pt x="376" y="0"/>
                      <a:pt x="376" y="0"/>
                      <a:pt x="376" y="0"/>
                    </a:cubicBezTo>
                    <a:cubicBezTo>
                      <a:pt x="361" y="22"/>
                      <a:pt x="287" y="39"/>
                      <a:pt x="198" y="39"/>
                    </a:cubicBezTo>
                    <a:cubicBezTo>
                      <a:pt x="108" y="39"/>
                      <a:pt x="34" y="22"/>
                      <a:pt x="19" y="0"/>
                    </a:cubicBezTo>
                    <a:cubicBezTo>
                      <a:pt x="1" y="307"/>
                      <a:pt x="1" y="307"/>
                      <a:pt x="1" y="307"/>
                    </a:cubicBezTo>
                    <a:cubicBezTo>
                      <a:pt x="0" y="328"/>
                      <a:pt x="0" y="328"/>
                      <a:pt x="0" y="328"/>
                    </a:cubicBezTo>
                    <a:cubicBezTo>
                      <a:pt x="17" y="353"/>
                      <a:pt x="99" y="371"/>
                      <a:pt x="198" y="371"/>
                    </a:cubicBezTo>
                    <a:cubicBezTo>
                      <a:pt x="296" y="371"/>
                      <a:pt x="378" y="353"/>
                      <a:pt x="395" y="328"/>
                    </a:cubicBezTo>
                    <a:lnTo>
                      <a:pt x="394" y="307"/>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2" name="Freeform 1311"/>
              <p:cNvSpPr>
                <a:spLocks/>
              </p:cNvSpPr>
              <p:nvPr/>
            </p:nvSpPr>
            <p:spPr bwMode="gray">
              <a:xfrm>
                <a:off x="-3780" y="-147"/>
                <a:ext cx="1022" cy="886"/>
              </a:xfrm>
              <a:custGeom>
                <a:avLst/>
                <a:gdLst>
                  <a:gd name="T0" fmla="*/ 432 w 433"/>
                  <a:gd name="T1" fmla="*/ 305 h 375"/>
                  <a:gd name="T2" fmla="*/ 414 w 433"/>
                  <a:gd name="T3" fmla="*/ 0 h 375"/>
                  <a:gd name="T4" fmla="*/ 217 w 433"/>
                  <a:gd name="T5" fmla="*/ 43 h 375"/>
                  <a:gd name="T6" fmla="*/ 19 w 433"/>
                  <a:gd name="T7" fmla="*/ 0 h 375"/>
                  <a:gd name="T8" fmla="*/ 1 w 433"/>
                  <a:gd name="T9" fmla="*/ 305 h 375"/>
                  <a:gd name="T10" fmla="*/ 0 w 433"/>
                  <a:gd name="T11" fmla="*/ 328 h 375"/>
                  <a:gd name="T12" fmla="*/ 217 w 433"/>
                  <a:gd name="T13" fmla="*/ 375 h 375"/>
                  <a:gd name="T14" fmla="*/ 433 w 433"/>
                  <a:gd name="T15" fmla="*/ 328 h 375"/>
                  <a:gd name="T16" fmla="*/ 432 w 433"/>
                  <a:gd name="T17" fmla="*/ 305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75"/>
                  <a:gd name="T29" fmla="*/ 433 w 433"/>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75">
                    <a:moveTo>
                      <a:pt x="432" y="305"/>
                    </a:moveTo>
                    <a:cubicBezTo>
                      <a:pt x="414" y="0"/>
                      <a:pt x="414" y="0"/>
                      <a:pt x="414" y="0"/>
                    </a:cubicBezTo>
                    <a:cubicBezTo>
                      <a:pt x="397" y="25"/>
                      <a:pt x="315" y="43"/>
                      <a:pt x="217" y="43"/>
                    </a:cubicBezTo>
                    <a:cubicBezTo>
                      <a:pt x="118" y="43"/>
                      <a:pt x="36" y="25"/>
                      <a:pt x="19" y="0"/>
                    </a:cubicBezTo>
                    <a:cubicBezTo>
                      <a:pt x="1" y="305"/>
                      <a:pt x="1" y="305"/>
                      <a:pt x="1" y="305"/>
                    </a:cubicBezTo>
                    <a:cubicBezTo>
                      <a:pt x="0" y="328"/>
                      <a:pt x="0" y="328"/>
                      <a:pt x="0" y="328"/>
                    </a:cubicBezTo>
                    <a:cubicBezTo>
                      <a:pt x="19" y="355"/>
                      <a:pt x="109" y="375"/>
                      <a:pt x="217" y="375"/>
                    </a:cubicBezTo>
                    <a:cubicBezTo>
                      <a:pt x="324" y="375"/>
                      <a:pt x="414" y="355"/>
                      <a:pt x="433" y="328"/>
                    </a:cubicBezTo>
                    <a:lnTo>
                      <a:pt x="432" y="305"/>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3" name="Freeform 1312"/>
              <p:cNvSpPr>
                <a:spLocks/>
              </p:cNvSpPr>
              <p:nvPr/>
            </p:nvSpPr>
            <p:spPr bwMode="gray">
              <a:xfrm>
                <a:off x="-3825" y="628"/>
                <a:ext cx="1112" cy="898"/>
              </a:xfrm>
              <a:custGeom>
                <a:avLst/>
                <a:gdLst>
                  <a:gd name="T0" fmla="*/ 469 w 471"/>
                  <a:gd name="T1" fmla="*/ 304 h 380"/>
                  <a:gd name="T2" fmla="*/ 452 w 471"/>
                  <a:gd name="T3" fmla="*/ 0 h 380"/>
                  <a:gd name="T4" fmla="*/ 236 w 471"/>
                  <a:gd name="T5" fmla="*/ 47 h 380"/>
                  <a:gd name="T6" fmla="*/ 19 w 471"/>
                  <a:gd name="T7" fmla="*/ 0 h 380"/>
                  <a:gd name="T8" fmla="*/ 2 w 471"/>
                  <a:gd name="T9" fmla="*/ 304 h 380"/>
                  <a:gd name="T10" fmla="*/ 0 w 471"/>
                  <a:gd name="T11" fmla="*/ 328 h 380"/>
                  <a:gd name="T12" fmla="*/ 236 w 471"/>
                  <a:gd name="T13" fmla="*/ 380 h 380"/>
                  <a:gd name="T14" fmla="*/ 471 w 471"/>
                  <a:gd name="T15" fmla="*/ 328 h 380"/>
                  <a:gd name="T16" fmla="*/ 469 w 471"/>
                  <a:gd name="T17" fmla="*/ 304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1"/>
                  <a:gd name="T28" fmla="*/ 0 h 380"/>
                  <a:gd name="T29" fmla="*/ 471 w 471"/>
                  <a:gd name="T30" fmla="*/ 380 h 3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1" h="380">
                    <a:moveTo>
                      <a:pt x="469" y="304"/>
                    </a:moveTo>
                    <a:cubicBezTo>
                      <a:pt x="452" y="0"/>
                      <a:pt x="452" y="0"/>
                      <a:pt x="452" y="0"/>
                    </a:cubicBezTo>
                    <a:cubicBezTo>
                      <a:pt x="433" y="27"/>
                      <a:pt x="343" y="47"/>
                      <a:pt x="236" y="47"/>
                    </a:cubicBezTo>
                    <a:cubicBezTo>
                      <a:pt x="128" y="47"/>
                      <a:pt x="38" y="27"/>
                      <a:pt x="19" y="0"/>
                    </a:cubicBezTo>
                    <a:cubicBezTo>
                      <a:pt x="2" y="304"/>
                      <a:pt x="2" y="304"/>
                      <a:pt x="2" y="304"/>
                    </a:cubicBezTo>
                    <a:cubicBezTo>
                      <a:pt x="0" y="328"/>
                      <a:pt x="0" y="328"/>
                      <a:pt x="0" y="328"/>
                    </a:cubicBezTo>
                    <a:cubicBezTo>
                      <a:pt x="21" y="357"/>
                      <a:pt x="118" y="380"/>
                      <a:pt x="236" y="380"/>
                    </a:cubicBezTo>
                    <a:cubicBezTo>
                      <a:pt x="353" y="380"/>
                      <a:pt x="450" y="357"/>
                      <a:pt x="471" y="328"/>
                    </a:cubicBezTo>
                    <a:lnTo>
                      <a:pt x="469" y="304"/>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4" name="Freeform 1313"/>
              <p:cNvSpPr>
                <a:spLocks/>
              </p:cNvSpPr>
              <p:nvPr/>
            </p:nvSpPr>
            <p:spPr bwMode="gray">
              <a:xfrm>
                <a:off x="-3868" y="1403"/>
                <a:ext cx="1198" cy="907"/>
              </a:xfrm>
              <a:custGeom>
                <a:avLst/>
                <a:gdLst>
                  <a:gd name="T0" fmla="*/ 506 w 507"/>
                  <a:gd name="T1" fmla="*/ 302 h 384"/>
                  <a:gd name="T2" fmla="*/ 489 w 507"/>
                  <a:gd name="T3" fmla="*/ 0 h 384"/>
                  <a:gd name="T4" fmla="*/ 254 w 507"/>
                  <a:gd name="T5" fmla="*/ 52 h 384"/>
                  <a:gd name="T6" fmla="*/ 18 w 507"/>
                  <a:gd name="T7" fmla="*/ 0 h 384"/>
                  <a:gd name="T8" fmla="*/ 1 w 507"/>
                  <a:gd name="T9" fmla="*/ 302 h 384"/>
                  <a:gd name="T10" fmla="*/ 0 w 507"/>
                  <a:gd name="T11" fmla="*/ 328 h 384"/>
                  <a:gd name="T12" fmla="*/ 254 w 507"/>
                  <a:gd name="T13" fmla="*/ 384 h 384"/>
                  <a:gd name="T14" fmla="*/ 507 w 507"/>
                  <a:gd name="T15" fmla="*/ 328 h 384"/>
                  <a:gd name="T16" fmla="*/ 506 w 507"/>
                  <a:gd name="T17" fmla="*/ 302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7"/>
                  <a:gd name="T28" fmla="*/ 0 h 384"/>
                  <a:gd name="T29" fmla="*/ 507 w 507"/>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7" h="384">
                    <a:moveTo>
                      <a:pt x="506" y="302"/>
                    </a:moveTo>
                    <a:cubicBezTo>
                      <a:pt x="489" y="0"/>
                      <a:pt x="489" y="0"/>
                      <a:pt x="489" y="0"/>
                    </a:cubicBezTo>
                    <a:cubicBezTo>
                      <a:pt x="468" y="29"/>
                      <a:pt x="371" y="52"/>
                      <a:pt x="254" y="52"/>
                    </a:cubicBezTo>
                    <a:cubicBezTo>
                      <a:pt x="136" y="52"/>
                      <a:pt x="39" y="29"/>
                      <a:pt x="18" y="0"/>
                    </a:cubicBezTo>
                    <a:cubicBezTo>
                      <a:pt x="1" y="302"/>
                      <a:pt x="1" y="302"/>
                      <a:pt x="1" y="302"/>
                    </a:cubicBezTo>
                    <a:cubicBezTo>
                      <a:pt x="0" y="328"/>
                      <a:pt x="0" y="328"/>
                      <a:pt x="0" y="328"/>
                    </a:cubicBezTo>
                    <a:cubicBezTo>
                      <a:pt x="22" y="360"/>
                      <a:pt x="127" y="384"/>
                      <a:pt x="254" y="384"/>
                    </a:cubicBezTo>
                    <a:cubicBezTo>
                      <a:pt x="380" y="384"/>
                      <a:pt x="485" y="360"/>
                      <a:pt x="507" y="328"/>
                    </a:cubicBezTo>
                    <a:lnTo>
                      <a:pt x="506" y="302"/>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5" name="Freeform 1314"/>
              <p:cNvSpPr>
                <a:spLocks/>
              </p:cNvSpPr>
              <p:nvPr/>
            </p:nvSpPr>
            <p:spPr bwMode="gray">
              <a:xfrm>
                <a:off x="-3913" y="2178"/>
                <a:ext cx="1288" cy="916"/>
              </a:xfrm>
              <a:custGeom>
                <a:avLst/>
                <a:gdLst>
                  <a:gd name="T0" fmla="*/ 543 w 545"/>
                  <a:gd name="T1" fmla="*/ 300 h 388"/>
                  <a:gd name="T2" fmla="*/ 526 w 545"/>
                  <a:gd name="T3" fmla="*/ 0 h 388"/>
                  <a:gd name="T4" fmla="*/ 273 w 545"/>
                  <a:gd name="T5" fmla="*/ 56 h 388"/>
                  <a:gd name="T6" fmla="*/ 19 w 545"/>
                  <a:gd name="T7" fmla="*/ 0 h 388"/>
                  <a:gd name="T8" fmla="*/ 2 w 545"/>
                  <a:gd name="T9" fmla="*/ 300 h 388"/>
                  <a:gd name="T10" fmla="*/ 0 w 545"/>
                  <a:gd name="T11" fmla="*/ 328 h 388"/>
                  <a:gd name="T12" fmla="*/ 273 w 545"/>
                  <a:gd name="T13" fmla="*/ 388 h 388"/>
                  <a:gd name="T14" fmla="*/ 545 w 545"/>
                  <a:gd name="T15" fmla="*/ 328 h 388"/>
                  <a:gd name="T16" fmla="*/ 543 w 545"/>
                  <a:gd name="T17" fmla="*/ 300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5"/>
                  <a:gd name="T28" fmla="*/ 0 h 388"/>
                  <a:gd name="T29" fmla="*/ 545 w 545"/>
                  <a:gd name="T30" fmla="*/ 388 h 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5" h="388">
                    <a:moveTo>
                      <a:pt x="543" y="300"/>
                    </a:moveTo>
                    <a:cubicBezTo>
                      <a:pt x="526" y="0"/>
                      <a:pt x="526" y="0"/>
                      <a:pt x="526" y="0"/>
                    </a:cubicBezTo>
                    <a:cubicBezTo>
                      <a:pt x="504" y="32"/>
                      <a:pt x="399" y="56"/>
                      <a:pt x="273" y="56"/>
                    </a:cubicBezTo>
                    <a:cubicBezTo>
                      <a:pt x="146" y="56"/>
                      <a:pt x="41" y="32"/>
                      <a:pt x="19" y="0"/>
                    </a:cubicBezTo>
                    <a:cubicBezTo>
                      <a:pt x="2" y="300"/>
                      <a:pt x="2" y="300"/>
                      <a:pt x="2" y="300"/>
                    </a:cubicBezTo>
                    <a:cubicBezTo>
                      <a:pt x="0" y="328"/>
                      <a:pt x="0" y="328"/>
                      <a:pt x="0" y="328"/>
                    </a:cubicBezTo>
                    <a:cubicBezTo>
                      <a:pt x="24" y="362"/>
                      <a:pt x="137" y="388"/>
                      <a:pt x="273" y="388"/>
                    </a:cubicBezTo>
                    <a:cubicBezTo>
                      <a:pt x="408" y="388"/>
                      <a:pt x="522" y="362"/>
                      <a:pt x="545" y="328"/>
                    </a:cubicBezTo>
                    <a:lnTo>
                      <a:pt x="543" y="300"/>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6" name="Freeform 1315"/>
              <p:cNvSpPr>
                <a:spLocks/>
              </p:cNvSpPr>
              <p:nvPr/>
            </p:nvSpPr>
            <p:spPr bwMode="gray">
              <a:xfrm>
                <a:off x="-3957" y="2953"/>
                <a:ext cx="1377" cy="926"/>
              </a:xfrm>
              <a:custGeom>
                <a:avLst/>
                <a:gdLst>
                  <a:gd name="T0" fmla="*/ 581 w 583"/>
                  <a:gd name="T1" fmla="*/ 298 h 392"/>
                  <a:gd name="T2" fmla="*/ 564 w 583"/>
                  <a:gd name="T3" fmla="*/ 0 h 392"/>
                  <a:gd name="T4" fmla="*/ 292 w 583"/>
                  <a:gd name="T5" fmla="*/ 60 h 392"/>
                  <a:gd name="T6" fmla="*/ 19 w 583"/>
                  <a:gd name="T7" fmla="*/ 0 h 392"/>
                  <a:gd name="T8" fmla="*/ 2 w 583"/>
                  <a:gd name="T9" fmla="*/ 298 h 392"/>
                  <a:gd name="T10" fmla="*/ 0 w 583"/>
                  <a:gd name="T11" fmla="*/ 328 h 392"/>
                  <a:gd name="T12" fmla="*/ 292 w 583"/>
                  <a:gd name="T13" fmla="*/ 392 h 392"/>
                  <a:gd name="T14" fmla="*/ 583 w 583"/>
                  <a:gd name="T15" fmla="*/ 328 h 392"/>
                  <a:gd name="T16" fmla="*/ 581 w 583"/>
                  <a:gd name="T17" fmla="*/ 298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3"/>
                  <a:gd name="T28" fmla="*/ 0 h 392"/>
                  <a:gd name="T29" fmla="*/ 583 w 583"/>
                  <a:gd name="T30" fmla="*/ 392 h 3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3" h="392">
                    <a:moveTo>
                      <a:pt x="581" y="298"/>
                    </a:moveTo>
                    <a:cubicBezTo>
                      <a:pt x="564" y="0"/>
                      <a:pt x="564" y="0"/>
                      <a:pt x="564" y="0"/>
                    </a:cubicBezTo>
                    <a:cubicBezTo>
                      <a:pt x="541" y="34"/>
                      <a:pt x="427" y="60"/>
                      <a:pt x="292" y="60"/>
                    </a:cubicBezTo>
                    <a:cubicBezTo>
                      <a:pt x="156" y="60"/>
                      <a:pt x="43" y="34"/>
                      <a:pt x="19" y="0"/>
                    </a:cubicBezTo>
                    <a:cubicBezTo>
                      <a:pt x="2" y="298"/>
                      <a:pt x="2" y="298"/>
                      <a:pt x="2" y="298"/>
                    </a:cubicBezTo>
                    <a:cubicBezTo>
                      <a:pt x="0" y="328"/>
                      <a:pt x="0" y="328"/>
                      <a:pt x="0" y="328"/>
                    </a:cubicBezTo>
                    <a:cubicBezTo>
                      <a:pt x="25" y="365"/>
                      <a:pt x="146" y="392"/>
                      <a:pt x="292" y="392"/>
                    </a:cubicBezTo>
                    <a:cubicBezTo>
                      <a:pt x="437" y="392"/>
                      <a:pt x="558" y="365"/>
                      <a:pt x="583" y="328"/>
                    </a:cubicBezTo>
                    <a:lnTo>
                      <a:pt x="581" y="298"/>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7" name="Freeform 1316"/>
              <p:cNvSpPr>
                <a:spLocks/>
              </p:cNvSpPr>
              <p:nvPr/>
            </p:nvSpPr>
            <p:spPr bwMode="gray">
              <a:xfrm>
                <a:off x="-4000" y="3727"/>
                <a:ext cx="1462" cy="936"/>
              </a:xfrm>
              <a:custGeom>
                <a:avLst/>
                <a:gdLst>
                  <a:gd name="T0" fmla="*/ 617 w 619"/>
                  <a:gd name="T1" fmla="*/ 296 h 396"/>
                  <a:gd name="T2" fmla="*/ 601 w 619"/>
                  <a:gd name="T3" fmla="*/ 0 h 396"/>
                  <a:gd name="T4" fmla="*/ 310 w 619"/>
                  <a:gd name="T5" fmla="*/ 64 h 396"/>
                  <a:gd name="T6" fmla="*/ 18 w 619"/>
                  <a:gd name="T7" fmla="*/ 0 h 396"/>
                  <a:gd name="T8" fmla="*/ 2 w 619"/>
                  <a:gd name="T9" fmla="*/ 296 h 396"/>
                  <a:gd name="T10" fmla="*/ 0 w 619"/>
                  <a:gd name="T11" fmla="*/ 328 h 396"/>
                  <a:gd name="T12" fmla="*/ 310 w 619"/>
                  <a:gd name="T13" fmla="*/ 396 h 396"/>
                  <a:gd name="T14" fmla="*/ 619 w 619"/>
                  <a:gd name="T15" fmla="*/ 328 h 396"/>
                  <a:gd name="T16" fmla="*/ 617 w 619"/>
                  <a:gd name="T17" fmla="*/ 296 h 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9"/>
                  <a:gd name="T28" fmla="*/ 0 h 396"/>
                  <a:gd name="T29" fmla="*/ 619 w 619"/>
                  <a:gd name="T30" fmla="*/ 396 h 3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9" h="396">
                    <a:moveTo>
                      <a:pt x="617" y="296"/>
                    </a:moveTo>
                    <a:cubicBezTo>
                      <a:pt x="601" y="0"/>
                      <a:pt x="601" y="0"/>
                      <a:pt x="601" y="0"/>
                    </a:cubicBezTo>
                    <a:cubicBezTo>
                      <a:pt x="576" y="37"/>
                      <a:pt x="455" y="64"/>
                      <a:pt x="310" y="64"/>
                    </a:cubicBezTo>
                    <a:cubicBezTo>
                      <a:pt x="164" y="64"/>
                      <a:pt x="43" y="37"/>
                      <a:pt x="18" y="0"/>
                    </a:cubicBezTo>
                    <a:cubicBezTo>
                      <a:pt x="2" y="296"/>
                      <a:pt x="2" y="296"/>
                      <a:pt x="2" y="296"/>
                    </a:cubicBezTo>
                    <a:cubicBezTo>
                      <a:pt x="0" y="328"/>
                      <a:pt x="0" y="328"/>
                      <a:pt x="0" y="328"/>
                    </a:cubicBezTo>
                    <a:cubicBezTo>
                      <a:pt x="26" y="367"/>
                      <a:pt x="155" y="396"/>
                      <a:pt x="310" y="396"/>
                    </a:cubicBezTo>
                    <a:cubicBezTo>
                      <a:pt x="464" y="396"/>
                      <a:pt x="593" y="367"/>
                      <a:pt x="619" y="328"/>
                    </a:cubicBezTo>
                    <a:lnTo>
                      <a:pt x="617" y="296"/>
                    </a:lnTo>
                    <a:close/>
                  </a:path>
                </a:pathLst>
              </a:custGeom>
              <a:gradFill>
                <a:gsLst>
                  <a:gs pos="24000">
                    <a:schemeClr val="accent1">
                      <a:lumMod val="75000"/>
                    </a:schemeClr>
                  </a:gs>
                  <a:gs pos="65000">
                    <a:schemeClr val="accent1"/>
                  </a:gs>
                </a:gsLst>
                <a:lin ang="0" scaled="1"/>
              </a:gradFill>
              <a:ln w="3175" algn="ctr">
                <a:solidFill>
                  <a:schemeClr val="tx1">
                    <a:alpha val="20000"/>
                  </a:schemeClr>
                </a:solidFill>
                <a:miter lim="800000"/>
                <a:headEnd/>
                <a:tailEnd/>
              </a:ln>
              <a:effectLst/>
            </p:spPr>
            <p:txBody>
              <a:bodyPr/>
              <a:lstStyle/>
              <a:p>
                <a:endParaRPr lang="en-US" dirty="0"/>
              </a:p>
            </p:txBody>
          </p:sp>
          <p:sp>
            <p:nvSpPr>
              <p:cNvPr id="4048" name="Oval 1317"/>
              <p:cNvSpPr>
                <a:spLocks noChangeArrowheads="1"/>
              </p:cNvSpPr>
              <p:nvPr/>
            </p:nvSpPr>
            <p:spPr bwMode="gray">
              <a:xfrm>
                <a:off x="-3558" y="-3338"/>
                <a:ext cx="578" cy="153"/>
              </a:xfrm>
              <a:prstGeom prst="ellipse">
                <a:avLst/>
              </a:prstGeom>
              <a:gradFill flip="none" rotWithShape="1">
                <a:gsLst>
                  <a:gs pos="0">
                    <a:schemeClr val="accent1">
                      <a:lumMod val="60000"/>
                      <a:lumOff val="40000"/>
                    </a:schemeClr>
                  </a:gs>
                  <a:gs pos="100000">
                    <a:schemeClr val="accent1"/>
                  </a:gs>
                </a:gsLst>
                <a:lin ang="0" scaled="1"/>
                <a:tileRect/>
              </a:gradFill>
              <a:ln w="3175">
                <a:solidFill>
                  <a:schemeClr val="tx1">
                    <a:alpha val="20000"/>
                  </a:schemeClr>
                </a:solidFill>
                <a:miter lim="800000"/>
                <a:headEnd/>
                <a:tailEnd/>
              </a:ln>
            </p:spPr>
            <p:txBody>
              <a:bodyPr/>
              <a:lstStyle/>
              <a:p>
                <a:endParaRPr lang="en-US" dirty="0"/>
              </a:p>
            </p:txBody>
          </p:sp>
        </p:grpSp>
        <p:grpSp>
          <p:nvGrpSpPr>
            <p:cNvPr id="3422" name="Gruppieren 3421"/>
            <p:cNvGrpSpPr/>
            <p:nvPr/>
          </p:nvGrpSpPr>
          <p:grpSpPr bwMode="gray">
            <a:xfrm>
              <a:off x="3136397" y="1579834"/>
              <a:ext cx="484823" cy="330782"/>
              <a:chOff x="3184200" y="2477485"/>
              <a:chExt cx="569596" cy="388620"/>
            </a:xfrm>
          </p:grpSpPr>
          <p:sp>
            <p:nvSpPr>
              <p:cNvPr id="4013" name="Freeform 1587"/>
              <p:cNvSpPr>
                <a:spLocks/>
              </p:cNvSpPr>
              <p:nvPr/>
            </p:nvSpPr>
            <p:spPr bwMode="gray">
              <a:xfrm>
                <a:off x="3193725" y="2479390"/>
                <a:ext cx="9525" cy="238125"/>
              </a:xfrm>
              <a:custGeom>
                <a:avLst/>
                <a:gdLst>
                  <a:gd name="T0" fmla="*/ 59 w 59"/>
                  <a:gd name="T1" fmla="*/ 0 h 1719"/>
                  <a:gd name="T2" fmla="*/ 59 w 59"/>
                  <a:gd name="T3" fmla="*/ 1703 h 1719"/>
                  <a:gd name="T4" fmla="*/ 0 w 59"/>
                  <a:gd name="T5" fmla="*/ 1719 h 1719"/>
                  <a:gd name="T6" fmla="*/ 0 w 59"/>
                  <a:gd name="T7" fmla="*/ 16 h 1719"/>
                  <a:gd name="T8" fmla="*/ 59 w 59"/>
                  <a:gd name="T9" fmla="*/ 0 h 1719"/>
                  <a:gd name="T10" fmla="*/ 0 60000 65536"/>
                  <a:gd name="T11" fmla="*/ 0 60000 65536"/>
                  <a:gd name="T12" fmla="*/ 0 60000 65536"/>
                  <a:gd name="T13" fmla="*/ 0 60000 65536"/>
                  <a:gd name="T14" fmla="*/ 0 60000 65536"/>
                  <a:gd name="T15" fmla="*/ 0 w 59"/>
                  <a:gd name="T16" fmla="*/ 0 h 1719"/>
                  <a:gd name="T17" fmla="*/ 59 w 59"/>
                  <a:gd name="T18" fmla="*/ 1719 h 1719"/>
                </a:gdLst>
                <a:ahLst/>
                <a:cxnLst>
                  <a:cxn ang="T10">
                    <a:pos x="T0" y="T1"/>
                  </a:cxn>
                  <a:cxn ang="T11">
                    <a:pos x="T2" y="T3"/>
                  </a:cxn>
                  <a:cxn ang="T12">
                    <a:pos x="T4" y="T5"/>
                  </a:cxn>
                  <a:cxn ang="T13">
                    <a:pos x="T6" y="T7"/>
                  </a:cxn>
                  <a:cxn ang="T14">
                    <a:pos x="T8" y="T9"/>
                  </a:cxn>
                </a:cxnLst>
                <a:rect l="T15" t="T16" r="T17" b="T18"/>
                <a:pathLst>
                  <a:path w="59" h="1719">
                    <a:moveTo>
                      <a:pt x="59" y="0"/>
                    </a:moveTo>
                    <a:lnTo>
                      <a:pt x="59" y="1703"/>
                    </a:lnTo>
                    <a:lnTo>
                      <a:pt x="0" y="1719"/>
                    </a:lnTo>
                    <a:lnTo>
                      <a:pt x="0" y="16"/>
                    </a:lnTo>
                    <a:lnTo>
                      <a:pt x="59" y="0"/>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14" name="Freeform 1588"/>
              <p:cNvSpPr>
                <a:spLocks/>
              </p:cNvSpPr>
              <p:nvPr/>
            </p:nvSpPr>
            <p:spPr bwMode="gray">
              <a:xfrm>
                <a:off x="3351840" y="2523205"/>
                <a:ext cx="9525" cy="240030"/>
              </a:xfrm>
              <a:custGeom>
                <a:avLst/>
                <a:gdLst>
                  <a:gd name="T0" fmla="*/ 0 w 73"/>
                  <a:gd name="T1" fmla="*/ 0 h 1725"/>
                  <a:gd name="T2" fmla="*/ 0 w 73"/>
                  <a:gd name="T3" fmla="*/ 1703 h 1725"/>
                  <a:gd name="T4" fmla="*/ 73 w 73"/>
                  <a:gd name="T5" fmla="*/ 1725 h 1725"/>
                  <a:gd name="T6" fmla="*/ 73 w 73"/>
                  <a:gd name="T7" fmla="*/ 21 h 1725"/>
                  <a:gd name="T8" fmla="*/ 0 w 73"/>
                  <a:gd name="T9" fmla="*/ 0 h 1725"/>
                  <a:gd name="T10" fmla="*/ 0 60000 65536"/>
                  <a:gd name="T11" fmla="*/ 0 60000 65536"/>
                  <a:gd name="T12" fmla="*/ 0 60000 65536"/>
                  <a:gd name="T13" fmla="*/ 0 60000 65536"/>
                  <a:gd name="T14" fmla="*/ 0 60000 65536"/>
                  <a:gd name="T15" fmla="*/ 0 w 73"/>
                  <a:gd name="T16" fmla="*/ 0 h 1725"/>
                  <a:gd name="T17" fmla="*/ 73 w 73"/>
                  <a:gd name="T18" fmla="*/ 1725 h 1725"/>
                </a:gdLst>
                <a:ahLst/>
                <a:cxnLst>
                  <a:cxn ang="T10">
                    <a:pos x="T0" y="T1"/>
                  </a:cxn>
                  <a:cxn ang="T11">
                    <a:pos x="T2" y="T3"/>
                  </a:cxn>
                  <a:cxn ang="T12">
                    <a:pos x="T4" y="T5"/>
                  </a:cxn>
                  <a:cxn ang="T13">
                    <a:pos x="T6" y="T7"/>
                  </a:cxn>
                  <a:cxn ang="T14">
                    <a:pos x="T8" y="T9"/>
                  </a:cxn>
                </a:cxnLst>
                <a:rect l="T15" t="T16" r="T17" b="T18"/>
                <a:pathLst>
                  <a:path w="73" h="1725">
                    <a:moveTo>
                      <a:pt x="0" y="0"/>
                    </a:moveTo>
                    <a:lnTo>
                      <a:pt x="0" y="1703"/>
                    </a:lnTo>
                    <a:lnTo>
                      <a:pt x="73" y="1725"/>
                    </a:lnTo>
                    <a:lnTo>
                      <a:pt x="73" y="21"/>
                    </a:lnTo>
                    <a:lnTo>
                      <a:pt x="0" y="0"/>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altLang="de-DE" dirty="0"/>
              </a:p>
            </p:txBody>
          </p:sp>
          <p:sp>
            <p:nvSpPr>
              <p:cNvPr id="4015" name="Freeform 1589"/>
              <p:cNvSpPr>
                <a:spLocks/>
              </p:cNvSpPr>
              <p:nvPr/>
            </p:nvSpPr>
            <p:spPr bwMode="gray">
              <a:xfrm>
                <a:off x="3191820" y="2477485"/>
                <a:ext cx="1905" cy="240030"/>
              </a:xfrm>
              <a:custGeom>
                <a:avLst/>
                <a:gdLst>
                  <a:gd name="T0" fmla="*/ 0 w 15"/>
                  <a:gd name="T1" fmla="*/ 0 h 1738"/>
                  <a:gd name="T2" fmla="*/ 0 w 15"/>
                  <a:gd name="T3" fmla="*/ 1703 h 1738"/>
                  <a:gd name="T4" fmla="*/ 15 w 15"/>
                  <a:gd name="T5" fmla="*/ 1738 h 1738"/>
                  <a:gd name="T6" fmla="*/ 15 w 15"/>
                  <a:gd name="T7" fmla="*/ 35 h 1738"/>
                  <a:gd name="T8" fmla="*/ 0 w 15"/>
                  <a:gd name="T9" fmla="*/ 0 h 1738"/>
                  <a:gd name="T10" fmla="*/ 0 60000 65536"/>
                  <a:gd name="T11" fmla="*/ 0 60000 65536"/>
                  <a:gd name="T12" fmla="*/ 0 60000 65536"/>
                  <a:gd name="T13" fmla="*/ 0 60000 65536"/>
                  <a:gd name="T14" fmla="*/ 0 60000 65536"/>
                  <a:gd name="T15" fmla="*/ 0 w 15"/>
                  <a:gd name="T16" fmla="*/ 0 h 1738"/>
                  <a:gd name="T17" fmla="*/ 15 w 15"/>
                  <a:gd name="T18" fmla="*/ 1738 h 1738"/>
                </a:gdLst>
                <a:ahLst/>
                <a:cxnLst>
                  <a:cxn ang="T10">
                    <a:pos x="T0" y="T1"/>
                  </a:cxn>
                  <a:cxn ang="T11">
                    <a:pos x="T2" y="T3"/>
                  </a:cxn>
                  <a:cxn ang="T12">
                    <a:pos x="T4" y="T5"/>
                  </a:cxn>
                  <a:cxn ang="T13">
                    <a:pos x="T6" y="T7"/>
                  </a:cxn>
                  <a:cxn ang="T14">
                    <a:pos x="T8" y="T9"/>
                  </a:cxn>
                </a:cxnLst>
                <a:rect l="T15" t="T16" r="T17" b="T18"/>
                <a:pathLst>
                  <a:path w="15" h="1738">
                    <a:moveTo>
                      <a:pt x="0" y="0"/>
                    </a:moveTo>
                    <a:lnTo>
                      <a:pt x="0" y="1703"/>
                    </a:lnTo>
                    <a:lnTo>
                      <a:pt x="15" y="1738"/>
                    </a:lnTo>
                    <a:lnTo>
                      <a:pt x="15" y="35"/>
                    </a:lnTo>
                    <a:lnTo>
                      <a:pt x="0" y="0"/>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16" name="Freeform 1590"/>
              <p:cNvSpPr>
                <a:spLocks/>
              </p:cNvSpPr>
              <p:nvPr/>
            </p:nvSpPr>
            <p:spPr bwMode="gray">
              <a:xfrm>
                <a:off x="3193725" y="2500345"/>
                <a:ext cx="158115" cy="89535"/>
              </a:xfrm>
              <a:custGeom>
                <a:avLst/>
                <a:gdLst>
                  <a:gd name="T0" fmla="*/ 1127 w 1127"/>
                  <a:gd name="T1" fmla="*/ 303 h 643"/>
                  <a:gd name="T2" fmla="*/ 1127 w 1127"/>
                  <a:gd name="T3" fmla="*/ 643 h 643"/>
                  <a:gd name="T4" fmla="*/ 0 w 1127"/>
                  <a:gd name="T5" fmla="*/ 341 h 643"/>
                  <a:gd name="T6" fmla="*/ 0 w 1127"/>
                  <a:gd name="T7" fmla="*/ 0 h 643"/>
                  <a:gd name="T8" fmla="*/ 1127 w 1127"/>
                  <a:gd name="T9" fmla="*/ 303 h 643"/>
                  <a:gd name="T10" fmla="*/ 0 60000 65536"/>
                  <a:gd name="T11" fmla="*/ 0 60000 65536"/>
                  <a:gd name="T12" fmla="*/ 0 60000 65536"/>
                  <a:gd name="T13" fmla="*/ 0 60000 65536"/>
                  <a:gd name="T14" fmla="*/ 0 60000 65536"/>
                  <a:gd name="T15" fmla="*/ 0 w 1127"/>
                  <a:gd name="T16" fmla="*/ 0 h 643"/>
                  <a:gd name="T17" fmla="*/ 1127 w 1127"/>
                  <a:gd name="T18" fmla="*/ 643 h 643"/>
                </a:gdLst>
                <a:ahLst/>
                <a:cxnLst>
                  <a:cxn ang="T10">
                    <a:pos x="T0" y="T1"/>
                  </a:cxn>
                  <a:cxn ang="T11">
                    <a:pos x="T2" y="T3"/>
                  </a:cxn>
                  <a:cxn ang="T12">
                    <a:pos x="T4" y="T5"/>
                  </a:cxn>
                  <a:cxn ang="T13">
                    <a:pos x="T6" y="T7"/>
                  </a:cxn>
                  <a:cxn ang="T14">
                    <a:pos x="T8" y="T9"/>
                  </a:cxn>
                </a:cxnLst>
                <a:rect l="T15" t="T16" r="T17" b="T18"/>
                <a:pathLst>
                  <a:path w="1127" h="643">
                    <a:moveTo>
                      <a:pt x="1127" y="303"/>
                    </a:moveTo>
                    <a:lnTo>
                      <a:pt x="1127" y="643"/>
                    </a:lnTo>
                    <a:lnTo>
                      <a:pt x="0" y="341"/>
                    </a:lnTo>
                    <a:lnTo>
                      <a:pt x="0" y="0"/>
                    </a:lnTo>
                    <a:lnTo>
                      <a:pt x="1127" y="303"/>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17" name="Freeform 1591"/>
              <p:cNvSpPr>
                <a:spLocks/>
              </p:cNvSpPr>
              <p:nvPr/>
            </p:nvSpPr>
            <p:spPr bwMode="gray">
              <a:xfrm>
                <a:off x="3193725" y="2547970"/>
                <a:ext cx="158115" cy="80010"/>
              </a:xfrm>
              <a:custGeom>
                <a:avLst/>
                <a:gdLst>
                  <a:gd name="T0" fmla="*/ 1127 w 1127"/>
                  <a:gd name="T1" fmla="*/ 302 h 574"/>
                  <a:gd name="T2" fmla="*/ 1127 w 1127"/>
                  <a:gd name="T3" fmla="*/ 574 h 574"/>
                  <a:gd name="T4" fmla="*/ 0 w 1127"/>
                  <a:gd name="T5" fmla="*/ 271 h 574"/>
                  <a:gd name="T6" fmla="*/ 0 w 1127"/>
                  <a:gd name="T7" fmla="*/ 0 h 574"/>
                  <a:gd name="T8" fmla="*/ 1127 w 1127"/>
                  <a:gd name="T9" fmla="*/ 302 h 574"/>
                  <a:gd name="T10" fmla="*/ 0 60000 65536"/>
                  <a:gd name="T11" fmla="*/ 0 60000 65536"/>
                  <a:gd name="T12" fmla="*/ 0 60000 65536"/>
                  <a:gd name="T13" fmla="*/ 0 60000 65536"/>
                  <a:gd name="T14" fmla="*/ 0 60000 65536"/>
                  <a:gd name="T15" fmla="*/ 0 w 1127"/>
                  <a:gd name="T16" fmla="*/ 0 h 574"/>
                  <a:gd name="T17" fmla="*/ 1127 w 1127"/>
                  <a:gd name="T18" fmla="*/ 574 h 574"/>
                </a:gdLst>
                <a:ahLst/>
                <a:cxnLst>
                  <a:cxn ang="T10">
                    <a:pos x="T0" y="T1"/>
                  </a:cxn>
                  <a:cxn ang="T11">
                    <a:pos x="T2" y="T3"/>
                  </a:cxn>
                  <a:cxn ang="T12">
                    <a:pos x="T4" y="T5"/>
                  </a:cxn>
                  <a:cxn ang="T13">
                    <a:pos x="T6" y="T7"/>
                  </a:cxn>
                  <a:cxn ang="T14">
                    <a:pos x="T8" y="T9"/>
                  </a:cxn>
                </a:cxnLst>
                <a:rect l="T15" t="T16" r="T17" b="T18"/>
                <a:pathLst>
                  <a:path w="1127" h="574">
                    <a:moveTo>
                      <a:pt x="1127" y="302"/>
                    </a:moveTo>
                    <a:lnTo>
                      <a:pt x="1127" y="574"/>
                    </a:lnTo>
                    <a:lnTo>
                      <a:pt x="0" y="271"/>
                    </a:lnTo>
                    <a:lnTo>
                      <a:pt x="0" y="0"/>
                    </a:lnTo>
                    <a:lnTo>
                      <a:pt x="1127" y="302"/>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18" name="Freeform 1592"/>
              <p:cNvSpPr>
                <a:spLocks/>
              </p:cNvSpPr>
              <p:nvPr/>
            </p:nvSpPr>
            <p:spPr bwMode="gray">
              <a:xfrm>
                <a:off x="3193725" y="2586070"/>
                <a:ext cx="158115" cy="87630"/>
              </a:xfrm>
              <a:custGeom>
                <a:avLst/>
                <a:gdLst>
                  <a:gd name="T0" fmla="*/ 1127 w 1127"/>
                  <a:gd name="T1" fmla="*/ 303 h 640"/>
                  <a:gd name="T2" fmla="*/ 1127 w 1127"/>
                  <a:gd name="T3" fmla="*/ 640 h 640"/>
                  <a:gd name="T4" fmla="*/ 0 w 1127"/>
                  <a:gd name="T5" fmla="*/ 340 h 640"/>
                  <a:gd name="T6" fmla="*/ 0 w 1127"/>
                  <a:gd name="T7" fmla="*/ 0 h 640"/>
                  <a:gd name="T8" fmla="*/ 1127 w 1127"/>
                  <a:gd name="T9" fmla="*/ 303 h 640"/>
                  <a:gd name="T10" fmla="*/ 0 60000 65536"/>
                  <a:gd name="T11" fmla="*/ 0 60000 65536"/>
                  <a:gd name="T12" fmla="*/ 0 60000 65536"/>
                  <a:gd name="T13" fmla="*/ 0 60000 65536"/>
                  <a:gd name="T14" fmla="*/ 0 60000 65536"/>
                  <a:gd name="T15" fmla="*/ 0 w 1127"/>
                  <a:gd name="T16" fmla="*/ 0 h 640"/>
                  <a:gd name="T17" fmla="*/ 1127 w 1127"/>
                  <a:gd name="T18" fmla="*/ 640 h 640"/>
                </a:gdLst>
                <a:ahLst/>
                <a:cxnLst>
                  <a:cxn ang="T10">
                    <a:pos x="T0" y="T1"/>
                  </a:cxn>
                  <a:cxn ang="T11">
                    <a:pos x="T2" y="T3"/>
                  </a:cxn>
                  <a:cxn ang="T12">
                    <a:pos x="T4" y="T5"/>
                  </a:cxn>
                  <a:cxn ang="T13">
                    <a:pos x="T6" y="T7"/>
                  </a:cxn>
                  <a:cxn ang="T14">
                    <a:pos x="T8" y="T9"/>
                  </a:cxn>
                </a:cxnLst>
                <a:rect l="T15" t="T16" r="T17" b="T18"/>
                <a:pathLst>
                  <a:path w="1127" h="640">
                    <a:moveTo>
                      <a:pt x="1127" y="303"/>
                    </a:moveTo>
                    <a:lnTo>
                      <a:pt x="1127" y="640"/>
                    </a:lnTo>
                    <a:lnTo>
                      <a:pt x="0" y="340"/>
                    </a:lnTo>
                    <a:lnTo>
                      <a:pt x="0" y="0"/>
                    </a:lnTo>
                    <a:lnTo>
                      <a:pt x="1127" y="303"/>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19" name="Freeform 1593"/>
              <p:cNvSpPr>
                <a:spLocks/>
              </p:cNvSpPr>
              <p:nvPr/>
            </p:nvSpPr>
            <p:spPr bwMode="gray">
              <a:xfrm>
                <a:off x="3193725" y="2631790"/>
                <a:ext cx="158115" cy="80010"/>
              </a:xfrm>
              <a:custGeom>
                <a:avLst/>
                <a:gdLst>
                  <a:gd name="T0" fmla="*/ 1127 w 1127"/>
                  <a:gd name="T1" fmla="*/ 300 h 574"/>
                  <a:gd name="T2" fmla="*/ 1127 w 1127"/>
                  <a:gd name="T3" fmla="*/ 574 h 574"/>
                  <a:gd name="T4" fmla="*/ 0 w 1127"/>
                  <a:gd name="T5" fmla="*/ 272 h 574"/>
                  <a:gd name="T6" fmla="*/ 0 w 1127"/>
                  <a:gd name="T7" fmla="*/ 0 h 574"/>
                  <a:gd name="T8" fmla="*/ 1127 w 1127"/>
                  <a:gd name="T9" fmla="*/ 300 h 574"/>
                  <a:gd name="T10" fmla="*/ 0 60000 65536"/>
                  <a:gd name="T11" fmla="*/ 0 60000 65536"/>
                  <a:gd name="T12" fmla="*/ 0 60000 65536"/>
                  <a:gd name="T13" fmla="*/ 0 60000 65536"/>
                  <a:gd name="T14" fmla="*/ 0 60000 65536"/>
                  <a:gd name="T15" fmla="*/ 0 w 1127"/>
                  <a:gd name="T16" fmla="*/ 0 h 574"/>
                  <a:gd name="T17" fmla="*/ 1127 w 1127"/>
                  <a:gd name="T18" fmla="*/ 574 h 574"/>
                </a:gdLst>
                <a:ahLst/>
                <a:cxnLst>
                  <a:cxn ang="T10">
                    <a:pos x="T0" y="T1"/>
                  </a:cxn>
                  <a:cxn ang="T11">
                    <a:pos x="T2" y="T3"/>
                  </a:cxn>
                  <a:cxn ang="T12">
                    <a:pos x="T4" y="T5"/>
                  </a:cxn>
                  <a:cxn ang="T13">
                    <a:pos x="T6" y="T7"/>
                  </a:cxn>
                  <a:cxn ang="T14">
                    <a:pos x="T8" y="T9"/>
                  </a:cxn>
                </a:cxnLst>
                <a:rect l="T15" t="T16" r="T17" b="T18"/>
                <a:pathLst>
                  <a:path w="1127" h="574">
                    <a:moveTo>
                      <a:pt x="1127" y="300"/>
                    </a:moveTo>
                    <a:lnTo>
                      <a:pt x="1127" y="574"/>
                    </a:lnTo>
                    <a:lnTo>
                      <a:pt x="0" y="272"/>
                    </a:lnTo>
                    <a:lnTo>
                      <a:pt x="0" y="0"/>
                    </a:lnTo>
                    <a:lnTo>
                      <a:pt x="1127" y="300"/>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20" name="Freeform 1594"/>
              <p:cNvSpPr>
                <a:spLocks/>
              </p:cNvSpPr>
              <p:nvPr/>
            </p:nvSpPr>
            <p:spPr bwMode="gray">
              <a:xfrm>
                <a:off x="3193725" y="2669890"/>
                <a:ext cx="158115" cy="89535"/>
              </a:xfrm>
              <a:custGeom>
                <a:avLst/>
                <a:gdLst>
                  <a:gd name="T0" fmla="*/ 1127 w 1127"/>
                  <a:gd name="T1" fmla="*/ 302 h 640"/>
                  <a:gd name="T2" fmla="*/ 1127 w 1127"/>
                  <a:gd name="T3" fmla="*/ 640 h 640"/>
                  <a:gd name="T4" fmla="*/ 0 w 1127"/>
                  <a:gd name="T5" fmla="*/ 338 h 640"/>
                  <a:gd name="T6" fmla="*/ 0 w 1127"/>
                  <a:gd name="T7" fmla="*/ 0 h 640"/>
                  <a:gd name="T8" fmla="*/ 1127 w 1127"/>
                  <a:gd name="T9" fmla="*/ 302 h 640"/>
                  <a:gd name="T10" fmla="*/ 0 60000 65536"/>
                  <a:gd name="T11" fmla="*/ 0 60000 65536"/>
                  <a:gd name="T12" fmla="*/ 0 60000 65536"/>
                  <a:gd name="T13" fmla="*/ 0 60000 65536"/>
                  <a:gd name="T14" fmla="*/ 0 60000 65536"/>
                  <a:gd name="T15" fmla="*/ 0 w 1127"/>
                  <a:gd name="T16" fmla="*/ 0 h 640"/>
                  <a:gd name="T17" fmla="*/ 1127 w 1127"/>
                  <a:gd name="T18" fmla="*/ 640 h 640"/>
                </a:gdLst>
                <a:ahLst/>
                <a:cxnLst>
                  <a:cxn ang="T10">
                    <a:pos x="T0" y="T1"/>
                  </a:cxn>
                  <a:cxn ang="T11">
                    <a:pos x="T2" y="T3"/>
                  </a:cxn>
                  <a:cxn ang="T12">
                    <a:pos x="T4" y="T5"/>
                  </a:cxn>
                  <a:cxn ang="T13">
                    <a:pos x="T6" y="T7"/>
                  </a:cxn>
                  <a:cxn ang="T14">
                    <a:pos x="T8" y="T9"/>
                  </a:cxn>
                </a:cxnLst>
                <a:rect l="T15" t="T16" r="T17" b="T18"/>
                <a:pathLst>
                  <a:path w="1127" h="640">
                    <a:moveTo>
                      <a:pt x="1127" y="302"/>
                    </a:moveTo>
                    <a:lnTo>
                      <a:pt x="1127" y="640"/>
                    </a:lnTo>
                    <a:lnTo>
                      <a:pt x="0" y="338"/>
                    </a:lnTo>
                    <a:lnTo>
                      <a:pt x="0" y="0"/>
                    </a:lnTo>
                    <a:lnTo>
                      <a:pt x="1127" y="302"/>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21" name="Freeform 1595"/>
              <p:cNvSpPr>
                <a:spLocks/>
              </p:cNvSpPr>
              <p:nvPr/>
            </p:nvSpPr>
            <p:spPr bwMode="gray">
              <a:xfrm>
                <a:off x="3184200" y="2479390"/>
                <a:ext cx="9525" cy="238125"/>
              </a:xfrm>
              <a:custGeom>
                <a:avLst/>
                <a:gdLst>
                  <a:gd name="T0" fmla="*/ 0 w 69"/>
                  <a:gd name="T1" fmla="*/ 0 h 1722"/>
                  <a:gd name="T2" fmla="*/ 0 w 69"/>
                  <a:gd name="T3" fmla="*/ 1703 h 1722"/>
                  <a:gd name="T4" fmla="*/ 69 w 69"/>
                  <a:gd name="T5" fmla="*/ 1722 h 1722"/>
                  <a:gd name="T6" fmla="*/ 69 w 69"/>
                  <a:gd name="T7" fmla="*/ 19 h 1722"/>
                  <a:gd name="T8" fmla="*/ 0 w 69"/>
                  <a:gd name="T9" fmla="*/ 0 h 1722"/>
                  <a:gd name="T10" fmla="*/ 0 60000 65536"/>
                  <a:gd name="T11" fmla="*/ 0 60000 65536"/>
                  <a:gd name="T12" fmla="*/ 0 60000 65536"/>
                  <a:gd name="T13" fmla="*/ 0 60000 65536"/>
                  <a:gd name="T14" fmla="*/ 0 60000 65536"/>
                  <a:gd name="T15" fmla="*/ 0 w 69"/>
                  <a:gd name="T16" fmla="*/ 0 h 1722"/>
                  <a:gd name="T17" fmla="*/ 69 w 69"/>
                  <a:gd name="T18" fmla="*/ 1722 h 1722"/>
                </a:gdLst>
                <a:ahLst/>
                <a:cxnLst>
                  <a:cxn ang="T10">
                    <a:pos x="T0" y="T1"/>
                  </a:cxn>
                  <a:cxn ang="T11">
                    <a:pos x="T2" y="T3"/>
                  </a:cxn>
                  <a:cxn ang="T12">
                    <a:pos x="T4" y="T5"/>
                  </a:cxn>
                  <a:cxn ang="T13">
                    <a:pos x="T6" y="T7"/>
                  </a:cxn>
                  <a:cxn ang="T14">
                    <a:pos x="T8" y="T9"/>
                  </a:cxn>
                </a:cxnLst>
                <a:rect l="T15" t="T16" r="T17" b="T18"/>
                <a:pathLst>
                  <a:path w="69" h="1722">
                    <a:moveTo>
                      <a:pt x="0" y="0"/>
                    </a:moveTo>
                    <a:lnTo>
                      <a:pt x="0" y="1703"/>
                    </a:lnTo>
                    <a:lnTo>
                      <a:pt x="69" y="1722"/>
                    </a:lnTo>
                    <a:lnTo>
                      <a:pt x="69" y="19"/>
                    </a:lnTo>
                    <a:lnTo>
                      <a:pt x="0" y="0"/>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altLang="de-DE" dirty="0"/>
              </a:p>
            </p:txBody>
          </p:sp>
          <p:sp>
            <p:nvSpPr>
              <p:cNvPr id="4022" name="Freeform 1596"/>
              <p:cNvSpPr>
                <a:spLocks/>
              </p:cNvSpPr>
              <p:nvPr/>
            </p:nvSpPr>
            <p:spPr bwMode="gray">
              <a:xfrm>
                <a:off x="3361365" y="2525110"/>
                <a:ext cx="7620" cy="238125"/>
              </a:xfrm>
              <a:custGeom>
                <a:avLst/>
                <a:gdLst>
                  <a:gd name="T0" fmla="*/ 54 w 54"/>
                  <a:gd name="T1" fmla="*/ 0 h 1720"/>
                  <a:gd name="T2" fmla="*/ 54 w 54"/>
                  <a:gd name="T3" fmla="*/ 1703 h 1720"/>
                  <a:gd name="T4" fmla="*/ 0 w 54"/>
                  <a:gd name="T5" fmla="*/ 1720 h 1720"/>
                  <a:gd name="T6" fmla="*/ 0 w 54"/>
                  <a:gd name="T7" fmla="*/ 16 h 1720"/>
                  <a:gd name="T8" fmla="*/ 54 w 54"/>
                  <a:gd name="T9" fmla="*/ 0 h 1720"/>
                  <a:gd name="T10" fmla="*/ 0 60000 65536"/>
                  <a:gd name="T11" fmla="*/ 0 60000 65536"/>
                  <a:gd name="T12" fmla="*/ 0 60000 65536"/>
                  <a:gd name="T13" fmla="*/ 0 60000 65536"/>
                  <a:gd name="T14" fmla="*/ 0 60000 65536"/>
                  <a:gd name="T15" fmla="*/ 0 w 54"/>
                  <a:gd name="T16" fmla="*/ 0 h 1720"/>
                  <a:gd name="T17" fmla="*/ 54 w 54"/>
                  <a:gd name="T18" fmla="*/ 1720 h 1720"/>
                </a:gdLst>
                <a:ahLst/>
                <a:cxnLst>
                  <a:cxn ang="T10">
                    <a:pos x="T0" y="T1"/>
                  </a:cxn>
                  <a:cxn ang="T11">
                    <a:pos x="T2" y="T3"/>
                  </a:cxn>
                  <a:cxn ang="T12">
                    <a:pos x="T4" y="T5"/>
                  </a:cxn>
                  <a:cxn ang="T13">
                    <a:pos x="T6" y="T7"/>
                  </a:cxn>
                  <a:cxn ang="T14">
                    <a:pos x="T8" y="T9"/>
                  </a:cxn>
                </a:cxnLst>
                <a:rect l="T15" t="T16" r="T17" b="T18"/>
                <a:pathLst>
                  <a:path w="54" h="1720">
                    <a:moveTo>
                      <a:pt x="54" y="0"/>
                    </a:moveTo>
                    <a:lnTo>
                      <a:pt x="54" y="1703"/>
                    </a:lnTo>
                    <a:lnTo>
                      <a:pt x="0" y="1720"/>
                    </a:lnTo>
                    <a:lnTo>
                      <a:pt x="0" y="16"/>
                    </a:lnTo>
                    <a:lnTo>
                      <a:pt x="54" y="0"/>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altLang="de-DE" dirty="0"/>
              </a:p>
            </p:txBody>
          </p:sp>
          <p:sp>
            <p:nvSpPr>
              <p:cNvPr id="4023" name="Freeform 1597"/>
              <p:cNvSpPr>
                <a:spLocks/>
              </p:cNvSpPr>
              <p:nvPr/>
            </p:nvSpPr>
            <p:spPr bwMode="gray">
              <a:xfrm>
                <a:off x="3184200" y="2477485"/>
                <a:ext cx="184785" cy="49530"/>
              </a:xfrm>
              <a:custGeom>
                <a:avLst/>
                <a:gdLst>
                  <a:gd name="T0" fmla="*/ 0 w 1323"/>
                  <a:gd name="T1" fmla="*/ 14 h 356"/>
                  <a:gd name="T2" fmla="*/ 55 w 1323"/>
                  <a:gd name="T3" fmla="*/ 0 h 356"/>
                  <a:gd name="T4" fmla="*/ 1323 w 1323"/>
                  <a:gd name="T5" fmla="*/ 340 h 356"/>
                  <a:gd name="T6" fmla="*/ 1269 w 1323"/>
                  <a:gd name="T7" fmla="*/ 356 h 356"/>
                  <a:gd name="T8" fmla="*/ 0 w 1323"/>
                  <a:gd name="T9" fmla="*/ 14 h 356"/>
                  <a:gd name="T10" fmla="*/ 0 60000 65536"/>
                  <a:gd name="T11" fmla="*/ 0 60000 65536"/>
                  <a:gd name="T12" fmla="*/ 0 60000 65536"/>
                  <a:gd name="T13" fmla="*/ 0 60000 65536"/>
                  <a:gd name="T14" fmla="*/ 0 60000 65536"/>
                  <a:gd name="T15" fmla="*/ 0 w 1323"/>
                  <a:gd name="T16" fmla="*/ 0 h 356"/>
                  <a:gd name="T17" fmla="*/ 1323 w 1323"/>
                  <a:gd name="T18" fmla="*/ 356 h 356"/>
                </a:gdLst>
                <a:ahLst/>
                <a:cxnLst>
                  <a:cxn ang="T10">
                    <a:pos x="T0" y="T1"/>
                  </a:cxn>
                  <a:cxn ang="T11">
                    <a:pos x="T2" y="T3"/>
                  </a:cxn>
                  <a:cxn ang="T12">
                    <a:pos x="T4" y="T5"/>
                  </a:cxn>
                  <a:cxn ang="T13">
                    <a:pos x="T6" y="T7"/>
                  </a:cxn>
                  <a:cxn ang="T14">
                    <a:pos x="T8" y="T9"/>
                  </a:cxn>
                </a:cxnLst>
                <a:rect l="T15" t="T16" r="T17" b="T18"/>
                <a:pathLst>
                  <a:path w="1323" h="356">
                    <a:moveTo>
                      <a:pt x="0" y="14"/>
                    </a:moveTo>
                    <a:lnTo>
                      <a:pt x="55" y="0"/>
                    </a:lnTo>
                    <a:lnTo>
                      <a:pt x="1323" y="340"/>
                    </a:lnTo>
                    <a:lnTo>
                      <a:pt x="1269" y="356"/>
                    </a:lnTo>
                    <a:lnTo>
                      <a:pt x="0" y="14"/>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24" name="Freeform 1598"/>
              <p:cNvSpPr>
                <a:spLocks/>
              </p:cNvSpPr>
              <p:nvPr/>
            </p:nvSpPr>
            <p:spPr bwMode="gray">
              <a:xfrm>
                <a:off x="3193725" y="2483200"/>
                <a:ext cx="158115" cy="60960"/>
              </a:xfrm>
              <a:custGeom>
                <a:avLst/>
                <a:gdLst>
                  <a:gd name="T0" fmla="*/ 0 w 1127"/>
                  <a:gd name="T1" fmla="*/ 0 h 437"/>
                  <a:gd name="T2" fmla="*/ 0 w 1127"/>
                  <a:gd name="T3" fmla="*/ 134 h 437"/>
                  <a:gd name="T4" fmla="*/ 1127 w 1127"/>
                  <a:gd name="T5" fmla="*/ 437 h 437"/>
                  <a:gd name="T6" fmla="*/ 1127 w 1127"/>
                  <a:gd name="T7" fmla="*/ 302 h 437"/>
                  <a:gd name="T8" fmla="*/ 0 w 1127"/>
                  <a:gd name="T9" fmla="*/ 0 h 437"/>
                  <a:gd name="T10" fmla="*/ 0 60000 65536"/>
                  <a:gd name="T11" fmla="*/ 0 60000 65536"/>
                  <a:gd name="T12" fmla="*/ 0 60000 65536"/>
                  <a:gd name="T13" fmla="*/ 0 60000 65536"/>
                  <a:gd name="T14" fmla="*/ 0 60000 65536"/>
                  <a:gd name="T15" fmla="*/ 0 w 1127"/>
                  <a:gd name="T16" fmla="*/ 0 h 437"/>
                  <a:gd name="T17" fmla="*/ 1127 w 1127"/>
                  <a:gd name="T18" fmla="*/ 437 h 437"/>
                </a:gdLst>
                <a:ahLst/>
                <a:cxnLst>
                  <a:cxn ang="T10">
                    <a:pos x="T0" y="T1"/>
                  </a:cxn>
                  <a:cxn ang="T11">
                    <a:pos x="T2" y="T3"/>
                  </a:cxn>
                  <a:cxn ang="T12">
                    <a:pos x="T4" y="T5"/>
                  </a:cxn>
                  <a:cxn ang="T13">
                    <a:pos x="T6" y="T7"/>
                  </a:cxn>
                  <a:cxn ang="T14">
                    <a:pos x="T8" y="T9"/>
                  </a:cxn>
                </a:cxnLst>
                <a:rect l="T15" t="T16" r="T17" b="T18"/>
                <a:pathLst>
                  <a:path w="1127" h="437">
                    <a:moveTo>
                      <a:pt x="0" y="0"/>
                    </a:moveTo>
                    <a:lnTo>
                      <a:pt x="0" y="134"/>
                    </a:lnTo>
                    <a:lnTo>
                      <a:pt x="1127" y="437"/>
                    </a:lnTo>
                    <a:lnTo>
                      <a:pt x="1127" y="302"/>
                    </a:lnTo>
                    <a:lnTo>
                      <a:pt x="0" y="0"/>
                    </a:lnTo>
                    <a:close/>
                  </a:path>
                </a:pathLst>
              </a:custGeom>
              <a:solidFill>
                <a:schemeClr val="tx1">
                  <a:lumMod val="65000"/>
                  <a:lumOff val="35000"/>
                </a:schemeClr>
              </a:solidFill>
              <a:ln w="3175">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sp>
            <p:nvSpPr>
              <p:cNvPr id="4025" name="Freeform 1599"/>
              <p:cNvSpPr>
                <a:spLocks/>
              </p:cNvSpPr>
              <p:nvPr/>
            </p:nvSpPr>
            <p:spPr bwMode="gray">
              <a:xfrm>
                <a:off x="3578536" y="2582260"/>
                <a:ext cx="7620" cy="238125"/>
              </a:xfrm>
              <a:custGeom>
                <a:avLst/>
                <a:gdLst>
                  <a:gd name="T0" fmla="*/ 56 w 56"/>
                  <a:gd name="T1" fmla="*/ 0 h 1717"/>
                  <a:gd name="T2" fmla="*/ 56 w 56"/>
                  <a:gd name="T3" fmla="*/ 1703 h 1717"/>
                  <a:gd name="T4" fmla="*/ 0 w 56"/>
                  <a:gd name="T5" fmla="*/ 1717 h 1717"/>
                  <a:gd name="T6" fmla="*/ 0 w 56"/>
                  <a:gd name="T7" fmla="*/ 14 h 1717"/>
                  <a:gd name="T8" fmla="*/ 56 w 56"/>
                  <a:gd name="T9" fmla="*/ 0 h 1717"/>
                  <a:gd name="T10" fmla="*/ 0 60000 65536"/>
                  <a:gd name="T11" fmla="*/ 0 60000 65536"/>
                  <a:gd name="T12" fmla="*/ 0 60000 65536"/>
                  <a:gd name="T13" fmla="*/ 0 60000 65536"/>
                  <a:gd name="T14" fmla="*/ 0 60000 65536"/>
                  <a:gd name="T15" fmla="*/ 0 w 56"/>
                  <a:gd name="T16" fmla="*/ 0 h 1717"/>
                  <a:gd name="T17" fmla="*/ 56 w 56"/>
                  <a:gd name="T18" fmla="*/ 1717 h 1717"/>
                </a:gdLst>
                <a:ahLst/>
                <a:cxnLst>
                  <a:cxn ang="T10">
                    <a:pos x="T0" y="T1"/>
                  </a:cxn>
                  <a:cxn ang="T11">
                    <a:pos x="T2" y="T3"/>
                  </a:cxn>
                  <a:cxn ang="T12">
                    <a:pos x="T4" y="T5"/>
                  </a:cxn>
                  <a:cxn ang="T13">
                    <a:pos x="T6" y="T7"/>
                  </a:cxn>
                  <a:cxn ang="T14">
                    <a:pos x="T8" y="T9"/>
                  </a:cxn>
                </a:cxnLst>
                <a:rect l="T15" t="T16" r="T17" b="T18"/>
                <a:pathLst>
                  <a:path w="56" h="1717">
                    <a:moveTo>
                      <a:pt x="56" y="0"/>
                    </a:moveTo>
                    <a:lnTo>
                      <a:pt x="56" y="1703"/>
                    </a:lnTo>
                    <a:lnTo>
                      <a:pt x="0" y="1717"/>
                    </a:lnTo>
                    <a:lnTo>
                      <a:pt x="0" y="14"/>
                    </a:lnTo>
                    <a:lnTo>
                      <a:pt x="56" y="0"/>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26" name="Freeform 1600"/>
              <p:cNvSpPr>
                <a:spLocks/>
              </p:cNvSpPr>
              <p:nvPr/>
            </p:nvSpPr>
            <p:spPr bwMode="gray">
              <a:xfrm>
                <a:off x="3734746" y="2626075"/>
                <a:ext cx="9525" cy="240030"/>
              </a:xfrm>
              <a:custGeom>
                <a:avLst/>
                <a:gdLst>
                  <a:gd name="T0" fmla="*/ 0 w 71"/>
                  <a:gd name="T1" fmla="*/ 0 h 1722"/>
                  <a:gd name="T2" fmla="*/ 0 w 71"/>
                  <a:gd name="T3" fmla="*/ 1703 h 1722"/>
                  <a:gd name="T4" fmla="*/ 71 w 71"/>
                  <a:gd name="T5" fmla="*/ 1722 h 1722"/>
                  <a:gd name="T6" fmla="*/ 71 w 71"/>
                  <a:gd name="T7" fmla="*/ 18 h 1722"/>
                  <a:gd name="T8" fmla="*/ 0 w 71"/>
                  <a:gd name="T9" fmla="*/ 0 h 1722"/>
                  <a:gd name="T10" fmla="*/ 0 60000 65536"/>
                  <a:gd name="T11" fmla="*/ 0 60000 65536"/>
                  <a:gd name="T12" fmla="*/ 0 60000 65536"/>
                  <a:gd name="T13" fmla="*/ 0 60000 65536"/>
                  <a:gd name="T14" fmla="*/ 0 60000 65536"/>
                  <a:gd name="T15" fmla="*/ 0 w 71"/>
                  <a:gd name="T16" fmla="*/ 0 h 1722"/>
                  <a:gd name="T17" fmla="*/ 71 w 71"/>
                  <a:gd name="T18" fmla="*/ 1722 h 1722"/>
                </a:gdLst>
                <a:ahLst/>
                <a:cxnLst>
                  <a:cxn ang="T10">
                    <a:pos x="T0" y="T1"/>
                  </a:cxn>
                  <a:cxn ang="T11">
                    <a:pos x="T2" y="T3"/>
                  </a:cxn>
                  <a:cxn ang="T12">
                    <a:pos x="T4" y="T5"/>
                  </a:cxn>
                  <a:cxn ang="T13">
                    <a:pos x="T6" y="T7"/>
                  </a:cxn>
                  <a:cxn ang="T14">
                    <a:pos x="T8" y="T9"/>
                  </a:cxn>
                </a:cxnLst>
                <a:rect l="T15" t="T16" r="T17" b="T18"/>
                <a:pathLst>
                  <a:path w="71" h="1722">
                    <a:moveTo>
                      <a:pt x="0" y="0"/>
                    </a:moveTo>
                    <a:lnTo>
                      <a:pt x="0" y="1703"/>
                    </a:lnTo>
                    <a:lnTo>
                      <a:pt x="71" y="1722"/>
                    </a:lnTo>
                    <a:lnTo>
                      <a:pt x="71" y="18"/>
                    </a:lnTo>
                    <a:lnTo>
                      <a:pt x="0" y="0"/>
                    </a:lnTo>
                    <a:close/>
                  </a:path>
                </a:pathLst>
              </a:custGeom>
              <a:solidFill>
                <a:schemeClr val="tx1">
                  <a:lumMod val="65000"/>
                  <a:lumOff val="35000"/>
                </a:schemeClr>
              </a:soli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27" name="Freeform 1601"/>
              <p:cNvSpPr>
                <a:spLocks/>
              </p:cNvSpPr>
              <p:nvPr/>
            </p:nvSpPr>
            <p:spPr bwMode="gray">
              <a:xfrm>
                <a:off x="3576631" y="2580355"/>
                <a:ext cx="1905" cy="240030"/>
              </a:xfrm>
              <a:custGeom>
                <a:avLst/>
                <a:gdLst>
                  <a:gd name="T0" fmla="*/ 0 w 15"/>
                  <a:gd name="T1" fmla="*/ 0 h 1736"/>
                  <a:gd name="T2" fmla="*/ 0 w 15"/>
                  <a:gd name="T3" fmla="*/ 1703 h 1736"/>
                  <a:gd name="T4" fmla="*/ 15 w 15"/>
                  <a:gd name="T5" fmla="*/ 1736 h 1736"/>
                  <a:gd name="T6" fmla="*/ 15 w 15"/>
                  <a:gd name="T7" fmla="*/ 33 h 1736"/>
                  <a:gd name="T8" fmla="*/ 0 w 15"/>
                  <a:gd name="T9" fmla="*/ 0 h 1736"/>
                  <a:gd name="T10" fmla="*/ 0 60000 65536"/>
                  <a:gd name="T11" fmla="*/ 0 60000 65536"/>
                  <a:gd name="T12" fmla="*/ 0 60000 65536"/>
                  <a:gd name="T13" fmla="*/ 0 60000 65536"/>
                  <a:gd name="T14" fmla="*/ 0 60000 65536"/>
                  <a:gd name="T15" fmla="*/ 0 w 15"/>
                  <a:gd name="T16" fmla="*/ 0 h 1736"/>
                  <a:gd name="T17" fmla="*/ 15 w 15"/>
                  <a:gd name="T18" fmla="*/ 1736 h 1736"/>
                </a:gdLst>
                <a:ahLst/>
                <a:cxnLst>
                  <a:cxn ang="T10">
                    <a:pos x="T0" y="T1"/>
                  </a:cxn>
                  <a:cxn ang="T11">
                    <a:pos x="T2" y="T3"/>
                  </a:cxn>
                  <a:cxn ang="T12">
                    <a:pos x="T4" y="T5"/>
                  </a:cxn>
                  <a:cxn ang="T13">
                    <a:pos x="T6" y="T7"/>
                  </a:cxn>
                  <a:cxn ang="T14">
                    <a:pos x="T8" y="T9"/>
                  </a:cxn>
                </a:cxnLst>
                <a:rect l="T15" t="T16" r="T17" b="T18"/>
                <a:pathLst>
                  <a:path w="15" h="1736">
                    <a:moveTo>
                      <a:pt x="0" y="0"/>
                    </a:moveTo>
                    <a:lnTo>
                      <a:pt x="0" y="1703"/>
                    </a:lnTo>
                    <a:lnTo>
                      <a:pt x="15" y="1736"/>
                    </a:lnTo>
                    <a:lnTo>
                      <a:pt x="15" y="33"/>
                    </a:lnTo>
                    <a:lnTo>
                      <a:pt x="0" y="0"/>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28" name="Freeform 1602"/>
              <p:cNvSpPr>
                <a:spLocks/>
              </p:cNvSpPr>
              <p:nvPr/>
            </p:nvSpPr>
            <p:spPr bwMode="gray">
              <a:xfrm>
                <a:off x="3578536" y="2603215"/>
                <a:ext cx="156210" cy="89535"/>
              </a:xfrm>
              <a:custGeom>
                <a:avLst/>
                <a:gdLst>
                  <a:gd name="T0" fmla="*/ 1127 w 1127"/>
                  <a:gd name="T1" fmla="*/ 302 h 640"/>
                  <a:gd name="T2" fmla="*/ 1127 w 1127"/>
                  <a:gd name="T3" fmla="*/ 640 h 640"/>
                  <a:gd name="T4" fmla="*/ 0 w 1127"/>
                  <a:gd name="T5" fmla="*/ 338 h 640"/>
                  <a:gd name="T6" fmla="*/ 0 w 1127"/>
                  <a:gd name="T7" fmla="*/ 0 h 640"/>
                  <a:gd name="T8" fmla="*/ 1127 w 1127"/>
                  <a:gd name="T9" fmla="*/ 302 h 640"/>
                  <a:gd name="T10" fmla="*/ 0 60000 65536"/>
                  <a:gd name="T11" fmla="*/ 0 60000 65536"/>
                  <a:gd name="T12" fmla="*/ 0 60000 65536"/>
                  <a:gd name="T13" fmla="*/ 0 60000 65536"/>
                  <a:gd name="T14" fmla="*/ 0 60000 65536"/>
                  <a:gd name="T15" fmla="*/ 0 w 1127"/>
                  <a:gd name="T16" fmla="*/ 0 h 640"/>
                  <a:gd name="T17" fmla="*/ 1127 w 1127"/>
                  <a:gd name="T18" fmla="*/ 640 h 640"/>
                </a:gdLst>
                <a:ahLst/>
                <a:cxnLst>
                  <a:cxn ang="T10">
                    <a:pos x="T0" y="T1"/>
                  </a:cxn>
                  <a:cxn ang="T11">
                    <a:pos x="T2" y="T3"/>
                  </a:cxn>
                  <a:cxn ang="T12">
                    <a:pos x="T4" y="T5"/>
                  </a:cxn>
                  <a:cxn ang="T13">
                    <a:pos x="T6" y="T7"/>
                  </a:cxn>
                  <a:cxn ang="T14">
                    <a:pos x="T8" y="T9"/>
                  </a:cxn>
                </a:cxnLst>
                <a:rect l="T15" t="T16" r="T17" b="T18"/>
                <a:pathLst>
                  <a:path w="1127" h="640">
                    <a:moveTo>
                      <a:pt x="1127" y="302"/>
                    </a:moveTo>
                    <a:lnTo>
                      <a:pt x="1127" y="640"/>
                    </a:lnTo>
                    <a:lnTo>
                      <a:pt x="0" y="338"/>
                    </a:lnTo>
                    <a:lnTo>
                      <a:pt x="0" y="0"/>
                    </a:lnTo>
                    <a:lnTo>
                      <a:pt x="1127" y="302"/>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29" name="Freeform 1603"/>
              <p:cNvSpPr>
                <a:spLocks/>
              </p:cNvSpPr>
              <p:nvPr/>
            </p:nvSpPr>
            <p:spPr bwMode="gray">
              <a:xfrm>
                <a:off x="3578536" y="2650840"/>
                <a:ext cx="156210" cy="78105"/>
              </a:xfrm>
              <a:custGeom>
                <a:avLst/>
                <a:gdLst>
                  <a:gd name="T0" fmla="*/ 1127 w 1127"/>
                  <a:gd name="T1" fmla="*/ 302 h 574"/>
                  <a:gd name="T2" fmla="*/ 1127 w 1127"/>
                  <a:gd name="T3" fmla="*/ 574 h 574"/>
                  <a:gd name="T4" fmla="*/ 0 w 1127"/>
                  <a:gd name="T5" fmla="*/ 274 h 574"/>
                  <a:gd name="T6" fmla="*/ 0 w 1127"/>
                  <a:gd name="T7" fmla="*/ 0 h 574"/>
                  <a:gd name="T8" fmla="*/ 1127 w 1127"/>
                  <a:gd name="T9" fmla="*/ 302 h 574"/>
                  <a:gd name="T10" fmla="*/ 0 60000 65536"/>
                  <a:gd name="T11" fmla="*/ 0 60000 65536"/>
                  <a:gd name="T12" fmla="*/ 0 60000 65536"/>
                  <a:gd name="T13" fmla="*/ 0 60000 65536"/>
                  <a:gd name="T14" fmla="*/ 0 60000 65536"/>
                  <a:gd name="T15" fmla="*/ 0 w 1127"/>
                  <a:gd name="T16" fmla="*/ 0 h 574"/>
                  <a:gd name="T17" fmla="*/ 1127 w 1127"/>
                  <a:gd name="T18" fmla="*/ 574 h 574"/>
                </a:gdLst>
                <a:ahLst/>
                <a:cxnLst>
                  <a:cxn ang="T10">
                    <a:pos x="T0" y="T1"/>
                  </a:cxn>
                  <a:cxn ang="T11">
                    <a:pos x="T2" y="T3"/>
                  </a:cxn>
                  <a:cxn ang="T12">
                    <a:pos x="T4" y="T5"/>
                  </a:cxn>
                  <a:cxn ang="T13">
                    <a:pos x="T6" y="T7"/>
                  </a:cxn>
                  <a:cxn ang="T14">
                    <a:pos x="T8" y="T9"/>
                  </a:cxn>
                </a:cxnLst>
                <a:rect l="T15" t="T16" r="T17" b="T18"/>
                <a:pathLst>
                  <a:path w="1127" h="574">
                    <a:moveTo>
                      <a:pt x="1127" y="302"/>
                    </a:moveTo>
                    <a:lnTo>
                      <a:pt x="1127" y="574"/>
                    </a:lnTo>
                    <a:lnTo>
                      <a:pt x="0" y="274"/>
                    </a:lnTo>
                    <a:lnTo>
                      <a:pt x="0" y="0"/>
                    </a:lnTo>
                    <a:lnTo>
                      <a:pt x="1127" y="302"/>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30" name="Freeform 1604"/>
              <p:cNvSpPr>
                <a:spLocks/>
              </p:cNvSpPr>
              <p:nvPr/>
            </p:nvSpPr>
            <p:spPr bwMode="gray">
              <a:xfrm>
                <a:off x="3578536" y="2687035"/>
                <a:ext cx="156210" cy="89535"/>
              </a:xfrm>
              <a:custGeom>
                <a:avLst/>
                <a:gdLst>
                  <a:gd name="T0" fmla="*/ 1127 w 1127"/>
                  <a:gd name="T1" fmla="*/ 300 h 640"/>
                  <a:gd name="T2" fmla="*/ 1127 w 1127"/>
                  <a:gd name="T3" fmla="*/ 640 h 640"/>
                  <a:gd name="T4" fmla="*/ 0 w 1127"/>
                  <a:gd name="T5" fmla="*/ 337 h 640"/>
                  <a:gd name="T6" fmla="*/ 0 w 1127"/>
                  <a:gd name="T7" fmla="*/ 0 h 640"/>
                  <a:gd name="T8" fmla="*/ 1127 w 1127"/>
                  <a:gd name="T9" fmla="*/ 300 h 640"/>
                  <a:gd name="T10" fmla="*/ 0 60000 65536"/>
                  <a:gd name="T11" fmla="*/ 0 60000 65536"/>
                  <a:gd name="T12" fmla="*/ 0 60000 65536"/>
                  <a:gd name="T13" fmla="*/ 0 60000 65536"/>
                  <a:gd name="T14" fmla="*/ 0 60000 65536"/>
                  <a:gd name="T15" fmla="*/ 0 w 1127"/>
                  <a:gd name="T16" fmla="*/ 0 h 640"/>
                  <a:gd name="T17" fmla="*/ 1127 w 1127"/>
                  <a:gd name="T18" fmla="*/ 640 h 640"/>
                </a:gdLst>
                <a:ahLst/>
                <a:cxnLst>
                  <a:cxn ang="T10">
                    <a:pos x="T0" y="T1"/>
                  </a:cxn>
                  <a:cxn ang="T11">
                    <a:pos x="T2" y="T3"/>
                  </a:cxn>
                  <a:cxn ang="T12">
                    <a:pos x="T4" y="T5"/>
                  </a:cxn>
                  <a:cxn ang="T13">
                    <a:pos x="T6" y="T7"/>
                  </a:cxn>
                  <a:cxn ang="T14">
                    <a:pos x="T8" y="T9"/>
                  </a:cxn>
                </a:cxnLst>
                <a:rect l="T15" t="T16" r="T17" b="T18"/>
                <a:pathLst>
                  <a:path w="1127" h="640">
                    <a:moveTo>
                      <a:pt x="1127" y="300"/>
                    </a:moveTo>
                    <a:lnTo>
                      <a:pt x="1127" y="640"/>
                    </a:lnTo>
                    <a:lnTo>
                      <a:pt x="0" y="337"/>
                    </a:lnTo>
                    <a:lnTo>
                      <a:pt x="0" y="0"/>
                    </a:lnTo>
                    <a:lnTo>
                      <a:pt x="1127" y="300"/>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31" name="Freeform 1605"/>
              <p:cNvSpPr>
                <a:spLocks/>
              </p:cNvSpPr>
              <p:nvPr/>
            </p:nvSpPr>
            <p:spPr bwMode="gray">
              <a:xfrm>
                <a:off x="3578536" y="2734660"/>
                <a:ext cx="156210" cy="80010"/>
              </a:xfrm>
              <a:custGeom>
                <a:avLst/>
                <a:gdLst>
                  <a:gd name="T0" fmla="*/ 1127 w 1127"/>
                  <a:gd name="T1" fmla="*/ 303 h 575"/>
                  <a:gd name="T2" fmla="*/ 1127 w 1127"/>
                  <a:gd name="T3" fmla="*/ 575 h 575"/>
                  <a:gd name="T4" fmla="*/ 0 w 1127"/>
                  <a:gd name="T5" fmla="*/ 272 h 575"/>
                  <a:gd name="T6" fmla="*/ 0 w 1127"/>
                  <a:gd name="T7" fmla="*/ 0 h 575"/>
                  <a:gd name="T8" fmla="*/ 1127 w 1127"/>
                  <a:gd name="T9" fmla="*/ 303 h 575"/>
                  <a:gd name="T10" fmla="*/ 0 60000 65536"/>
                  <a:gd name="T11" fmla="*/ 0 60000 65536"/>
                  <a:gd name="T12" fmla="*/ 0 60000 65536"/>
                  <a:gd name="T13" fmla="*/ 0 60000 65536"/>
                  <a:gd name="T14" fmla="*/ 0 60000 65536"/>
                  <a:gd name="T15" fmla="*/ 0 w 1127"/>
                  <a:gd name="T16" fmla="*/ 0 h 575"/>
                  <a:gd name="T17" fmla="*/ 1127 w 1127"/>
                  <a:gd name="T18" fmla="*/ 575 h 575"/>
                </a:gdLst>
                <a:ahLst/>
                <a:cxnLst>
                  <a:cxn ang="T10">
                    <a:pos x="T0" y="T1"/>
                  </a:cxn>
                  <a:cxn ang="T11">
                    <a:pos x="T2" y="T3"/>
                  </a:cxn>
                  <a:cxn ang="T12">
                    <a:pos x="T4" y="T5"/>
                  </a:cxn>
                  <a:cxn ang="T13">
                    <a:pos x="T6" y="T7"/>
                  </a:cxn>
                  <a:cxn ang="T14">
                    <a:pos x="T8" y="T9"/>
                  </a:cxn>
                </a:cxnLst>
                <a:rect l="T15" t="T16" r="T17" b="T18"/>
                <a:pathLst>
                  <a:path w="1127" h="575">
                    <a:moveTo>
                      <a:pt x="1127" y="303"/>
                    </a:moveTo>
                    <a:lnTo>
                      <a:pt x="1127" y="575"/>
                    </a:lnTo>
                    <a:lnTo>
                      <a:pt x="0" y="272"/>
                    </a:lnTo>
                    <a:lnTo>
                      <a:pt x="0" y="0"/>
                    </a:lnTo>
                    <a:lnTo>
                      <a:pt x="1127" y="303"/>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32" name="Freeform 1606"/>
              <p:cNvSpPr>
                <a:spLocks/>
              </p:cNvSpPr>
              <p:nvPr/>
            </p:nvSpPr>
            <p:spPr bwMode="gray">
              <a:xfrm>
                <a:off x="3578536" y="2772760"/>
                <a:ext cx="156210" cy="89535"/>
              </a:xfrm>
              <a:custGeom>
                <a:avLst/>
                <a:gdLst>
                  <a:gd name="T0" fmla="*/ 1127 w 1127"/>
                  <a:gd name="T1" fmla="*/ 303 h 643"/>
                  <a:gd name="T2" fmla="*/ 1127 w 1127"/>
                  <a:gd name="T3" fmla="*/ 643 h 643"/>
                  <a:gd name="T4" fmla="*/ 0 w 1127"/>
                  <a:gd name="T5" fmla="*/ 340 h 643"/>
                  <a:gd name="T6" fmla="*/ 0 w 1127"/>
                  <a:gd name="T7" fmla="*/ 0 h 643"/>
                  <a:gd name="T8" fmla="*/ 1127 w 1127"/>
                  <a:gd name="T9" fmla="*/ 303 h 643"/>
                  <a:gd name="T10" fmla="*/ 0 60000 65536"/>
                  <a:gd name="T11" fmla="*/ 0 60000 65536"/>
                  <a:gd name="T12" fmla="*/ 0 60000 65536"/>
                  <a:gd name="T13" fmla="*/ 0 60000 65536"/>
                  <a:gd name="T14" fmla="*/ 0 60000 65536"/>
                  <a:gd name="T15" fmla="*/ 0 w 1127"/>
                  <a:gd name="T16" fmla="*/ 0 h 643"/>
                  <a:gd name="T17" fmla="*/ 1127 w 1127"/>
                  <a:gd name="T18" fmla="*/ 643 h 643"/>
                </a:gdLst>
                <a:ahLst/>
                <a:cxnLst>
                  <a:cxn ang="T10">
                    <a:pos x="T0" y="T1"/>
                  </a:cxn>
                  <a:cxn ang="T11">
                    <a:pos x="T2" y="T3"/>
                  </a:cxn>
                  <a:cxn ang="T12">
                    <a:pos x="T4" y="T5"/>
                  </a:cxn>
                  <a:cxn ang="T13">
                    <a:pos x="T6" y="T7"/>
                  </a:cxn>
                  <a:cxn ang="T14">
                    <a:pos x="T8" y="T9"/>
                  </a:cxn>
                </a:cxnLst>
                <a:rect l="T15" t="T16" r="T17" b="T18"/>
                <a:pathLst>
                  <a:path w="1127" h="643">
                    <a:moveTo>
                      <a:pt x="1127" y="303"/>
                    </a:moveTo>
                    <a:lnTo>
                      <a:pt x="1127" y="643"/>
                    </a:lnTo>
                    <a:lnTo>
                      <a:pt x="0" y="340"/>
                    </a:lnTo>
                    <a:lnTo>
                      <a:pt x="0" y="0"/>
                    </a:lnTo>
                    <a:lnTo>
                      <a:pt x="1127" y="303"/>
                    </a:lnTo>
                    <a:close/>
                  </a:path>
                </a:pathLst>
              </a:custGeom>
              <a:solidFill>
                <a:schemeClr val="bg1">
                  <a:lumMod val="75000"/>
                </a:schemeClr>
              </a:solidFill>
              <a:ln w="3175" cap="flat" cmpd="sng">
                <a:solidFill>
                  <a:srgbClr val="AFAFAF"/>
                </a:solidFill>
                <a:prstDash val="solid"/>
                <a:miter lim="800000"/>
                <a:headEnd type="none" w="med" len="med"/>
                <a:tailEnd type="none" w="med" len="med"/>
              </a:ln>
              <a:effectLst>
                <a:innerShdw blurRad="12700" dist="12700" dir="16200000">
                  <a:prstClr val="black">
                    <a:alpha val="10000"/>
                  </a:prstClr>
                </a:innerShdw>
              </a:effectLst>
            </p:spPr>
            <p:txBody>
              <a:bodyPr/>
              <a:lstStyle/>
              <a:p>
                <a:endParaRPr lang="en-US" altLang="de-DE" dirty="0"/>
              </a:p>
            </p:txBody>
          </p:sp>
          <p:sp>
            <p:nvSpPr>
              <p:cNvPr id="4033" name="Freeform 1607"/>
              <p:cNvSpPr>
                <a:spLocks/>
              </p:cNvSpPr>
              <p:nvPr/>
            </p:nvSpPr>
            <p:spPr bwMode="gray">
              <a:xfrm>
                <a:off x="3569011" y="2582260"/>
                <a:ext cx="9525" cy="238125"/>
              </a:xfrm>
              <a:custGeom>
                <a:avLst/>
                <a:gdLst>
                  <a:gd name="T0" fmla="*/ 0 w 71"/>
                  <a:gd name="T1" fmla="*/ 0 h 1722"/>
                  <a:gd name="T2" fmla="*/ 0 w 71"/>
                  <a:gd name="T3" fmla="*/ 1703 h 1722"/>
                  <a:gd name="T4" fmla="*/ 71 w 71"/>
                  <a:gd name="T5" fmla="*/ 1722 h 1722"/>
                  <a:gd name="T6" fmla="*/ 71 w 71"/>
                  <a:gd name="T7" fmla="*/ 19 h 1722"/>
                  <a:gd name="T8" fmla="*/ 0 w 71"/>
                  <a:gd name="T9" fmla="*/ 0 h 1722"/>
                  <a:gd name="T10" fmla="*/ 0 60000 65536"/>
                  <a:gd name="T11" fmla="*/ 0 60000 65536"/>
                  <a:gd name="T12" fmla="*/ 0 60000 65536"/>
                  <a:gd name="T13" fmla="*/ 0 60000 65536"/>
                  <a:gd name="T14" fmla="*/ 0 60000 65536"/>
                  <a:gd name="T15" fmla="*/ 0 w 71"/>
                  <a:gd name="T16" fmla="*/ 0 h 1722"/>
                  <a:gd name="T17" fmla="*/ 71 w 71"/>
                  <a:gd name="T18" fmla="*/ 1722 h 1722"/>
                </a:gdLst>
                <a:ahLst/>
                <a:cxnLst>
                  <a:cxn ang="T10">
                    <a:pos x="T0" y="T1"/>
                  </a:cxn>
                  <a:cxn ang="T11">
                    <a:pos x="T2" y="T3"/>
                  </a:cxn>
                  <a:cxn ang="T12">
                    <a:pos x="T4" y="T5"/>
                  </a:cxn>
                  <a:cxn ang="T13">
                    <a:pos x="T6" y="T7"/>
                  </a:cxn>
                  <a:cxn ang="T14">
                    <a:pos x="T8" y="T9"/>
                  </a:cxn>
                </a:cxnLst>
                <a:rect l="T15" t="T16" r="T17" b="T18"/>
                <a:pathLst>
                  <a:path w="71" h="1722">
                    <a:moveTo>
                      <a:pt x="0" y="0"/>
                    </a:moveTo>
                    <a:lnTo>
                      <a:pt x="0" y="1703"/>
                    </a:lnTo>
                    <a:lnTo>
                      <a:pt x="71" y="1722"/>
                    </a:lnTo>
                    <a:lnTo>
                      <a:pt x="71" y="19"/>
                    </a:lnTo>
                    <a:lnTo>
                      <a:pt x="0" y="0"/>
                    </a:lnTo>
                    <a:close/>
                  </a:path>
                </a:pathLst>
              </a:custGeom>
              <a:solidFill>
                <a:schemeClr val="tx1">
                  <a:lumMod val="65000"/>
                  <a:lumOff val="35000"/>
                </a:schemeClr>
              </a:soli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34" name="Freeform 1608"/>
              <p:cNvSpPr>
                <a:spLocks/>
              </p:cNvSpPr>
              <p:nvPr/>
            </p:nvSpPr>
            <p:spPr bwMode="gray">
              <a:xfrm>
                <a:off x="3744271" y="2626075"/>
                <a:ext cx="9525" cy="240030"/>
              </a:xfrm>
              <a:custGeom>
                <a:avLst/>
                <a:gdLst>
                  <a:gd name="T0" fmla="*/ 56 w 56"/>
                  <a:gd name="T1" fmla="*/ 0 h 1718"/>
                  <a:gd name="T2" fmla="*/ 56 w 56"/>
                  <a:gd name="T3" fmla="*/ 1703 h 1718"/>
                  <a:gd name="T4" fmla="*/ 0 w 56"/>
                  <a:gd name="T5" fmla="*/ 1718 h 1718"/>
                  <a:gd name="T6" fmla="*/ 0 w 56"/>
                  <a:gd name="T7" fmla="*/ 14 h 1718"/>
                  <a:gd name="T8" fmla="*/ 56 w 56"/>
                  <a:gd name="T9" fmla="*/ 0 h 1718"/>
                  <a:gd name="T10" fmla="*/ 0 60000 65536"/>
                  <a:gd name="T11" fmla="*/ 0 60000 65536"/>
                  <a:gd name="T12" fmla="*/ 0 60000 65536"/>
                  <a:gd name="T13" fmla="*/ 0 60000 65536"/>
                  <a:gd name="T14" fmla="*/ 0 60000 65536"/>
                  <a:gd name="T15" fmla="*/ 0 w 56"/>
                  <a:gd name="T16" fmla="*/ 0 h 1718"/>
                  <a:gd name="T17" fmla="*/ 56 w 56"/>
                  <a:gd name="T18" fmla="*/ 1718 h 1718"/>
                </a:gdLst>
                <a:ahLst/>
                <a:cxnLst>
                  <a:cxn ang="T10">
                    <a:pos x="T0" y="T1"/>
                  </a:cxn>
                  <a:cxn ang="T11">
                    <a:pos x="T2" y="T3"/>
                  </a:cxn>
                  <a:cxn ang="T12">
                    <a:pos x="T4" y="T5"/>
                  </a:cxn>
                  <a:cxn ang="T13">
                    <a:pos x="T6" y="T7"/>
                  </a:cxn>
                  <a:cxn ang="T14">
                    <a:pos x="T8" y="T9"/>
                  </a:cxn>
                </a:cxnLst>
                <a:rect l="T15" t="T16" r="T17" b="T18"/>
                <a:pathLst>
                  <a:path w="56" h="1718">
                    <a:moveTo>
                      <a:pt x="56" y="0"/>
                    </a:moveTo>
                    <a:lnTo>
                      <a:pt x="56" y="1703"/>
                    </a:lnTo>
                    <a:lnTo>
                      <a:pt x="0" y="1718"/>
                    </a:lnTo>
                    <a:lnTo>
                      <a:pt x="0" y="14"/>
                    </a:lnTo>
                    <a:lnTo>
                      <a:pt x="56" y="0"/>
                    </a:lnTo>
                    <a:close/>
                  </a:path>
                </a:pathLst>
              </a:custGeom>
              <a:solidFill>
                <a:schemeClr val="bg1">
                  <a:lumMod val="65000"/>
                </a:schemeClr>
              </a:soli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35" name="Freeform 1609"/>
              <p:cNvSpPr>
                <a:spLocks/>
              </p:cNvSpPr>
              <p:nvPr/>
            </p:nvSpPr>
            <p:spPr bwMode="gray">
              <a:xfrm>
                <a:off x="3569011" y="2580355"/>
                <a:ext cx="184785" cy="47625"/>
              </a:xfrm>
              <a:custGeom>
                <a:avLst/>
                <a:gdLst>
                  <a:gd name="T0" fmla="*/ 0 w 1325"/>
                  <a:gd name="T1" fmla="*/ 14 h 354"/>
                  <a:gd name="T2" fmla="*/ 54 w 1325"/>
                  <a:gd name="T3" fmla="*/ 0 h 354"/>
                  <a:gd name="T4" fmla="*/ 1325 w 1325"/>
                  <a:gd name="T5" fmla="*/ 340 h 354"/>
                  <a:gd name="T6" fmla="*/ 1269 w 1325"/>
                  <a:gd name="T7" fmla="*/ 354 h 354"/>
                  <a:gd name="T8" fmla="*/ 0 w 1325"/>
                  <a:gd name="T9" fmla="*/ 14 h 354"/>
                  <a:gd name="T10" fmla="*/ 0 60000 65536"/>
                  <a:gd name="T11" fmla="*/ 0 60000 65536"/>
                  <a:gd name="T12" fmla="*/ 0 60000 65536"/>
                  <a:gd name="T13" fmla="*/ 0 60000 65536"/>
                  <a:gd name="T14" fmla="*/ 0 60000 65536"/>
                  <a:gd name="T15" fmla="*/ 0 w 1325"/>
                  <a:gd name="T16" fmla="*/ 0 h 354"/>
                  <a:gd name="T17" fmla="*/ 1325 w 1325"/>
                  <a:gd name="T18" fmla="*/ 354 h 354"/>
                </a:gdLst>
                <a:ahLst/>
                <a:cxnLst>
                  <a:cxn ang="T10">
                    <a:pos x="T0" y="T1"/>
                  </a:cxn>
                  <a:cxn ang="T11">
                    <a:pos x="T2" y="T3"/>
                  </a:cxn>
                  <a:cxn ang="T12">
                    <a:pos x="T4" y="T5"/>
                  </a:cxn>
                  <a:cxn ang="T13">
                    <a:pos x="T6" y="T7"/>
                  </a:cxn>
                  <a:cxn ang="T14">
                    <a:pos x="T8" y="T9"/>
                  </a:cxn>
                </a:cxnLst>
                <a:rect l="T15" t="T16" r="T17" b="T18"/>
                <a:pathLst>
                  <a:path w="1325" h="354">
                    <a:moveTo>
                      <a:pt x="0" y="14"/>
                    </a:moveTo>
                    <a:lnTo>
                      <a:pt x="54" y="0"/>
                    </a:lnTo>
                    <a:lnTo>
                      <a:pt x="1325" y="340"/>
                    </a:lnTo>
                    <a:lnTo>
                      <a:pt x="1269" y="354"/>
                    </a:lnTo>
                    <a:lnTo>
                      <a:pt x="0" y="14"/>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036" name="Freeform 1610"/>
              <p:cNvSpPr>
                <a:spLocks/>
              </p:cNvSpPr>
              <p:nvPr/>
            </p:nvSpPr>
            <p:spPr bwMode="gray">
              <a:xfrm>
                <a:off x="3578536" y="2584165"/>
                <a:ext cx="156210" cy="60960"/>
              </a:xfrm>
              <a:custGeom>
                <a:avLst/>
                <a:gdLst>
                  <a:gd name="T0" fmla="*/ 0 w 1127"/>
                  <a:gd name="T1" fmla="*/ 0 h 435"/>
                  <a:gd name="T2" fmla="*/ 0 w 1127"/>
                  <a:gd name="T3" fmla="*/ 135 h 435"/>
                  <a:gd name="T4" fmla="*/ 1127 w 1127"/>
                  <a:gd name="T5" fmla="*/ 435 h 435"/>
                  <a:gd name="T6" fmla="*/ 1127 w 1127"/>
                  <a:gd name="T7" fmla="*/ 303 h 435"/>
                  <a:gd name="T8" fmla="*/ 0 w 1127"/>
                  <a:gd name="T9" fmla="*/ 0 h 435"/>
                  <a:gd name="T10" fmla="*/ 0 60000 65536"/>
                  <a:gd name="T11" fmla="*/ 0 60000 65536"/>
                  <a:gd name="T12" fmla="*/ 0 60000 65536"/>
                  <a:gd name="T13" fmla="*/ 0 60000 65536"/>
                  <a:gd name="T14" fmla="*/ 0 60000 65536"/>
                  <a:gd name="T15" fmla="*/ 0 w 1127"/>
                  <a:gd name="T16" fmla="*/ 0 h 435"/>
                  <a:gd name="T17" fmla="*/ 1127 w 1127"/>
                  <a:gd name="T18" fmla="*/ 435 h 435"/>
                </a:gdLst>
                <a:ahLst/>
                <a:cxnLst>
                  <a:cxn ang="T10">
                    <a:pos x="T0" y="T1"/>
                  </a:cxn>
                  <a:cxn ang="T11">
                    <a:pos x="T2" y="T3"/>
                  </a:cxn>
                  <a:cxn ang="T12">
                    <a:pos x="T4" y="T5"/>
                  </a:cxn>
                  <a:cxn ang="T13">
                    <a:pos x="T6" y="T7"/>
                  </a:cxn>
                  <a:cxn ang="T14">
                    <a:pos x="T8" y="T9"/>
                  </a:cxn>
                </a:cxnLst>
                <a:rect l="T15" t="T16" r="T17" b="T18"/>
                <a:pathLst>
                  <a:path w="1127" h="435">
                    <a:moveTo>
                      <a:pt x="0" y="0"/>
                    </a:moveTo>
                    <a:lnTo>
                      <a:pt x="0" y="135"/>
                    </a:lnTo>
                    <a:lnTo>
                      <a:pt x="1127" y="435"/>
                    </a:lnTo>
                    <a:lnTo>
                      <a:pt x="1127" y="303"/>
                    </a:lnTo>
                    <a:lnTo>
                      <a:pt x="0" y="0"/>
                    </a:lnTo>
                    <a:close/>
                  </a:path>
                </a:pathLst>
              </a:custGeom>
              <a:solidFill>
                <a:schemeClr val="tx1">
                  <a:lumMod val="65000"/>
                  <a:lumOff val="35000"/>
                </a:schemeClr>
              </a:solidFill>
              <a:ln w="3175">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grpSp>
        <p:sp>
          <p:nvSpPr>
            <p:cNvPr id="3423" name="Freeform 1954"/>
            <p:cNvSpPr>
              <a:spLocks/>
            </p:cNvSpPr>
            <p:nvPr/>
          </p:nvSpPr>
          <p:spPr bwMode="gray">
            <a:xfrm flipH="1">
              <a:off x="9460191" y="2151494"/>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424" name="Freeform 1955"/>
            <p:cNvSpPr>
              <a:spLocks/>
            </p:cNvSpPr>
            <p:nvPr/>
          </p:nvSpPr>
          <p:spPr bwMode="gray">
            <a:xfrm flipH="1">
              <a:off x="10168635" y="2347127"/>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25" name="Freeform 1956"/>
            <p:cNvSpPr>
              <a:spLocks/>
            </p:cNvSpPr>
            <p:nvPr/>
          </p:nvSpPr>
          <p:spPr bwMode="gray">
            <a:xfrm flipH="1">
              <a:off x="9824536" y="2253272"/>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26" name="Freeform 1954"/>
            <p:cNvSpPr>
              <a:spLocks/>
            </p:cNvSpPr>
            <p:nvPr/>
          </p:nvSpPr>
          <p:spPr bwMode="gray">
            <a:xfrm>
              <a:off x="9905980" y="2351165"/>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427" name="Freeform 1956"/>
            <p:cNvSpPr>
              <a:spLocks/>
            </p:cNvSpPr>
            <p:nvPr/>
          </p:nvSpPr>
          <p:spPr bwMode="gray">
            <a:xfrm>
              <a:off x="10599752" y="243049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28" name="Freeform 1957"/>
            <p:cNvSpPr>
              <a:spLocks/>
            </p:cNvSpPr>
            <p:nvPr/>
          </p:nvSpPr>
          <p:spPr bwMode="gray">
            <a:xfrm>
              <a:off x="10308188" y="2522973"/>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29" name="Freeform 1954"/>
            <p:cNvSpPr>
              <a:spLocks/>
            </p:cNvSpPr>
            <p:nvPr/>
          </p:nvSpPr>
          <p:spPr bwMode="gray">
            <a:xfrm>
              <a:off x="9274206" y="2522304"/>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430" name="Freeform 1956"/>
            <p:cNvSpPr>
              <a:spLocks/>
            </p:cNvSpPr>
            <p:nvPr/>
          </p:nvSpPr>
          <p:spPr bwMode="gray">
            <a:xfrm>
              <a:off x="9967977" y="260163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31" name="Freeform 1957"/>
            <p:cNvSpPr>
              <a:spLocks/>
            </p:cNvSpPr>
            <p:nvPr/>
          </p:nvSpPr>
          <p:spPr bwMode="gray">
            <a:xfrm>
              <a:off x="9676413" y="2694113"/>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32" name="Freeform 1954"/>
            <p:cNvSpPr>
              <a:spLocks/>
            </p:cNvSpPr>
            <p:nvPr/>
          </p:nvSpPr>
          <p:spPr bwMode="gray">
            <a:xfrm flipH="1">
              <a:off x="9460191" y="2650438"/>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433" name="Freeform 1955"/>
            <p:cNvSpPr>
              <a:spLocks/>
            </p:cNvSpPr>
            <p:nvPr/>
          </p:nvSpPr>
          <p:spPr bwMode="gray">
            <a:xfrm flipH="1">
              <a:off x="10168635" y="2846072"/>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34" name="Freeform 1956"/>
            <p:cNvSpPr>
              <a:spLocks/>
            </p:cNvSpPr>
            <p:nvPr/>
          </p:nvSpPr>
          <p:spPr bwMode="gray">
            <a:xfrm flipH="1">
              <a:off x="9824536" y="2752216"/>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35" name="Freeform 1954"/>
            <p:cNvSpPr>
              <a:spLocks/>
            </p:cNvSpPr>
            <p:nvPr/>
          </p:nvSpPr>
          <p:spPr bwMode="gray">
            <a:xfrm flipH="1">
              <a:off x="10089751" y="2814514"/>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436" name="Freeform 1955"/>
            <p:cNvSpPr>
              <a:spLocks/>
            </p:cNvSpPr>
            <p:nvPr/>
          </p:nvSpPr>
          <p:spPr bwMode="gray">
            <a:xfrm flipH="1">
              <a:off x="10798195" y="3010148"/>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37" name="Freeform 1956"/>
            <p:cNvSpPr>
              <a:spLocks/>
            </p:cNvSpPr>
            <p:nvPr/>
          </p:nvSpPr>
          <p:spPr bwMode="gray">
            <a:xfrm flipH="1">
              <a:off x="10454095" y="2916293"/>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438" name="Freeform 757"/>
            <p:cNvSpPr>
              <a:spLocks/>
            </p:cNvSpPr>
            <p:nvPr/>
          </p:nvSpPr>
          <p:spPr bwMode="gray">
            <a:xfrm>
              <a:off x="10602982" y="1470818"/>
              <a:ext cx="1245216" cy="334579"/>
            </a:xfrm>
            <a:custGeom>
              <a:avLst/>
              <a:gdLst/>
              <a:ahLst/>
              <a:cxnLst>
                <a:cxn ang="0">
                  <a:pos x="0" y="841"/>
                </a:cxn>
                <a:cxn ang="0">
                  <a:pos x="3134" y="0"/>
                </a:cxn>
                <a:cxn ang="0">
                  <a:pos x="6257" y="839"/>
                </a:cxn>
                <a:cxn ang="0">
                  <a:pos x="3122" y="1680"/>
                </a:cxn>
                <a:cxn ang="0">
                  <a:pos x="0" y="841"/>
                </a:cxn>
              </a:cxnLst>
              <a:rect l="0" t="0" r="r" b="b"/>
              <a:pathLst>
                <a:path w="6257" h="1680">
                  <a:moveTo>
                    <a:pt x="0" y="841"/>
                  </a:moveTo>
                  <a:lnTo>
                    <a:pt x="3134" y="0"/>
                  </a:lnTo>
                  <a:lnTo>
                    <a:pt x="6257" y="839"/>
                  </a:lnTo>
                  <a:lnTo>
                    <a:pt x="3122" y="1680"/>
                  </a:lnTo>
                  <a:lnTo>
                    <a:pt x="0" y="841"/>
                  </a:lnTo>
                  <a:close/>
                </a:path>
              </a:pathLst>
            </a:custGeom>
            <a:solidFill>
              <a:schemeClr val="bg1">
                <a:lumMod val="8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39" name="Freeform 758"/>
            <p:cNvSpPr>
              <a:spLocks/>
            </p:cNvSpPr>
            <p:nvPr/>
          </p:nvSpPr>
          <p:spPr bwMode="gray">
            <a:xfrm>
              <a:off x="11224135" y="1638107"/>
              <a:ext cx="624063" cy="1361592"/>
            </a:xfrm>
            <a:custGeom>
              <a:avLst/>
              <a:gdLst/>
              <a:ahLst/>
              <a:cxnLst>
                <a:cxn ang="0">
                  <a:pos x="3135" y="5997"/>
                </a:cxn>
                <a:cxn ang="0">
                  <a:pos x="3135" y="0"/>
                </a:cxn>
                <a:cxn ang="0">
                  <a:pos x="0" y="841"/>
                </a:cxn>
                <a:cxn ang="0">
                  <a:pos x="0" y="6838"/>
                </a:cxn>
                <a:cxn ang="0">
                  <a:pos x="3135" y="5997"/>
                </a:cxn>
              </a:cxnLst>
              <a:rect l="0" t="0" r="r" b="b"/>
              <a:pathLst>
                <a:path w="3135" h="6838">
                  <a:moveTo>
                    <a:pt x="3135" y="5997"/>
                  </a:moveTo>
                  <a:lnTo>
                    <a:pt x="3135" y="0"/>
                  </a:lnTo>
                  <a:lnTo>
                    <a:pt x="0" y="841"/>
                  </a:lnTo>
                  <a:lnTo>
                    <a:pt x="0" y="6838"/>
                  </a:lnTo>
                  <a:lnTo>
                    <a:pt x="3135" y="5997"/>
                  </a:lnTo>
                  <a:close/>
                </a:path>
              </a:pathLst>
            </a:custGeom>
            <a:solidFill>
              <a:schemeClr val="bg1">
                <a:lumMod val="65000"/>
              </a:schemeClr>
            </a:soli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40" name="Freeform 759"/>
            <p:cNvSpPr>
              <a:spLocks/>
            </p:cNvSpPr>
            <p:nvPr/>
          </p:nvSpPr>
          <p:spPr bwMode="gray">
            <a:xfrm>
              <a:off x="10602982" y="1638107"/>
              <a:ext cx="621153" cy="1361592"/>
            </a:xfrm>
            <a:custGeom>
              <a:avLst/>
              <a:gdLst/>
              <a:ahLst/>
              <a:cxnLst>
                <a:cxn ang="0">
                  <a:pos x="3122" y="6836"/>
                </a:cxn>
                <a:cxn ang="0">
                  <a:pos x="3122" y="839"/>
                </a:cxn>
                <a:cxn ang="0">
                  <a:pos x="0" y="0"/>
                </a:cxn>
                <a:cxn ang="0">
                  <a:pos x="0" y="5998"/>
                </a:cxn>
                <a:cxn ang="0">
                  <a:pos x="3122" y="6836"/>
                </a:cxn>
              </a:cxnLst>
              <a:rect l="0" t="0" r="r" b="b"/>
              <a:pathLst>
                <a:path w="3122" h="6836">
                  <a:moveTo>
                    <a:pt x="3122" y="6836"/>
                  </a:moveTo>
                  <a:lnTo>
                    <a:pt x="3122" y="839"/>
                  </a:lnTo>
                  <a:lnTo>
                    <a:pt x="0" y="0"/>
                  </a:lnTo>
                  <a:lnTo>
                    <a:pt x="0" y="5998"/>
                  </a:lnTo>
                  <a:lnTo>
                    <a:pt x="3122" y="6836"/>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41" name="Freeform 760"/>
            <p:cNvSpPr>
              <a:spLocks/>
            </p:cNvSpPr>
            <p:nvPr/>
          </p:nvSpPr>
          <p:spPr bwMode="gray">
            <a:xfrm>
              <a:off x="11136854" y="1495547"/>
              <a:ext cx="177472" cy="48005"/>
            </a:xfrm>
            <a:custGeom>
              <a:avLst/>
              <a:gdLst/>
              <a:ahLst/>
              <a:cxnLst>
                <a:cxn ang="0">
                  <a:pos x="0" y="121"/>
                </a:cxn>
                <a:cxn ang="0">
                  <a:pos x="446" y="0"/>
                </a:cxn>
                <a:cxn ang="0">
                  <a:pos x="893" y="121"/>
                </a:cxn>
                <a:cxn ang="0">
                  <a:pos x="446" y="241"/>
                </a:cxn>
                <a:cxn ang="0">
                  <a:pos x="0" y="121"/>
                </a:cxn>
              </a:cxnLst>
              <a:rect l="0" t="0" r="r" b="b"/>
              <a:pathLst>
                <a:path w="893" h="241">
                  <a:moveTo>
                    <a:pt x="0" y="121"/>
                  </a:moveTo>
                  <a:lnTo>
                    <a:pt x="446" y="0"/>
                  </a:lnTo>
                  <a:lnTo>
                    <a:pt x="893" y="121"/>
                  </a:lnTo>
                  <a:lnTo>
                    <a:pt x="446" y="241"/>
                  </a:lnTo>
                  <a:lnTo>
                    <a:pt x="0" y="121"/>
                  </a:lnTo>
                  <a:close/>
                </a:path>
              </a:pathLst>
            </a:custGeom>
            <a:solidFill>
              <a:schemeClr val="bg1">
                <a:lumMod val="7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solidFill>
                  <a:schemeClr val="bg1">
                    <a:lumMod val="85000"/>
                  </a:schemeClr>
                </a:solidFill>
              </a:endParaRPr>
            </a:p>
          </p:txBody>
        </p:sp>
        <p:sp>
          <p:nvSpPr>
            <p:cNvPr id="3442" name="Freeform 761"/>
            <p:cNvSpPr>
              <a:spLocks/>
            </p:cNvSpPr>
            <p:nvPr/>
          </p:nvSpPr>
          <p:spPr bwMode="gray">
            <a:xfrm>
              <a:off x="11225590" y="1518823"/>
              <a:ext cx="88736" cy="40731"/>
            </a:xfrm>
            <a:custGeom>
              <a:avLst/>
              <a:gdLst/>
              <a:ahLst/>
              <a:cxnLst>
                <a:cxn ang="0">
                  <a:pos x="0" y="198"/>
                </a:cxn>
                <a:cxn ang="0">
                  <a:pos x="0" y="120"/>
                </a:cxn>
                <a:cxn ang="0">
                  <a:pos x="447" y="0"/>
                </a:cxn>
                <a:cxn ang="0">
                  <a:pos x="447" y="78"/>
                </a:cxn>
                <a:cxn ang="0">
                  <a:pos x="0" y="198"/>
                </a:cxn>
              </a:cxnLst>
              <a:rect l="0" t="0" r="r" b="b"/>
              <a:pathLst>
                <a:path w="447" h="198">
                  <a:moveTo>
                    <a:pt x="0" y="198"/>
                  </a:moveTo>
                  <a:lnTo>
                    <a:pt x="0" y="120"/>
                  </a:lnTo>
                  <a:lnTo>
                    <a:pt x="447" y="0"/>
                  </a:lnTo>
                  <a:lnTo>
                    <a:pt x="447" y="78"/>
                  </a:lnTo>
                  <a:lnTo>
                    <a:pt x="0" y="198"/>
                  </a:lnTo>
                  <a:close/>
                </a:path>
              </a:pathLst>
            </a:custGeom>
            <a:solidFill>
              <a:schemeClr val="bg1">
                <a:lumMod val="65000"/>
              </a:schemeClr>
            </a:soli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43" name="Freeform 762"/>
            <p:cNvSpPr>
              <a:spLocks/>
            </p:cNvSpPr>
            <p:nvPr/>
          </p:nvSpPr>
          <p:spPr bwMode="gray">
            <a:xfrm>
              <a:off x="11136854" y="1518823"/>
              <a:ext cx="88736" cy="40731"/>
            </a:xfrm>
            <a:custGeom>
              <a:avLst/>
              <a:gdLst/>
              <a:ahLst/>
              <a:cxnLst>
                <a:cxn ang="0">
                  <a:pos x="0" y="0"/>
                </a:cxn>
                <a:cxn ang="0">
                  <a:pos x="0" y="78"/>
                </a:cxn>
                <a:cxn ang="0">
                  <a:pos x="446" y="198"/>
                </a:cxn>
                <a:cxn ang="0">
                  <a:pos x="446" y="120"/>
                </a:cxn>
                <a:cxn ang="0">
                  <a:pos x="0" y="0"/>
                </a:cxn>
              </a:cxnLst>
              <a:rect l="0" t="0" r="r" b="b"/>
              <a:pathLst>
                <a:path w="446" h="198">
                  <a:moveTo>
                    <a:pt x="0" y="0"/>
                  </a:moveTo>
                  <a:lnTo>
                    <a:pt x="0" y="78"/>
                  </a:lnTo>
                  <a:lnTo>
                    <a:pt x="446" y="198"/>
                  </a:lnTo>
                  <a:lnTo>
                    <a:pt x="446" y="120"/>
                  </a:lnTo>
                  <a:lnTo>
                    <a:pt x="0" y="0"/>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44" name="Freeform 763"/>
            <p:cNvSpPr>
              <a:spLocks/>
            </p:cNvSpPr>
            <p:nvPr/>
          </p:nvSpPr>
          <p:spPr bwMode="gray">
            <a:xfrm>
              <a:off x="11443793" y="2688396"/>
              <a:ext cx="196383" cy="251662"/>
            </a:xfrm>
            <a:custGeom>
              <a:avLst/>
              <a:gdLst/>
              <a:ahLst/>
              <a:cxnLst>
                <a:cxn ang="0">
                  <a:pos x="983" y="1009"/>
                </a:cxn>
                <a:cxn ang="0">
                  <a:pos x="983" y="0"/>
                </a:cxn>
                <a:cxn ang="0">
                  <a:pos x="0" y="258"/>
                </a:cxn>
                <a:cxn ang="0">
                  <a:pos x="0" y="1266"/>
                </a:cxn>
                <a:cxn ang="0">
                  <a:pos x="983" y="1009"/>
                </a:cxn>
              </a:cxnLst>
              <a:rect l="0" t="0" r="r" b="b"/>
              <a:pathLst>
                <a:path w="983" h="1266">
                  <a:moveTo>
                    <a:pt x="983" y="1009"/>
                  </a:moveTo>
                  <a:lnTo>
                    <a:pt x="983" y="0"/>
                  </a:lnTo>
                  <a:lnTo>
                    <a:pt x="0" y="258"/>
                  </a:lnTo>
                  <a:lnTo>
                    <a:pt x="0" y="1266"/>
                  </a:lnTo>
                  <a:lnTo>
                    <a:pt x="983" y="1009"/>
                  </a:lnTo>
                  <a:close/>
                </a:path>
              </a:pathLst>
            </a:custGeom>
            <a:gradFill rotWithShape="1">
              <a:gsLst>
                <a:gs pos="0">
                  <a:srgbClr val="A5A09C">
                    <a:gamma/>
                    <a:tint val="33725"/>
                    <a:invGamma/>
                  </a:srgbClr>
                </a:gs>
                <a:gs pos="100000">
                  <a:srgbClr val="A5A09C"/>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445" name="Freeform 764"/>
            <p:cNvSpPr>
              <a:spLocks/>
            </p:cNvSpPr>
            <p:nvPr/>
          </p:nvSpPr>
          <p:spPr bwMode="gray">
            <a:xfrm>
              <a:off x="11545622" y="2695668"/>
              <a:ext cx="88736" cy="218203"/>
            </a:xfrm>
            <a:custGeom>
              <a:avLst/>
              <a:gdLst/>
              <a:ahLst/>
              <a:cxnLst>
                <a:cxn ang="0">
                  <a:pos x="452" y="980"/>
                </a:cxn>
                <a:cxn ang="0">
                  <a:pos x="452" y="0"/>
                </a:cxn>
                <a:cxn ang="0">
                  <a:pos x="0" y="118"/>
                </a:cxn>
                <a:cxn ang="0">
                  <a:pos x="0" y="1098"/>
                </a:cxn>
                <a:cxn ang="0">
                  <a:pos x="452" y="980"/>
                </a:cxn>
              </a:cxnLst>
              <a:rect l="0" t="0" r="r" b="b"/>
              <a:pathLst>
                <a:path w="452" h="1098">
                  <a:moveTo>
                    <a:pt x="452" y="980"/>
                  </a:moveTo>
                  <a:lnTo>
                    <a:pt x="452" y="0"/>
                  </a:lnTo>
                  <a:lnTo>
                    <a:pt x="0" y="118"/>
                  </a:lnTo>
                  <a:lnTo>
                    <a:pt x="0" y="1098"/>
                  </a:lnTo>
                  <a:lnTo>
                    <a:pt x="452" y="98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46" name="Freeform 765"/>
            <p:cNvSpPr>
              <a:spLocks/>
            </p:cNvSpPr>
            <p:nvPr/>
          </p:nvSpPr>
          <p:spPr bwMode="gray">
            <a:xfrm>
              <a:off x="11545622" y="2865868"/>
              <a:ext cx="88736" cy="48005"/>
            </a:xfrm>
            <a:custGeom>
              <a:avLst/>
              <a:gdLst/>
              <a:ahLst/>
              <a:cxnLst>
                <a:cxn ang="0">
                  <a:pos x="0" y="0"/>
                </a:cxn>
                <a:cxn ang="0">
                  <a:pos x="0" y="241"/>
                </a:cxn>
                <a:cxn ang="0">
                  <a:pos x="449" y="121"/>
                </a:cxn>
                <a:cxn ang="0">
                  <a:pos x="0" y="0"/>
                </a:cxn>
              </a:cxnLst>
              <a:rect l="0" t="0" r="r" b="b"/>
              <a:pathLst>
                <a:path w="449" h="241">
                  <a:moveTo>
                    <a:pt x="0" y="0"/>
                  </a:moveTo>
                  <a:lnTo>
                    <a:pt x="0" y="241"/>
                  </a:lnTo>
                  <a:lnTo>
                    <a:pt x="449" y="121"/>
                  </a:lnTo>
                  <a:lnTo>
                    <a:pt x="0" y="0"/>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47" name="Freeform 766"/>
            <p:cNvSpPr>
              <a:spLocks/>
            </p:cNvSpPr>
            <p:nvPr/>
          </p:nvSpPr>
          <p:spPr bwMode="gray">
            <a:xfrm>
              <a:off x="11449612" y="2720398"/>
              <a:ext cx="90191" cy="218203"/>
            </a:xfrm>
            <a:custGeom>
              <a:avLst/>
              <a:gdLst/>
              <a:ahLst/>
              <a:cxnLst>
                <a:cxn ang="0">
                  <a:pos x="449" y="981"/>
                </a:cxn>
                <a:cxn ang="0">
                  <a:pos x="449" y="0"/>
                </a:cxn>
                <a:cxn ang="0">
                  <a:pos x="0" y="118"/>
                </a:cxn>
                <a:cxn ang="0">
                  <a:pos x="0" y="1099"/>
                </a:cxn>
                <a:cxn ang="0">
                  <a:pos x="449" y="981"/>
                </a:cxn>
              </a:cxnLst>
              <a:rect l="0" t="0" r="r" b="b"/>
              <a:pathLst>
                <a:path w="449" h="1099">
                  <a:moveTo>
                    <a:pt x="449" y="981"/>
                  </a:moveTo>
                  <a:lnTo>
                    <a:pt x="449" y="0"/>
                  </a:lnTo>
                  <a:lnTo>
                    <a:pt x="0" y="118"/>
                  </a:lnTo>
                  <a:lnTo>
                    <a:pt x="0" y="1099"/>
                  </a:lnTo>
                  <a:lnTo>
                    <a:pt x="449" y="98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48" name="Freeform 767"/>
            <p:cNvSpPr>
              <a:spLocks/>
            </p:cNvSpPr>
            <p:nvPr/>
          </p:nvSpPr>
          <p:spPr bwMode="gray">
            <a:xfrm>
              <a:off x="11451067" y="2842592"/>
              <a:ext cx="88736" cy="96010"/>
            </a:xfrm>
            <a:custGeom>
              <a:avLst/>
              <a:gdLst/>
              <a:ahLst/>
              <a:cxnLst>
                <a:cxn ang="0">
                  <a:pos x="0" y="0"/>
                </a:cxn>
                <a:cxn ang="0">
                  <a:pos x="0" y="487"/>
                </a:cxn>
                <a:cxn ang="0">
                  <a:pos x="446" y="369"/>
                </a:cxn>
                <a:cxn ang="0">
                  <a:pos x="446" y="120"/>
                </a:cxn>
                <a:cxn ang="0">
                  <a:pos x="0" y="0"/>
                </a:cxn>
              </a:cxnLst>
              <a:rect l="0" t="0" r="r" b="b"/>
              <a:pathLst>
                <a:path w="446" h="487">
                  <a:moveTo>
                    <a:pt x="0" y="0"/>
                  </a:moveTo>
                  <a:lnTo>
                    <a:pt x="0" y="487"/>
                  </a:lnTo>
                  <a:lnTo>
                    <a:pt x="446" y="369"/>
                  </a:lnTo>
                  <a:lnTo>
                    <a:pt x="446" y="120"/>
                  </a:lnTo>
                  <a:lnTo>
                    <a:pt x="0" y="0"/>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49" name="Freeform 768"/>
            <p:cNvSpPr>
              <a:spLocks/>
            </p:cNvSpPr>
            <p:nvPr/>
          </p:nvSpPr>
          <p:spPr bwMode="gray">
            <a:xfrm>
              <a:off x="10793546" y="2684031"/>
              <a:ext cx="196383" cy="251662"/>
            </a:xfrm>
            <a:custGeom>
              <a:avLst/>
              <a:gdLst/>
              <a:ahLst/>
              <a:cxnLst>
                <a:cxn ang="0">
                  <a:pos x="0" y="1011"/>
                </a:cxn>
                <a:cxn ang="0">
                  <a:pos x="0" y="0"/>
                </a:cxn>
                <a:cxn ang="0">
                  <a:pos x="982" y="257"/>
                </a:cxn>
                <a:cxn ang="0">
                  <a:pos x="982" y="1268"/>
                </a:cxn>
                <a:cxn ang="0">
                  <a:pos x="0" y="1011"/>
                </a:cxn>
              </a:cxnLst>
              <a:rect l="0" t="0" r="r" b="b"/>
              <a:pathLst>
                <a:path w="982" h="1268">
                  <a:moveTo>
                    <a:pt x="0" y="1011"/>
                  </a:moveTo>
                  <a:lnTo>
                    <a:pt x="0" y="0"/>
                  </a:lnTo>
                  <a:lnTo>
                    <a:pt x="982" y="257"/>
                  </a:lnTo>
                  <a:lnTo>
                    <a:pt x="982" y="1268"/>
                  </a:lnTo>
                  <a:lnTo>
                    <a:pt x="0" y="1011"/>
                  </a:lnTo>
                  <a:close/>
                </a:path>
              </a:pathLst>
            </a:custGeom>
            <a:gradFill rotWithShape="1">
              <a:gsLst>
                <a:gs pos="0">
                  <a:srgbClr val="A5A09C">
                    <a:gamma/>
                    <a:tint val="33725"/>
                    <a:invGamma/>
                  </a:srgbClr>
                </a:gs>
                <a:gs pos="100000">
                  <a:srgbClr val="A5A09C"/>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450" name="Freeform 769"/>
            <p:cNvSpPr>
              <a:spLocks/>
            </p:cNvSpPr>
            <p:nvPr/>
          </p:nvSpPr>
          <p:spPr bwMode="gray">
            <a:xfrm>
              <a:off x="10799365" y="2691304"/>
              <a:ext cx="88736" cy="219658"/>
            </a:xfrm>
            <a:custGeom>
              <a:avLst/>
              <a:gdLst/>
              <a:ahLst/>
              <a:cxnLst>
                <a:cxn ang="0">
                  <a:pos x="0" y="980"/>
                </a:cxn>
                <a:cxn ang="0">
                  <a:pos x="0" y="0"/>
                </a:cxn>
                <a:cxn ang="0">
                  <a:pos x="449" y="118"/>
                </a:cxn>
                <a:cxn ang="0">
                  <a:pos x="449" y="1099"/>
                </a:cxn>
                <a:cxn ang="0">
                  <a:pos x="0" y="980"/>
                </a:cxn>
              </a:cxnLst>
              <a:rect l="0" t="0" r="r" b="b"/>
              <a:pathLst>
                <a:path w="449" h="1099">
                  <a:moveTo>
                    <a:pt x="0" y="980"/>
                  </a:moveTo>
                  <a:lnTo>
                    <a:pt x="0" y="0"/>
                  </a:lnTo>
                  <a:lnTo>
                    <a:pt x="449" y="118"/>
                  </a:lnTo>
                  <a:lnTo>
                    <a:pt x="449" y="1099"/>
                  </a:lnTo>
                  <a:lnTo>
                    <a:pt x="0" y="98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51" name="Freeform 770"/>
            <p:cNvSpPr>
              <a:spLocks/>
            </p:cNvSpPr>
            <p:nvPr/>
          </p:nvSpPr>
          <p:spPr bwMode="gray">
            <a:xfrm>
              <a:off x="10799365" y="2862958"/>
              <a:ext cx="88736" cy="48005"/>
            </a:xfrm>
            <a:custGeom>
              <a:avLst/>
              <a:gdLst/>
              <a:ahLst/>
              <a:cxnLst>
                <a:cxn ang="0">
                  <a:pos x="446" y="0"/>
                </a:cxn>
                <a:cxn ang="0">
                  <a:pos x="446" y="241"/>
                </a:cxn>
                <a:cxn ang="0">
                  <a:pos x="0" y="120"/>
                </a:cxn>
                <a:cxn ang="0">
                  <a:pos x="446" y="0"/>
                </a:cxn>
              </a:cxnLst>
              <a:rect l="0" t="0" r="r" b="b"/>
              <a:pathLst>
                <a:path w="446" h="241">
                  <a:moveTo>
                    <a:pt x="446" y="0"/>
                  </a:moveTo>
                  <a:lnTo>
                    <a:pt x="446" y="241"/>
                  </a:lnTo>
                  <a:lnTo>
                    <a:pt x="0" y="120"/>
                  </a:lnTo>
                  <a:lnTo>
                    <a:pt x="446" y="0"/>
                  </a:lnTo>
                  <a:close/>
                </a:path>
              </a:pathLst>
            </a:custGeom>
            <a:solidFill>
              <a:schemeClr val="tx1">
                <a:lumMod val="65000"/>
                <a:lumOff val="3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52" name="Freeform 771"/>
            <p:cNvSpPr>
              <a:spLocks/>
            </p:cNvSpPr>
            <p:nvPr/>
          </p:nvSpPr>
          <p:spPr bwMode="gray">
            <a:xfrm>
              <a:off x="10893920" y="2716034"/>
              <a:ext cx="90191" cy="218203"/>
            </a:xfrm>
            <a:custGeom>
              <a:avLst/>
              <a:gdLst/>
              <a:ahLst/>
              <a:cxnLst>
                <a:cxn ang="0">
                  <a:pos x="0" y="978"/>
                </a:cxn>
                <a:cxn ang="0">
                  <a:pos x="0" y="0"/>
                </a:cxn>
                <a:cxn ang="0">
                  <a:pos x="451" y="118"/>
                </a:cxn>
                <a:cxn ang="0">
                  <a:pos x="451" y="1096"/>
                </a:cxn>
                <a:cxn ang="0">
                  <a:pos x="0" y="978"/>
                </a:cxn>
              </a:cxnLst>
              <a:rect l="0" t="0" r="r" b="b"/>
              <a:pathLst>
                <a:path w="451" h="1096">
                  <a:moveTo>
                    <a:pt x="0" y="978"/>
                  </a:moveTo>
                  <a:lnTo>
                    <a:pt x="0" y="0"/>
                  </a:lnTo>
                  <a:lnTo>
                    <a:pt x="451" y="118"/>
                  </a:lnTo>
                  <a:lnTo>
                    <a:pt x="451" y="1096"/>
                  </a:lnTo>
                  <a:lnTo>
                    <a:pt x="0" y="97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53" name="Freeform 772"/>
            <p:cNvSpPr>
              <a:spLocks/>
            </p:cNvSpPr>
            <p:nvPr/>
          </p:nvSpPr>
          <p:spPr bwMode="gray">
            <a:xfrm>
              <a:off x="10893920" y="2838228"/>
              <a:ext cx="90191" cy="97464"/>
            </a:xfrm>
            <a:custGeom>
              <a:avLst/>
              <a:gdLst/>
              <a:ahLst/>
              <a:cxnLst>
                <a:cxn ang="0">
                  <a:pos x="449" y="0"/>
                </a:cxn>
                <a:cxn ang="0">
                  <a:pos x="449" y="487"/>
                </a:cxn>
                <a:cxn ang="0">
                  <a:pos x="0" y="366"/>
                </a:cxn>
                <a:cxn ang="0">
                  <a:pos x="0" y="121"/>
                </a:cxn>
                <a:cxn ang="0">
                  <a:pos x="449" y="0"/>
                </a:cxn>
              </a:cxnLst>
              <a:rect l="0" t="0" r="r" b="b"/>
              <a:pathLst>
                <a:path w="449" h="487">
                  <a:moveTo>
                    <a:pt x="449" y="0"/>
                  </a:moveTo>
                  <a:lnTo>
                    <a:pt x="449" y="487"/>
                  </a:lnTo>
                  <a:lnTo>
                    <a:pt x="0" y="366"/>
                  </a:lnTo>
                  <a:lnTo>
                    <a:pt x="0" y="121"/>
                  </a:lnTo>
                  <a:lnTo>
                    <a:pt x="449" y="0"/>
                  </a:lnTo>
                  <a:close/>
                </a:path>
              </a:pathLst>
            </a:custGeom>
            <a:solidFill>
              <a:schemeClr val="tx1">
                <a:lumMod val="65000"/>
                <a:lumOff val="35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54" name="Freeform 773"/>
            <p:cNvSpPr>
              <a:spLocks/>
            </p:cNvSpPr>
            <p:nvPr/>
          </p:nvSpPr>
          <p:spPr bwMode="gray">
            <a:xfrm>
              <a:off x="11224135" y="2115247"/>
              <a:ext cx="624063" cy="405860"/>
            </a:xfrm>
            <a:custGeom>
              <a:avLst/>
              <a:gdLst/>
              <a:ahLst/>
              <a:cxnLst>
                <a:cxn ang="0">
                  <a:pos x="0" y="2038"/>
                </a:cxn>
                <a:cxn ang="0">
                  <a:pos x="0" y="838"/>
                </a:cxn>
                <a:cxn ang="0">
                  <a:pos x="3135" y="0"/>
                </a:cxn>
                <a:cxn ang="0">
                  <a:pos x="3135" y="1200"/>
                </a:cxn>
                <a:cxn ang="0">
                  <a:pos x="0" y="2038"/>
                </a:cxn>
              </a:cxnLst>
              <a:rect l="0" t="0" r="r" b="b"/>
              <a:pathLst>
                <a:path w="3135" h="2038">
                  <a:moveTo>
                    <a:pt x="0" y="2038"/>
                  </a:moveTo>
                  <a:lnTo>
                    <a:pt x="0" y="838"/>
                  </a:lnTo>
                  <a:lnTo>
                    <a:pt x="3135" y="0"/>
                  </a:lnTo>
                  <a:lnTo>
                    <a:pt x="3135" y="1200"/>
                  </a:lnTo>
                  <a:lnTo>
                    <a:pt x="0" y="203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55" name="Freeform 774"/>
            <p:cNvSpPr>
              <a:spLocks/>
            </p:cNvSpPr>
            <p:nvPr/>
          </p:nvSpPr>
          <p:spPr bwMode="gray">
            <a:xfrm>
              <a:off x="10602982" y="2116701"/>
              <a:ext cx="621153" cy="404405"/>
            </a:xfrm>
            <a:custGeom>
              <a:avLst/>
              <a:gdLst/>
              <a:ahLst/>
              <a:cxnLst>
                <a:cxn ang="0">
                  <a:pos x="0" y="1197"/>
                </a:cxn>
                <a:cxn ang="0">
                  <a:pos x="0" y="0"/>
                </a:cxn>
                <a:cxn ang="0">
                  <a:pos x="3122" y="833"/>
                </a:cxn>
                <a:cxn ang="0">
                  <a:pos x="3122" y="2033"/>
                </a:cxn>
                <a:cxn ang="0">
                  <a:pos x="0" y="1197"/>
                </a:cxn>
              </a:cxnLst>
              <a:rect l="0" t="0" r="r" b="b"/>
              <a:pathLst>
                <a:path w="3122" h="2033">
                  <a:moveTo>
                    <a:pt x="0" y="1197"/>
                  </a:moveTo>
                  <a:lnTo>
                    <a:pt x="0" y="0"/>
                  </a:lnTo>
                  <a:lnTo>
                    <a:pt x="3122" y="833"/>
                  </a:lnTo>
                  <a:lnTo>
                    <a:pt x="3122" y="2033"/>
                  </a:lnTo>
                  <a:lnTo>
                    <a:pt x="0" y="119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56" name="Freeform 775"/>
            <p:cNvSpPr>
              <a:spLocks/>
            </p:cNvSpPr>
            <p:nvPr/>
          </p:nvSpPr>
          <p:spPr bwMode="gray">
            <a:xfrm>
              <a:off x="11224135" y="1876678"/>
              <a:ext cx="624063" cy="405860"/>
            </a:xfrm>
            <a:custGeom>
              <a:avLst/>
              <a:gdLst/>
              <a:ahLst/>
              <a:cxnLst>
                <a:cxn ang="0">
                  <a:pos x="0" y="2038"/>
                </a:cxn>
                <a:cxn ang="0">
                  <a:pos x="0" y="839"/>
                </a:cxn>
                <a:cxn ang="0">
                  <a:pos x="3135" y="0"/>
                </a:cxn>
                <a:cxn ang="0">
                  <a:pos x="3135" y="1200"/>
                </a:cxn>
                <a:cxn ang="0">
                  <a:pos x="0" y="2038"/>
                </a:cxn>
              </a:cxnLst>
              <a:rect l="0" t="0" r="r" b="b"/>
              <a:pathLst>
                <a:path w="3135" h="2038">
                  <a:moveTo>
                    <a:pt x="0" y="2038"/>
                  </a:moveTo>
                  <a:lnTo>
                    <a:pt x="0" y="839"/>
                  </a:lnTo>
                  <a:lnTo>
                    <a:pt x="3135" y="0"/>
                  </a:lnTo>
                  <a:lnTo>
                    <a:pt x="3135" y="1200"/>
                  </a:lnTo>
                  <a:lnTo>
                    <a:pt x="0" y="203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57" name="Freeform 776"/>
            <p:cNvSpPr>
              <a:spLocks/>
            </p:cNvSpPr>
            <p:nvPr/>
          </p:nvSpPr>
          <p:spPr bwMode="gray">
            <a:xfrm>
              <a:off x="10602982" y="1878131"/>
              <a:ext cx="621153" cy="404405"/>
            </a:xfrm>
            <a:custGeom>
              <a:avLst/>
              <a:gdLst/>
              <a:ahLst/>
              <a:cxnLst>
                <a:cxn ang="0">
                  <a:pos x="0" y="1200"/>
                </a:cxn>
                <a:cxn ang="0">
                  <a:pos x="0" y="0"/>
                </a:cxn>
                <a:cxn ang="0">
                  <a:pos x="3122" y="834"/>
                </a:cxn>
                <a:cxn ang="0">
                  <a:pos x="3122" y="2033"/>
                </a:cxn>
                <a:cxn ang="0">
                  <a:pos x="0" y="1200"/>
                </a:cxn>
              </a:cxnLst>
              <a:rect l="0" t="0" r="r" b="b"/>
              <a:pathLst>
                <a:path w="3122" h="2033">
                  <a:moveTo>
                    <a:pt x="0" y="1200"/>
                  </a:moveTo>
                  <a:lnTo>
                    <a:pt x="0" y="0"/>
                  </a:lnTo>
                  <a:lnTo>
                    <a:pt x="3122" y="834"/>
                  </a:lnTo>
                  <a:lnTo>
                    <a:pt x="3122" y="2033"/>
                  </a:lnTo>
                  <a:lnTo>
                    <a:pt x="0" y="120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58" name="Freeform 777"/>
            <p:cNvSpPr>
              <a:spLocks/>
            </p:cNvSpPr>
            <p:nvPr/>
          </p:nvSpPr>
          <p:spPr bwMode="gray">
            <a:xfrm>
              <a:off x="11224135" y="1638107"/>
              <a:ext cx="624063" cy="405860"/>
            </a:xfrm>
            <a:custGeom>
              <a:avLst/>
              <a:gdLst/>
              <a:ahLst/>
              <a:cxnLst>
                <a:cxn ang="0">
                  <a:pos x="0" y="2037"/>
                </a:cxn>
                <a:cxn ang="0">
                  <a:pos x="0" y="839"/>
                </a:cxn>
                <a:cxn ang="0">
                  <a:pos x="3135" y="0"/>
                </a:cxn>
                <a:cxn ang="0">
                  <a:pos x="3135" y="1198"/>
                </a:cxn>
                <a:cxn ang="0">
                  <a:pos x="0" y="2037"/>
                </a:cxn>
              </a:cxnLst>
              <a:rect l="0" t="0" r="r" b="b"/>
              <a:pathLst>
                <a:path w="3135" h="2037">
                  <a:moveTo>
                    <a:pt x="0" y="2037"/>
                  </a:moveTo>
                  <a:lnTo>
                    <a:pt x="0" y="839"/>
                  </a:lnTo>
                  <a:lnTo>
                    <a:pt x="3135" y="0"/>
                  </a:lnTo>
                  <a:lnTo>
                    <a:pt x="3135" y="1198"/>
                  </a:lnTo>
                  <a:lnTo>
                    <a:pt x="0" y="203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59" name="Freeform 778"/>
            <p:cNvSpPr>
              <a:spLocks/>
            </p:cNvSpPr>
            <p:nvPr/>
          </p:nvSpPr>
          <p:spPr bwMode="gray">
            <a:xfrm>
              <a:off x="10602982" y="1638107"/>
              <a:ext cx="621153" cy="405860"/>
            </a:xfrm>
            <a:custGeom>
              <a:avLst/>
              <a:gdLst/>
              <a:ahLst/>
              <a:cxnLst>
                <a:cxn ang="0">
                  <a:pos x="0" y="1203"/>
                </a:cxn>
                <a:cxn ang="0">
                  <a:pos x="0" y="0"/>
                </a:cxn>
                <a:cxn ang="0">
                  <a:pos x="3122" y="839"/>
                </a:cxn>
                <a:cxn ang="0">
                  <a:pos x="3122" y="2037"/>
                </a:cxn>
                <a:cxn ang="0">
                  <a:pos x="0" y="1203"/>
                </a:cxn>
              </a:cxnLst>
              <a:rect l="0" t="0" r="r" b="b"/>
              <a:pathLst>
                <a:path w="3122" h="2037">
                  <a:moveTo>
                    <a:pt x="0" y="1203"/>
                  </a:moveTo>
                  <a:lnTo>
                    <a:pt x="0" y="0"/>
                  </a:lnTo>
                  <a:lnTo>
                    <a:pt x="3122" y="839"/>
                  </a:lnTo>
                  <a:lnTo>
                    <a:pt x="3122" y="2037"/>
                  </a:lnTo>
                  <a:lnTo>
                    <a:pt x="0" y="1203"/>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60" name="Freeform 779"/>
            <p:cNvSpPr>
              <a:spLocks/>
            </p:cNvSpPr>
            <p:nvPr/>
          </p:nvSpPr>
          <p:spPr bwMode="gray">
            <a:xfrm>
              <a:off x="11224135" y="2355270"/>
              <a:ext cx="624063" cy="404405"/>
            </a:xfrm>
            <a:custGeom>
              <a:avLst/>
              <a:gdLst/>
              <a:ahLst/>
              <a:cxnLst>
                <a:cxn ang="0">
                  <a:pos x="0" y="2036"/>
                </a:cxn>
                <a:cxn ang="0">
                  <a:pos x="0" y="838"/>
                </a:cxn>
                <a:cxn ang="0">
                  <a:pos x="3135" y="0"/>
                </a:cxn>
                <a:cxn ang="0">
                  <a:pos x="3135" y="1197"/>
                </a:cxn>
                <a:cxn ang="0">
                  <a:pos x="0" y="2036"/>
                </a:cxn>
              </a:cxnLst>
              <a:rect l="0" t="0" r="r" b="b"/>
              <a:pathLst>
                <a:path w="3135" h="2036">
                  <a:moveTo>
                    <a:pt x="0" y="2036"/>
                  </a:moveTo>
                  <a:lnTo>
                    <a:pt x="0" y="838"/>
                  </a:lnTo>
                  <a:lnTo>
                    <a:pt x="3135" y="0"/>
                  </a:lnTo>
                  <a:lnTo>
                    <a:pt x="3135" y="1197"/>
                  </a:lnTo>
                  <a:lnTo>
                    <a:pt x="0" y="2036"/>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61" name="Freeform 780"/>
            <p:cNvSpPr>
              <a:spLocks/>
            </p:cNvSpPr>
            <p:nvPr/>
          </p:nvSpPr>
          <p:spPr bwMode="gray">
            <a:xfrm>
              <a:off x="10602982" y="2355270"/>
              <a:ext cx="621153" cy="404405"/>
            </a:xfrm>
            <a:custGeom>
              <a:avLst/>
              <a:gdLst/>
              <a:ahLst/>
              <a:cxnLst>
                <a:cxn ang="0">
                  <a:pos x="0" y="1200"/>
                </a:cxn>
                <a:cxn ang="0">
                  <a:pos x="0" y="0"/>
                </a:cxn>
                <a:cxn ang="0">
                  <a:pos x="3122" y="836"/>
                </a:cxn>
                <a:cxn ang="0">
                  <a:pos x="3122" y="2034"/>
                </a:cxn>
                <a:cxn ang="0">
                  <a:pos x="0" y="1200"/>
                </a:cxn>
              </a:cxnLst>
              <a:rect l="0" t="0" r="r" b="b"/>
              <a:pathLst>
                <a:path w="3122" h="2034">
                  <a:moveTo>
                    <a:pt x="0" y="1200"/>
                  </a:moveTo>
                  <a:lnTo>
                    <a:pt x="0" y="0"/>
                  </a:lnTo>
                  <a:lnTo>
                    <a:pt x="3122" y="836"/>
                  </a:lnTo>
                  <a:lnTo>
                    <a:pt x="3122" y="2034"/>
                  </a:lnTo>
                  <a:lnTo>
                    <a:pt x="0" y="120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62" name="Freeform 781"/>
            <p:cNvSpPr>
              <a:spLocks/>
            </p:cNvSpPr>
            <p:nvPr/>
          </p:nvSpPr>
          <p:spPr bwMode="gray">
            <a:xfrm>
              <a:off x="10602982" y="1638107"/>
              <a:ext cx="16002" cy="1197211"/>
            </a:xfrm>
            <a:custGeom>
              <a:avLst/>
              <a:gdLst/>
              <a:ahLst/>
              <a:cxnLst>
                <a:cxn ang="0">
                  <a:pos x="78" y="6014"/>
                </a:cxn>
                <a:cxn ang="0">
                  <a:pos x="78" y="17"/>
                </a:cxn>
                <a:cxn ang="0">
                  <a:pos x="0" y="0"/>
                </a:cxn>
                <a:cxn ang="0">
                  <a:pos x="0" y="5998"/>
                </a:cxn>
                <a:cxn ang="0">
                  <a:pos x="78" y="6014"/>
                </a:cxn>
              </a:cxnLst>
              <a:rect l="0" t="0" r="r" b="b"/>
              <a:pathLst>
                <a:path w="78" h="6014">
                  <a:moveTo>
                    <a:pt x="78" y="6014"/>
                  </a:moveTo>
                  <a:lnTo>
                    <a:pt x="78" y="17"/>
                  </a:lnTo>
                  <a:lnTo>
                    <a:pt x="0" y="0"/>
                  </a:lnTo>
                  <a:lnTo>
                    <a:pt x="0" y="5998"/>
                  </a:lnTo>
                  <a:lnTo>
                    <a:pt x="78" y="6014"/>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63" name="Freeform 782"/>
            <p:cNvSpPr>
              <a:spLocks/>
            </p:cNvSpPr>
            <p:nvPr/>
          </p:nvSpPr>
          <p:spPr bwMode="gray">
            <a:xfrm>
              <a:off x="11208133" y="1802488"/>
              <a:ext cx="16002" cy="1197211"/>
            </a:xfrm>
            <a:custGeom>
              <a:avLst/>
              <a:gdLst/>
              <a:ahLst/>
              <a:cxnLst>
                <a:cxn ang="0">
                  <a:pos x="80" y="6014"/>
                </a:cxn>
                <a:cxn ang="0">
                  <a:pos x="80" y="17"/>
                </a:cxn>
                <a:cxn ang="0">
                  <a:pos x="0" y="0"/>
                </a:cxn>
                <a:cxn ang="0">
                  <a:pos x="0" y="5998"/>
                </a:cxn>
                <a:cxn ang="0">
                  <a:pos x="80" y="6014"/>
                </a:cxn>
              </a:cxnLst>
              <a:rect l="0" t="0" r="r" b="b"/>
              <a:pathLst>
                <a:path w="80" h="6014">
                  <a:moveTo>
                    <a:pt x="80" y="6014"/>
                  </a:moveTo>
                  <a:lnTo>
                    <a:pt x="80" y="17"/>
                  </a:lnTo>
                  <a:lnTo>
                    <a:pt x="0" y="0"/>
                  </a:lnTo>
                  <a:lnTo>
                    <a:pt x="0" y="5998"/>
                  </a:lnTo>
                  <a:lnTo>
                    <a:pt x="80" y="6014"/>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64" name="Freeform 783"/>
            <p:cNvSpPr>
              <a:spLocks/>
            </p:cNvSpPr>
            <p:nvPr/>
          </p:nvSpPr>
          <p:spPr bwMode="gray">
            <a:xfrm>
              <a:off x="11829287" y="1638107"/>
              <a:ext cx="16002" cy="1197211"/>
            </a:xfrm>
            <a:custGeom>
              <a:avLst/>
              <a:gdLst/>
              <a:ahLst/>
              <a:cxnLst>
                <a:cxn ang="0">
                  <a:pos x="0" y="6014"/>
                </a:cxn>
                <a:cxn ang="0">
                  <a:pos x="0" y="17"/>
                </a:cxn>
                <a:cxn ang="0">
                  <a:pos x="78" y="0"/>
                </a:cxn>
                <a:cxn ang="0">
                  <a:pos x="78" y="5998"/>
                </a:cxn>
                <a:cxn ang="0">
                  <a:pos x="0" y="6014"/>
                </a:cxn>
              </a:cxnLst>
              <a:rect l="0" t="0" r="r" b="b"/>
              <a:pathLst>
                <a:path w="78" h="6014">
                  <a:moveTo>
                    <a:pt x="0" y="6014"/>
                  </a:moveTo>
                  <a:lnTo>
                    <a:pt x="0" y="17"/>
                  </a:lnTo>
                  <a:lnTo>
                    <a:pt x="78" y="0"/>
                  </a:lnTo>
                  <a:lnTo>
                    <a:pt x="78" y="5998"/>
                  </a:lnTo>
                  <a:lnTo>
                    <a:pt x="0" y="6014"/>
                  </a:lnTo>
                  <a:close/>
                </a:path>
              </a:pathLst>
            </a:custGeom>
            <a:solidFill>
              <a:schemeClr val="bg1">
                <a:lumMod val="65000"/>
              </a:schemeClr>
            </a:soli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65" name="Freeform 784"/>
            <p:cNvSpPr>
              <a:spLocks/>
            </p:cNvSpPr>
            <p:nvPr/>
          </p:nvSpPr>
          <p:spPr bwMode="gray">
            <a:xfrm>
              <a:off x="11224135" y="1802488"/>
              <a:ext cx="16002" cy="1197211"/>
            </a:xfrm>
            <a:custGeom>
              <a:avLst/>
              <a:gdLst/>
              <a:ahLst/>
              <a:cxnLst>
                <a:cxn ang="0">
                  <a:pos x="0" y="6014"/>
                </a:cxn>
                <a:cxn ang="0">
                  <a:pos x="0" y="17"/>
                </a:cxn>
                <a:cxn ang="0">
                  <a:pos x="78" y="0"/>
                </a:cxn>
                <a:cxn ang="0">
                  <a:pos x="78" y="5998"/>
                </a:cxn>
                <a:cxn ang="0">
                  <a:pos x="0" y="6014"/>
                </a:cxn>
              </a:cxnLst>
              <a:rect l="0" t="0" r="r" b="b"/>
              <a:pathLst>
                <a:path w="78" h="6014">
                  <a:moveTo>
                    <a:pt x="0" y="6014"/>
                  </a:moveTo>
                  <a:lnTo>
                    <a:pt x="0" y="17"/>
                  </a:lnTo>
                  <a:lnTo>
                    <a:pt x="78" y="0"/>
                  </a:lnTo>
                  <a:lnTo>
                    <a:pt x="78" y="5998"/>
                  </a:lnTo>
                  <a:lnTo>
                    <a:pt x="0" y="6014"/>
                  </a:lnTo>
                  <a:close/>
                </a:path>
              </a:pathLst>
            </a:custGeom>
            <a:solidFill>
              <a:schemeClr val="bg1">
                <a:lumMod val="65000"/>
              </a:schemeClr>
            </a:soli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66" name="Freeform 785"/>
            <p:cNvSpPr>
              <a:spLocks/>
            </p:cNvSpPr>
            <p:nvPr/>
          </p:nvSpPr>
          <p:spPr bwMode="gray">
            <a:xfrm>
              <a:off x="11532530" y="1718116"/>
              <a:ext cx="16002" cy="958642"/>
            </a:xfrm>
            <a:custGeom>
              <a:avLst/>
              <a:gdLst/>
              <a:ahLst/>
              <a:cxnLst>
                <a:cxn ang="0">
                  <a:pos x="0" y="4816"/>
                </a:cxn>
                <a:cxn ang="0">
                  <a:pos x="0" y="21"/>
                </a:cxn>
                <a:cxn ang="0">
                  <a:pos x="78" y="0"/>
                </a:cxn>
                <a:cxn ang="0">
                  <a:pos x="78" y="4797"/>
                </a:cxn>
                <a:cxn ang="0">
                  <a:pos x="0" y="4816"/>
                </a:cxn>
              </a:cxnLst>
              <a:rect l="0" t="0" r="r" b="b"/>
              <a:pathLst>
                <a:path w="78" h="4816">
                  <a:moveTo>
                    <a:pt x="0" y="4816"/>
                  </a:moveTo>
                  <a:lnTo>
                    <a:pt x="0" y="21"/>
                  </a:lnTo>
                  <a:lnTo>
                    <a:pt x="78" y="0"/>
                  </a:lnTo>
                  <a:lnTo>
                    <a:pt x="78" y="4797"/>
                  </a:lnTo>
                  <a:lnTo>
                    <a:pt x="0" y="4816"/>
                  </a:lnTo>
                  <a:close/>
                </a:path>
              </a:pathLst>
            </a:custGeom>
            <a:solidFill>
              <a:schemeClr val="bg1">
                <a:lumMod val="65000"/>
              </a:schemeClr>
            </a:soli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67" name="Freeform 786"/>
            <p:cNvSpPr>
              <a:spLocks/>
            </p:cNvSpPr>
            <p:nvPr/>
          </p:nvSpPr>
          <p:spPr bwMode="gray">
            <a:xfrm>
              <a:off x="10883737" y="1713752"/>
              <a:ext cx="16002" cy="960097"/>
            </a:xfrm>
            <a:custGeom>
              <a:avLst/>
              <a:gdLst/>
              <a:ahLst/>
              <a:cxnLst>
                <a:cxn ang="0">
                  <a:pos x="80" y="4816"/>
                </a:cxn>
                <a:cxn ang="0">
                  <a:pos x="80" y="21"/>
                </a:cxn>
                <a:cxn ang="0">
                  <a:pos x="0" y="0"/>
                </a:cxn>
                <a:cxn ang="0">
                  <a:pos x="0" y="4797"/>
                </a:cxn>
                <a:cxn ang="0">
                  <a:pos x="80" y="4816"/>
                </a:cxn>
              </a:cxnLst>
              <a:rect l="0" t="0" r="r" b="b"/>
              <a:pathLst>
                <a:path w="80" h="4816">
                  <a:moveTo>
                    <a:pt x="80" y="4816"/>
                  </a:moveTo>
                  <a:lnTo>
                    <a:pt x="80" y="21"/>
                  </a:lnTo>
                  <a:lnTo>
                    <a:pt x="0" y="0"/>
                  </a:lnTo>
                  <a:lnTo>
                    <a:pt x="0" y="4797"/>
                  </a:lnTo>
                  <a:lnTo>
                    <a:pt x="80" y="4816"/>
                  </a:lnTo>
                  <a:close/>
                </a:path>
              </a:pathLst>
            </a:custGeom>
            <a:solidFill>
              <a:schemeClr val="bg1">
                <a:lumMod val="50000"/>
              </a:schemeClr>
            </a:solidFill>
            <a:ln w="3175" cap="flat" cmpd="sng">
              <a:solidFill>
                <a:schemeClr val="tx1">
                  <a:alpha val="20000"/>
                </a:schemeClr>
              </a:solidFill>
              <a:prstDash val="solid"/>
              <a:miter lim="800000"/>
              <a:headEnd type="none" w="med" len="med"/>
              <a:tailEnd type="none" w="med" len="med"/>
            </a:ln>
            <a:effectLst/>
            <a:sp3d prstMaterial="matte"/>
          </p:spPr>
          <p:txBody>
            <a:bodyPr/>
            <a:lstStyle/>
            <a:p>
              <a:endParaRPr lang="en-US" dirty="0"/>
            </a:p>
          </p:txBody>
        </p:sp>
        <p:sp>
          <p:nvSpPr>
            <p:cNvPr id="3468" name="Freeform 3194"/>
            <p:cNvSpPr>
              <a:spLocks/>
            </p:cNvSpPr>
            <p:nvPr/>
          </p:nvSpPr>
          <p:spPr bwMode="gray">
            <a:xfrm>
              <a:off x="6192415" y="1350312"/>
              <a:ext cx="163036" cy="43517"/>
            </a:xfrm>
            <a:custGeom>
              <a:avLst/>
              <a:gdLst>
                <a:gd name="T0" fmla="*/ 1739 w 2634"/>
                <a:gd name="T1" fmla="*/ 227 h 706"/>
                <a:gd name="T2" fmla="*/ 896 w 2634"/>
                <a:gd name="T3" fmla="*/ 0 h 706"/>
                <a:gd name="T4" fmla="*/ 0 w 2634"/>
                <a:gd name="T5" fmla="*/ 241 h 706"/>
                <a:gd name="T6" fmla="*/ 841 w 2634"/>
                <a:gd name="T7" fmla="*/ 468 h 706"/>
                <a:gd name="T8" fmla="*/ 841 w 2634"/>
                <a:gd name="T9" fmla="*/ 468 h 706"/>
                <a:gd name="T10" fmla="*/ 1739 w 2634"/>
                <a:gd name="T11" fmla="*/ 706 h 706"/>
                <a:gd name="T12" fmla="*/ 2634 w 2634"/>
                <a:gd name="T13" fmla="*/ 468 h 706"/>
                <a:gd name="T14" fmla="*/ 1739 w 2634"/>
                <a:gd name="T15" fmla="*/ 227 h 706"/>
                <a:gd name="T16" fmla="*/ 0 60000 65536"/>
                <a:gd name="T17" fmla="*/ 0 60000 65536"/>
                <a:gd name="T18" fmla="*/ 0 60000 65536"/>
                <a:gd name="T19" fmla="*/ 0 60000 65536"/>
                <a:gd name="T20" fmla="*/ 0 60000 65536"/>
                <a:gd name="T21" fmla="*/ 0 60000 65536"/>
                <a:gd name="T22" fmla="*/ 0 60000 65536"/>
                <a:gd name="T23" fmla="*/ 0 60000 65536"/>
                <a:gd name="T24" fmla="*/ 0 w 2634"/>
                <a:gd name="T25" fmla="*/ 0 h 706"/>
                <a:gd name="T26" fmla="*/ 2634 w 2634"/>
                <a:gd name="T27" fmla="*/ 706 h 7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4" h="706">
                  <a:moveTo>
                    <a:pt x="1739" y="227"/>
                  </a:moveTo>
                  <a:lnTo>
                    <a:pt x="896" y="0"/>
                  </a:lnTo>
                  <a:lnTo>
                    <a:pt x="0" y="241"/>
                  </a:lnTo>
                  <a:lnTo>
                    <a:pt x="841" y="468"/>
                  </a:lnTo>
                  <a:lnTo>
                    <a:pt x="1739" y="706"/>
                  </a:lnTo>
                  <a:lnTo>
                    <a:pt x="2634" y="468"/>
                  </a:lnTo>
                  <a:lnTo>
                    <a:pt x="1739" y="227"/>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469" name="Freeform 3195"/>
            <p:cNvSpPr>
              <a:spLocks/>
            </p:cNvSpPr>
            <p:nvPr/>
          </p:nvSpPr>
          <p:spPr bwMode="gray">
            <a:xfrm>
              <a:off x="6140193" y="1334111"/>
              <a:ext cx="44262" cy="48600"/>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solidFill>
              <a:schemeClr val="tx1">
                <a:lumMod val="75000"/>
                <a:lumOff val="25000"/>
              </a:schemeClr>
            </a:solidFill>
            <a:ln w="6350">
              <a:noFill/>
              <a:miter lim="800000"/>
              <a:headEnd/>
              <a:tailEnd/>
            </a:ln>
          </p:spPr>
          <p:txBody>
            <a:bodyPr/>
            <a:lstStyle/>
            <a:p>
              <a:endParaRPr lang="en-US" dirty="0"/>
            </a:p>
          </p:txBody>
        </p:sp>
        <p:sp>
          <p:nvSpPr>
            <p:cNvPr id="3470" name="Freeform 3196"/>
            <p:cNvSpPr>
              <a:spLocks/>
            </p:cNvSpPr>
            <p:nvPr/>
          </p:nvSpPr>
          <p:spPr bwMode="gray">
            <a:xfrm>
              <a:off x="6130322" y="1335699"/>
              <a:ext cx="44579" cy="50506"/>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9"/>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471" name="Freeform 3197"/>
            <p:cNvSpPr>
              <a:spLocks/>
            </p:cNvSpPr>
            <p:nvPr/>
          </p:nvSpPr>
          <p:spPr bwMode="gray">
            <a:xfrm>
              <a:off x="6138919" y="1345547"/>
              <a:ext cx="27385" cy="3081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solidFill>
              <a:schemeClr val="bg1">
                <a:lumMod val="85000"/>
              </a:schemeClr>
            </a:solidFill>
            <a:ln w="6350">
              <a:noFill/>
              <a:miter lim="800000"/>
              <a:headEnd/>
              <a:tailEnd/>
            </a:ln>
          </p:spPr>
          <p:txBody>
            <a:bodyPr/>
            <a:lstStyle/>
            <a:p>
              <a:endParaRPr lang="en-US" dirty="0"/>
            </a:p>
          </p:txBody>
        </p:sp>
        <p:sp>
          <p:nvSpPr>
            <p:cNvPr id="3472" name="Freeform 3198"/>
            <p:cNvSpPr>
              <a:spLocks/>
            </p:cNvSpPr>
            <p:nvPr/>
          </p:nvSpPr>
          <p:spPr bwMode="gray">
            <a:xfrm>
              <a:off x="6163120" y="1340464"/>
              <a:ext cx="30250" cy="33035"/>
            </a:xfrm>
            <a:custGeom>
              <a:avLst/>
              <a:gdLst>
                <a:gd name="T0" fmla="*/ 184 w 207"/>
                <a:gd name="T1" fmla="*/ 83 h 227"/>
                <a:gd name="T2" fmla="*/ 142 w 207"/>
                <a:gd name="T3" fmla="*/ 38 h 227"/>
                <a:gd name="T4" fmla="*/ 0 w 207"/>
                <a:gd name="T5" fmla="*/ 0 h 227"/>
                <a:gd name="T6" fmla="*/ 41 w 207"/>
                <a:gd name="T7" fmla="*/ 45 h 227"/>
                <a:gd name="T8" fmla="*/ 100 w 207"/>
                <a:gd name="T9" fmla="*/ 227 h 227"/>
                <a:gd name="T10" fmla="*/ 100 w 207"/>
                <a:gd name="T11" fmla="*/ 227 h 227"/>
                <a:gd name="T12" fmla="*/ 185 w 207"/>
                <a:gd name="T13" fmla="*/ 204 h 227"/>
                <a:gd name="T14" fmla="*/ 185 w 207"/>
                <a:gd name="T15" fmla="*/ 204 h 227"/>
                <a:gd name="T16" fmla="*/ 205 w 207"/>
                <a:gd name="T17" fmla="*/ 199 h 227"/>
                <a:gd name="T18" fmla="*/ 184 w 207"/>
                <a:gd name="T19" fmla="*/ 83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3"/>
                  </a:moveTo>
                  <a:cubicBezTo>
                    <a:pt x="174" y="63"/>
                    <a:pt x="167" y="44"/>
                    <a:pt x="142" y="38"/>
                  </a:cubicBezTo>
                  <a:cubicBezTo>
                    <a:pt x="0" y="0"/>
                    <a:pt x="0" y="0"/>
                    <a:pt x="0" y="0"/>
                  </a:cubicBezTo>
                  <a:cubicBezTo>
                    <a:pt x="14" y="13"/>
                    <a:pt x="29" y="28"/>
                    <a:pt x="41" y="45"/>
                  </a:cubicBezTo>
                  <a:cubicBezTo>
                    <a:pt x="86" y="104"/>
                    <a:pt x="106" y="172"/>
                    <a:pt x="100" y="227"/>
                  </a:cubicBezTo>
                  <a:cubicBezTo>
                    <a:pt x="100" y="227"/>
                    <a:pt x="100" y="227"/>
                    <a:pt x="100" y="227"/>
                  </a:cubicBezTo>
                  <a:cubicBezTo>
                    <a:pt x="185" y="204"/>
                    <a:pt x="185" y="204"/>
                    <a:pt x="185" y="204"/>
                  </a:cubicBezTo>
                  <a:cubicBezTo>
                    <a:pt x="185" y="204"/>
                    <a:pt x="185" y="204"/>
                    <a:pt x="185" y="204"/>
                  </a:cubicBezTo>
                  <a:cubicBezTo>
                    <a:pt x="205" y="199"/>
                    <a:pt x="205" y="199"/>
                    <a:pt x="205" y="199"/>
                  </a:cubicBezTo>
                  <a:cubicBezTo>
                    <a:pt x="205" y="157"/>
                    <a:pt x="207" y="128"/>
                    <a:pt x="184" y="83"/>
                  </a:cubicBezTo>
                  <a:close/>
                </a:path>
              </a:pathLst>
            </a:custGeom>
            <a:solidFill>
              <a:schemeClr val="bg1">
                <a:lumMod val="65000"/>
              </a:schemeClr>
            </a:solidFill>
            <a:ln w="6350">
              <a:noFill/>
              <a:miter lim="800000"/>
              <a:headEnd/>
              <a:tailEnd/>
            </a:ln>
          </p:spPr>
          <p:txBody>
            <a:bodyPr/>
            <a:lstStyle/>
            <a:p>
              <a:endParaRPr lang="en-US" dirty="0"/>
            </a:p>
          </p:txBody>
        </p:sp>
        <p:sp>
          <p:nvSpPr>
            <p:cNvPr id="3473" name="Freeform 3199"/>
            <p:cNvSpPr>
              <a:spLocks/>
            </p:cNvSpPr>
            <p:nvPr/>
          </p:nvSpPr>
          <p:spPr bwMode="gray">
            <a:xfrm>
              <a:off x="6267882" y="1366829"/>
              <a:ext cx="121003" cy="32401"/>
            </a:xfrm>
            <a:custGeom>
              <a:avLst/>
              <a:gdLst>
                <a:gd name="T0" fmla="*/ 610 w 1954"/>
                <a:gd name="T1" fmla="*/ 525 h 525"/>
                <a:gd name="T2" fmla="*/ 0 w 1954"/>
                <a:gd name="T3" fmla="*/ 362 h 525"/>
                <a:gd name="T4" fmla="*/ 1344 w 1954"/>
                <a:gd name="T5" fmla="*/ 0 h 525"/>
                <a:gd name="T6" fmla="*/ 1954 w 1954"/>
                <a:gd name="T7" fmla="*/ 154 h 525"/>
                <a:gd name="T8" fmla="*/ 610 w 1954"/>
                <a:gd name="T9" fmla="*/ 525 h 525"/>
                <a:gd name="T10" fmla="*/ 0 60000 65536"/>
                <a:gd name="T11" fmla="*/ 0 60000 65536"/>
                <a:gd name="T12" fmla="*/ 0 60000 65536"/>
                <a:gd name="T13" fmla="*/ 0 60000 65536"/>
                <a:gd name="T14" fmla="*/ 0 60000 65536"/>
                <a:gd name="T15" fmla="*/ 0 w 1954"/>
                <a:gd name="T16" fmla="*/ 0 h 525"/>
                <a:gd name="T17" fmla="*/ 1954 w 1954"/>
                <a:gd name="T18" fmla="*/ 525 h 525"/>
              </a:gdLst>
              <a:ahLst/>
              <a:cxnLst>
                <a:cxn ang="T10">
                  <a:pos x="T0" y="T1"/>
                </a:cxn>
                <a:cxn ang="T11">
                  <a:pos x="T2" y="T3"/>
                </a:cxn>
                <a:cxn ang="T12">
                  <a:pos x="T4" y="T5"/>
                </a:cxn>
                <a:cxn ang="T13">
                  <a:pos x="T6" y="T7"/>
                </a:cxn>
                <a:cxn ang="T14">
                  <a:pos x="T8" y="T9"/>
                </a:cxn>
              </a:cxnLst>
              <a:rect l="T15" t="T16" r="T17" b="T18"/>
              <a:pathLst>
                <a:path w="1954" h="525">
                  <a:moveTo>
                    <a:pt x="610" y="525"/>
                  </a:moveTo>
                  <a:lnTo>
                    <a:pt x="0" y="362"/>
                  </a:lnTo>
                  <a:lnTo>
                    <a:pt x="1344" y="0"/>
                  </a:lnTo>
                  <a:lnTo>
                    <a:pt x="1954" y="154"/>
                  </a:lnTo>
                  <a:lnTo>
                    <a:pt x="610" y="52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474" name="Freeform 3200"/>
            <p:cNvSpPr>
              <a:spLocks/>
            </p:cNvSpPr>
            <p:nvPr/>
          </p:nvSpPr>
          <p:spPr bwMode="gray">
            <a:xfrm>
              <a:off x="6305457" y="1376359"/>
              <a:ext cx="83428" cy="27952"/>
            </a:xfrm>
            <a:custGeom>
              <a:avLst/>
              <a:gdLst>
                <a:gd name="T0" fmla="*/ 0 w 1344"/>
                <a:gd name="T1" fmla="*/ 451 h 451"/>
                <a:gd name="T2" fmla="*/ 0 w 1344"/>
                <a:gd name="T3" fmla="*/ 371 h 451"/>
                <a:gd name="T4" fmla="*/ 1344 w 1344"/>
                <a:gd name="T5" fmla="*/ 0 h 451"/>
                <a:gd name="T6" fmla="*/ 1344 w 1344"/>
                <a:gd name="T7" fmla="*/ 83 h 451"/>
                <a:gd name="T8" fmla="*/ 0 w 1344"/>
                <a:gd name="T9" fmla="*/ 451 h 451"/>
                <a:gd name="T10" fmla="*/ 0 60000 65536"/>
                <a:gd name="T11" fmla="*/ 0 60000 65536"/>
                <a:gd name="T12" fmla="*/ 0 60000 65536"/>
                <a:gd name="T13" fmla="*/ 0 60000 65536"/>
                <a:gd name="T14" fmla="*/ 0 60000 65536"/>
                <a:gd name="T15" fmla="*/ 0 w 1344"/>
                <a:gd name="T16" fmla="*/ 0 h 451"/>
                <a:gd name="T17" fmla="*/ 1344 w 1344"/>
                <a:gd name="T18" fmla="*/ 451 h 451"/>
              </a:gdLst>
              <a:ahLst/>
              <a:cxnLst>
                <a:cxn ang="T10">
                  <a:pos x="T0" y="T1"/>
                </a:cxn>
                <a:cxn ang="T11">
                  <a:pos x="T2" y="T3"/>
                </a:cxn>
                <a:cxn ang="T12">
                  <a:pos x="T4" y="T5"/>
                </a:cxn>
                <a:cxn ang="T13">
                  <a:pos x="T6" y="T7"/>
                </a:cxn>
                <a:cxn ang="T14">
                  <a:pos x="T8" y="T9"/>
                </a:cxn>
              </a:cxnLst>
              <a:rect l="T15" t="T16" r="T17" b="T18"/>
              <a:pathLst>
                <a:path w="1344" h="451">
                  <a:moveTo>
                    <a:pt x="0" y="451"/>
                  </a:moveTo>
                  <a:lnTo>
                    <a:pt x="0" y="371"/>
                  </a:lnTo>
                  <a:lnTo>
                    <a:pt x="1344" y="0"/>
                  </a:lnTo>
                  <a:lnTo>
                    <a:pt x="1344" y="83"/>
                  </a:lnTo>
                  <a:lnTo>
                    <a:pt x="0" y="451"/>
                  </a:lnTo>
                  <a:close/>
                </a:path>
              </a:pathLst>
            </a:custGeom>
            <a:solidFill>
              <a:schemeClr val="bg1">
                <a:lumMod val="65000"/>
              </a:schemeClr>
            </a:solidFill>
            <a:ln w="6350">
              <a:noFill/>
              <a:miter lim="800000"/>
              <a:headEnd/>
              <a:tailEnd/>
            </a:ln>
          </p:spPr>
          <p:txBody>
            <a:bodyPr/>
            <a:lstStyle/>
            <a:p>
              <a:endParaRPr lang="en-US" dirty="0"/>
            </a:p>
          </p:txBody>
        </p:sp>
        <p:sp>
          <p:nvSpPr>
            <p:cNvPr id="3475" name="Freeform 3202"/>
            <p:cNvSpPr>
              <a:spLocks/>
            </p:cNvSpPr>
            <p:nvPr/>
          </p:nvSpPr>
          <p:spPr bwMode="gray">
            <a:xfrm>
              <a:off x="6192415" y="1364922"/>
              <a:ext cx="113042" cy="42565"/>
            </a:xfrm>
            <a:custGeom>
              <a:avLst/>
              <a:gdLst>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449126 w 1351184"/>
                <a:gd name="connsiteY9" fmla="*/ 269574 h 508773"/>
                <a:gd name="connsiteX10" fmla="*/ 0 w 1351184"/>
                <a:gd name="connsiteY10" fmla="*/ 147855 h 508773"/>
                <a:gd name="connsiteX11" fmla="*/ 0 w 1351184"/>
                <a:gd name="connsiteY11" fmla="*/ 0 h 508773"/>
                <a:gd name="connsiteX0" fmla="*/ 0 w 1351184"/>
                <a:gd name="connsiteY0" fmla="*/ 0 h 508773"/>
                <a:gd name="connsiteX1" fmla="*/ 449126 w 1351184"/>
                <a:gd name="connsiteY1" fmla="*/ 121719 h 508773"/>
                <a:gd name="connsiteX2" fmla="*/ 449126 w 1351184"/>
                <a:gd name="connsiteY2" fmla="*/ 121498 h 508773"/>
                <a:gd name="connsiteX3" fmla="*/ 902058 w 1351184"/>
                <a:gd name="connsiteY3" fmla="*/ 241502 h 508773"/>
                <a:gd name="connsiteX4" fmla="*/ 902058 w 1351184"/>
                <a:gd name="connsiteY4" fmla="*/ 242996 h 508773"/>
                <a:gd name="connsiteX5" fmla="*/ 1351184 w 1351184"/>
                <a:gd name="connsiteY5" fmla="*/ 363001 h 508773"/>
                <a:gd name="connsiteX6" fmla="*/ 1351184 w 1351184"/>
                <a:gd name="connsiteY6" fmla="*/ 508773 h 508773"/>
                <a:gd name="connsiteX7" fmla="*/ 902058 w 1351184"/>
                <a:gd name="connsiteY7" fmla="*/ 388769 h 508773"/>
                <a:gd name="connsiteX8" fmla="*/ 449126 w 1351184"/>
                <a:gd name="connsiteY8" fmla="*/ 267271 h 508773"/>
                <a:gd name="connsiteX9" fmla="*/ 0 w 1351184"/>
                <a:gd name="connsiteY9" fmla="*/ 147855 h 508773"/>
                <a:gd name="connsiteX10" fmla="*/ 0 w 1351184"/>
                <a:gd name="connsiteY10" fmla="*/ 0 h 50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184" h="508773">
                  <a:moveTo>
                    <a:pt x="0" y="0"/>
                  </a:moveTo>
                  <a:lnTo>
                    <a:pt x="449126" y="121719"/>
                  </a:lnTo>
                  <a:lnTo>
                    <a:pt x="449126" y="121498"/>
                  </a:lnTo>
                  <a:lnTo>
                    <a:pt x="902058" y="241502"/>
                  </a:lnTo>
                  <a:lnTo>
                    <a:pt x="902058" y="242996"/>
                  </a:lnTo>
                  <a:lnTo>
                    <a:pt x="1351184" y="363001"/>
                  </a:lnTo>
                  <a:lnTo>
                    <a:pt x="1351184" y="508773"/>
                  </a:lnTo>
                  <a:lnTo>
                    <a:pt x="902058" y="388769"/>
                  </a:lnTo>
                  <a:lnTo>
                    <a:pt x="449126" y="267271"/>
                  </a:lnTo>
                  <a:lnTo>
                    <a:pt x="0" y="147855"/>
                  </a:ln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3476" name="Freeform 3205"/>
            <p:cNvSpPr>
              <a:spLocks/>
            </p:cNvSpPr>
            <p:nvPr/>
          </p:nvSpPr>
          <p:spPr bwMode="gray">
            <a:xfrm>
              <a:off x="6305457" y="1392558"/>
              <a:ext cx="10827" cy="14929"/>
            </a:xfrm>
            <a:custGeom>
              <a:avLst/>
              <a:gdLst>
                <a:gd name="T0" fmla="*/ 0 w 170"/>
                <a:gd name="T1" fmla="*/ 243 h 243"/>
                <a:gd name="T2" fmla="*/ 170 w 170"/>
                <a:gd name="T3" fmla="*/ 198 h 243"/>
                <a:gd name="T4" fmla="*/ 170 w 170"/>
                <a:gd name="T5" fmla="*/ 0 h 243"/>
                <a:gd name="T6" fmla="*/ 0 w 170"/>
                <a:gd name="T7" fmla="*/ 45 h 243"/>
                <a:gd name="T8" fmla="*/ 0 w 170"/>
                <a:gd name="T9" fmla="*/ 243 h 243"/>
                <a:gd name="T10" fmla="*/ 0 60000 65536"/>
                <a:gd name="T11" fmla="*/ 0 60000 65536"/>
                <a:gd name="T12" fmla="*/ 0 60000 65536"/>
                <a:gd name="T13" fmla="*/ 0 60000 65536"/>
                <a:gd name="T14" fmla="*/ 0 60000 65536"/>
                <a:gd name="T15" fmla="*/ 0 w 170"/>
                <a:gd name="T16" fmla="*/ 0 h 243"/>
                <a:gd name="T17" fmla="*/ 170 w 170"/>
                <a:gd name="T18" fmla="*/ 243 h 243"/>
              </a:gdLst>
              <a:ahLst/>
              <a:cxnLst>
                <a:cxn ang="T10">
                  <a:pos x="T0" y="T1"/>
                </a:cxn>
                <a:cxn ang="T11">
                  <a:pos x="T2" y="T3"/>
                </a:cxn>
                <a:cxn ang="T12">
                  <a:pos x="T4" y="T5"/>
                </a:cxn>
                <a:cxn ang="T13">
                  <a:pos x="T6" y="T7"/>
                </a:cxn>
                <a:cxn ang="T14">
                  <a:pos x="T8" y="T9"/>
                </a:cxn>
              </a:cxnLst>
              <a:rect l="T15" t="T16" r="T17" b="T18"/>
              <a:pathLst>
                <a:path w="170" h="243">
                  <a:moveTo>
                    <a:pt x="0" y="243"/>
                  </a:moveTo>
                  <a:lnTo>
                    <a:pt x="170" y="198"/>
                  </a:lnTo>
                  <a:lnTo>
                    <a:pt x="170" y="0"/>
                  </a:lnTo>
                  <a:lnTo>
                    <a:pt x="0" y="45"/>
                  </a:lnTo>
                  <a:lnTo>
                    <a:pt x="0" y="243"/>
                  </a:lnTo>
                  <a:close/>
                </a:path>
              </a:pathLst>
            </a:custGeom>
            <a:solidFill>
              <a:schemeClr val="bg1">
                <a:lumMod val="65000"/>
              </a:schemeClr>
            </a:solidFill>
            <a:ln w="6350">
              <a:noFill/>
              <a:miter lim="800000"/>
              <a:headEnd/>
              <a:tailEnd/>
            </a:ln>
          </p:spPr>
          <p:txBody>
            <a:bodyPr/>
            <a:lstStyle/>
            <a:p>
              <a:endParaRPr lang="en-US" dirty="0"/>
            </a:p>
          </p:txBody>
        </p:sp>
        <p:sp>
          <p:nvSpPr>
            <p:cNvPr id="3477" name="Freeform 3206"/>
            <p:cNvSpPr>
              <a:spLocks/>
            </p:cNvSpPr>
            <p:nvPr/>
          </p:nvSpPr>
          <p:spPr bwMode="gray">
            <a:xfrm>
              <a:off x="6099116" y="1201335"/>
              <a:ext cx="217168" cy="188047"/>
            </a:xfrm>
            <a:custGeom>
              <a:avLst/>
              <a:gdLst>
                <a:gd name="T0" fmla="*/ 0 w 3505"/>
                <a:gd name="T1" fmla="*/ 2093 h 3043"/>
                <a:gd name="T2" fmla="*/ 3505 w 3505"/>
                <a:gd name="T3" fmla="*/ 3043 h 3043"/>
                <a:gd name="T4" fmla="*/ 3505 w 3505"/>
                <a:gd name="T5" fmla="*/ 950 h 3043"/>
                <a:gd name="T6" fmla="*/ 0 w 3505"/>
                <a:gd name="T7" fmla="*/ 0 h 3043"/>
                <a:gd name="T8" fmla="*/ 0 w 3505"/>
                <a:gd name="T9" fmla="*/ 2093 h 3043"/>
                <a:gd name="T10" fmla="*/ 0 60000 65536"/>
                <a:gd name="T11" fmla="*/ 0 60000 65536"/>
                <a:gd name="T12" fmla="*/ 0 60000 65536"/>
                <a:gd name="T13" fmla="*/ 0 60000 65536"/>
                <a:gd name="T14" fmla="*/ 0 60000 65536"/>
                <a:gd name="T15" fmla="*/ 0 w 3505"/>
                <a:gd name="T16" fmla="*/ 0 h 3043"/>
                <a:gd name="T17" fmla="*/ 3505 w 3505"/>
                <a:gd name="T18" fmla="*/ 3043 h 3043"/>
              </a:gdLst>
              <a:ahLst/>
              <a:cxnLst>
                <a:cxn ang="T10">
                  <a:pos x="T0" y="T1"/>
                </a:cxn>
                <a:cxn ang="T11">
                  <a:pos x="T2" y="T3"/>
                </a:cxn>
                <a:cxn ang="T12">
                  <a:pos x="T4" y="T5"/>
                </a:cxn>
                <a:cxn ang="T13">
                  <a:pos x="T6" y="T7"/>
                </a:cxn>
                <a:cxn ang="T14">
                  <a:pos x="T8" y="T9"/>
                </a:cxn>
              </a:cxnLst>
              <a:rect l="T15" t="T16" r="T17" b="T18"/>
              <a:pathLst>
                <a:path w="3505" h="3043">
                  <a:moveTo>
                    <a:pt x="0" y="2093"/>
                  </a:moveTo>
                  <a:lnTo>
                    <a:pt x="3505" y="3043"/>
                  </a:lnTo>
                  <a:lnTo>
                    <a:pt x="3505" y="950"/>
                  </a:lnTo>
                  <a:lnTo>
                    <a:pt x="0" y="0"/>
                  </a:lnTo>
                  <a:lnTo>
                    <a:pt x="0" y="2093"/>
                  </a:lnTo>
                  <a:close/>
                </a:path>
              </a:pathLst>
            </a:custGeom>
            <a:solidFill>
              <a:schemeClr val="accent6">
                <a:lumMod val="75000"/>
              </a:schemeClr>
            </a:solidFill>
            <a:ln w="6350">
              <a:noFill/>
              <a:miter lim="800000"/>
              <a:headEnd/>
              <a:tailEnd/>
            </a:ln>
          </p:spPr>
          <p:txBody>
            <a:bodyPr/>
            <a:lstStyle/>
            <a:p>
              <a:endParaRPr lang="en-US" dirty="0"/>
            </a:p>
          </p:txBody>
        </p:sp>
        <p:sp>
          <p:nvSpPr>
            <p:cNvPr id="3478" name="Freeform 3207"/>
            <p:cNvSpPr>
              <a:spLocks/>
            </p:cNvSpPr>
            <p:nvPr/>
          </p:nvSpPr>
          <p:spPr bwMode="gray">
            <a:xfrm>
              <a:off x="6099116" y="1171476"/>
              <a:ext cx="328618" cy="88623"/>
            </a:xfrm>
            <a:custGeom>
              <a:avLst/>
              <a:gdLst>
                <a:gd name="T0" fmla="*/ 1797 w 5305"/>
                <a:gd name="T1" fmla="*/ 0 h 1434"/>
                <a:gd name="T2" fmla="*/ 0 w 5305"/>
                <a:gd name="T3" fmla="*/ 484 h 1434"/>
                <a:gd name="T4" fmla="*/ 3505 w 5305"/>
                <a:gd name="T5" fmla="*/ 1434 h 1434"/>
                <a:gd name="T6" fmla="*/ 5305 w 5305"/>
                <a:gd name="T7" fmla="*/ 949 h 1434"/>
                <a:gd name="T8" fmla="*/ 1797 w 5305"/>
                <a:gd name="T9" fmla="*/ 0 h 1434"/>
                <a:gd name="T10" fmla="*/ 0 60000 65536"/>
                <a:gd name="T11" fmla="*/ 0 60000 65536"/>
                <a:gd name="T12" fmla="*/ 0 60000 65536"/>
                <a:gd name="T13" fmla="*/ 0 60000 65536"/>
                <a:gd name="T14" fmla="*/ 0 60000 65536"/>
                <a:gd name="T15" fmla="*/ 0 w 5305"/>
                <a:gd name="T16" fmla="*/ 0 h 1434"/>
                <a:gd name="T17" fmla="*/ 5305 w 5305"/>
                <a:gd name="T18" fmla="*/ 1434 h 1434"/>
              </a:gdLst>
              <a:ahLst/>
              <a:cxnLst>
                <a:cxn ang="T10">
                  <a:pos x="T0" y="T1"/>
                </a:cxn>
                <a:cxn ang="T11">
                  <a:pos x="T2" y="T3"/>
                </a:cxn>
                <a:cxn ang="T12">
                  <a:pos x="T4" y="T5"/>
                </a:cxn>
                <a:cxn ang="T13">
                  <a:pos x="T6" y="T7"/>
                </a:cxn>
                <a:cxn ang="T14">
                  <a:pos x="T8" y="T9"/>
                </a:cxn>
              </a:cxnLst>
              <a:rect l="T15" t="T16" r="T17" b="T18"/>
              <a:pathLst>
                <a:path w="5305" h="1434">
                  <a:moveTo>
                    <a:pt x="1797" y="0"/>
                  </a:moveTo>
                  <a:lnTo>
                    <a:pt x="0" y="484"/>
                  </a:lnTo>
                  <a:lnTo>
                    <a:pt x="3505" y="1434"/>
                  </a:lnTo>
                  <a:lnTo>
                    <a:pt x="5305" y="949"/>
                  </a:lnTo>
                  <a:lnTo>
                    <a:pt x="1797" y="0"/>
                  </a:lnTo>
                  <a:close/>
                </a:path>
              </a:pathLst>
            </a:custGeom>
            <a:solidFill>
              <a:schemeClr val="accent6"/>
            </a:solidFill>
            <a:ln w="6350">
              <a:noFill/>
              <a:miter lim="800000"/>
              <a:headEnd/>
              <a:tailEnd/>
            </a:ln>
          </p:spPr>
          <p:txBody>
            <a:bodyPr/>
            <a:lstStyle/>
            <a:p>
              <a:endParaRPr lang="en-US" dirty="0"/>
            </a:p>
          </p:txBody>
        </p:sp>
        <p:sp>
          <p:nvSpPr>
            <p:cNvPr id="3479" name="Freeform 3208"/>
            <p:cNvSpPr>
              <a:spLocks/>
            </p:cNvSpPr>
            <p:nvPr/>
          </p:nvSpPr>
          <p:spPr bwMode="gray">
            <a:xfrm>
              <a:off x="6316284" y="1229924"/>
              <a:ext cx="111450" cy="159458"/>
            </a:xfrm>
            <a:custGeom>
              <a:avLst/>
              <a:gdLst>
                <a:gd name="T0" fmla="*/ 0 w 1800"/>
                <a:gd name="T1" fmla="*/ 2578 h 2578"/>
                <a:gd name="T2" fmla="*/ 1800 w 1800"/>
                <a:gd name="T3" fmla="*/ 2096 h 2578"/>
                <a:gd name="T4" fmla="*/ 1800 w 1800"/>
                <a:gd name="T5" fmla="*/ 0 h 2578"/>
                <a:gd name="T6" fmla="*/ 0 w 1800"/>
                <a:gd name="T7" fmla="*/ 485 h 2578"/>
                <a:gd name="T8" fmla="*/ 0 w 1800"/>
                <a:gd name="T9" fmla="*/ 2578 h 2578"/>
                <a:gd name="T10" fmla="*/ 0 60000 65536"/>
                <a:gd name="T11" fmla="*/ 0 60000 65536"/>
                <a:gd name="T12" fmla="*/ 0 60000 65536"/>
                <a:gd name="T13" fmla="*/ 0 60000 65536"/>
                <a:gd name="T14" fmla="*/ 0 60000 65536"/>
                <a:gd name="T15" fmla="*/ 0 w 1800"/>
                <a:gd name="T16" fmla="*/ 0 h 2578"/>
                <a:gd name="T17" fmla="*/ 1800 w 1800"/>
                <a:gd name="T18" fmla="*/ 2578 h 2578"/>
              </a:gdLst>
              <a:ahLst/>
              <a:cxnLst>
                <a:cxn ang="T10">
                  <a:pos x="T0" y="T1"/>
                </a:cxn>
                <a:cxn ang="T11">
                  <a:pos x="T2" y="T3"/>
                </a:cxn>
                <a:cxn ang="T12">
                  <a:pos x="T4" y="T5"/>
                </a:cxn>
                <a:cxn ang="T13">
                  <a:pos x="T6" y="T7"/>
                </a:cxn>
                <a:cxn ang="T14">
                  <a:pos x="T8" y="T9"/>
                </a:cxn>
              </a:cxnLst>
              <a:rect l="T15" t="T16" r="T17" b="T18"/>
              <a:pathLst>
                <a:path w="1800" h="2578">
                  <a:moveTo>
                    <a:pt x="0" y="2578"/>
                  </a:moveTo>
                  <a:lnTo>
                    <a:pt x="1800" y="2096"/>
                  </a:lnTo>
                  <a:lnTo>
                    <a:pt x="1800" y="0"/>
                  </a:lnTo>
                  <a:lnTo>
                    <a:pt x="0" y="485"/>
                  </a:lnTo>
                  <a:lnTo>
                    <a:pt x="0" y="2578"/>
                  </a:lnTo>
                  <a:close/>
                </a:path>
              </a:pathLst>
            </a:custGeom>
            <a:solidFill>
              <a:schemeClr val="accent1">
                <a:lumMod val="75000"/>
              </a:schemeClr>
            </a:solidFill>
            <a:ln w="6350">
              <a:noFill/>
              <a:miter lim="800000"/>
              <a:headEnd/>
              <a:tailEnd/>
            </a:ln>
          </p:spPr>
          <p:txBody>
            <a:bodyPr/>
            <a:lstStyle/>
            <a:p>
              <a:endParaRPr lang="en-US" dirty="0"/>
            </a:p>
          </p:txBody>
        </p:sp>
        <p:sp>
          <p:nvSpPr>
            <p:cNvPr id="3480" name="Freeform 3209"/>
            <p:cNvSpPr>
              <a:spLocks/>
            </p:cNvSpPr>
            <p:nvPr/>
          </p:nvSpPr>
          <p:spPr bwMode="gray">
            <a:xfrm>
              <a:off x="6328384" y="1381123"/>
              <a:ext cx="39166" cy="33035"/>
            </a:xfrm>
            <a:custGeom>
              <a:avLst/>
              <a:gdLst>
                <a:gd name="T0" fmla="*/ 35 w 633"/>
                <a:gd name="T1" fmla="*/ 536 h 536"/>
                <a:gd name="T2" fmla="*/ 0 w 633"/>
                <a:gd name="T3" fmla="*/ 446 h 536"/>
                <a:gd name="T4" fmla="*/ 0 w 633"/>
                <a:gd name="T5" fmla="*/ 349 h 536"/>
                <a:gd name="T6" fmla="*/ 45 w 633"/>
                <a:gd name="T7" fmla="*/ 182 h 536"/>
                <a:gd name="T8" fmla="*/ 281 w 633"/>
                <a:gd name="T9" fmla="*/ 0 h 536"/>
                <a:gd name="T10" fmla="*/ 633 w 633"/>
                <a:gd name="T11" fmla="*/ 87 h 536"/>
                <a:gd name="T12" fmla="*/ 486 w 633"/>
                <a:gd name="T13" fmla="*/ 413 h 536"/>
                <a:gd name="T14" fmla="*/ 35 w 633"/>
                <a:gd name="T15" fmla="*/ 536 h 536"/>
                <a:gd name="T16" fmla="*/ 0 60000 65536"/>
                <a:gd name="T17" fmla="*/ 0 60000 65536"/>
                <a:gd name="T18" fmla="*/ 0 60000 65536"/>
                <a:gd name="T19" fmla="*/ 0 60000 65536"/>
                <a:gd name="T20" fmla="*/ 0 60000 65536"/>
                <a:gd name="T21" fmla="*/ 0 60000 65536"/>
                <a:gd name="T22" fmla="*/ 0 60000 65536"/>
                <a:gd name="T23" fmla="*/ 0 60000 65536"/>
                <a:gd name="T24" fmla="*/ 0 w 633"/>
                <a:gd name="T25" fmla="*/ 0 h 536"/>
                <a:gd name="T26" fmla="*/ 633 w 633"/>
                <a:gd name="T27" fmla="*/ 536 h 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3" h="536">
                  <a:moveTo>
                    <a:pt x="35" y="536"/>
                  </a:moveTo>
                  <a:lnTo>
                    <a:pt x="0" y="446"/>
                  </a:lnTo>
                  <a:lnTo>
                    <a:pt x="0" y="349"/>
                  </a:lnTo>
                  <a:lnTo>
                    <a:pt x="45" y="182"/>
                  </a:lnTo>
                  <a:lnTo>
                    <a:pt x="281" y="0"/>
                  </a:lnTo>
                  <a:lnTo>
                    <a:pt x="633" y="87"/>
                  </a:lnTo>
                  <a:lnTo>
                    <a:pt x="486" y="413"/>
                  </a:lnTo>
                  <a:lnTo>
                    <a:pt x="35" y="536"/>
                  </a:lnTo>
                  <a:close/>
                </a:path>
              </a:pathLst>
            </a:custGeom>
            <a:solidFill>
              <a:schemeClr val="bg1">
                <a:lumMod val="65000"/>
              </a:schemeClr>
            </a:solidFill>
            <a:ln w="6350">
              <a:noFill/>
              <a:miter lim="800000"/>
              <a:headEnd/>
              <a:tailEnd/>
            </a:ln>
          </p:spPr>
          <p:txBody>
            <a:bodyPr/>
            <a:lstStyle/>
            <a:p>
              <a:endParaRPr lang="en-US" dirty="0"/>
            </a:p>
          </p:txBody>
        </p:sp>
        <p:sp>
          <p:nvSpPr>
            <p:cNvPr id="3481" name="Freeform 3210"/>
            <p:cNvSpPr>
              <a:spLocks/>
            </p:cNvSpPr>
            <p:nvPr/>
          </p:nvSpPr>
          <p:spPr bwMode="gray">
            <a:xfrm>
              <a:off x="6341440" y="1387158"/>
              <a:ext cx="44262" cy="48600"/>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2 w 303"/>
                <a:gd name="T17" fmla="*/ 315 h 333"/>
                <a:gd name="T18" fmla="*/ 222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2" y="315"/>
                    <a:pt x="222" y="315"/>
                    <a:pt x="222" y="315"/>
                  </a:cubicBezTo>
                  <a:cubicBezTo>
                    <a:pt x="222" y="315"/>
                    <a:pt x="222" y="315"/>
                    <a:pt x="222" y="315"/>
                  </a:cubicBezTo>
                  <a:cubicBezTo>
                    <a:pt x="233" y="313"/>
                    <a:pt x="243" y="308"/>
                    <a:pt x="252" y="301"/>
                  </a:cubicBezTo>
                  <a:cubicBezTo>
                    <a:pt x="303" y="262"/>
                    <a:pt x="298" y="171"/>
                    <a:pt x="242" y="97"/>
                  </a:cubicBezTo>
                  <a:close/>
                </a:path>
              </a:pathLst>
            </a:custGeom>
            <a:solidFill>
              <a:schemeClr val="tx1">
                <a:lumMod val="75000"/>
                <a:lumOff val="25000"/>
              </a:schemeClr>
            </a:solidFill>
            <a:ln w="6350">
              <a:noFill/>
              <a:miter lim="800000"/>
              <a:headEnd/>
              <a:tailEnd/>
            </a:ln>
          </p:spPr>
          <p:txBody>
            <a:bodyPr/>
            <a:lstStyle/>
            <a:p>
              <a:endParaRPr lang="en-US" dirty="0"/>
            </a:p>
          </p:txBody>
        </p:sp>
        <p:sp>
          <p:nvSpPr>
            <p:cNvPr id="3482" name="Freeform 3211"/>
            <p:cNvSpPr>
              <a:spLocks/>
            </p:cNvSpPr>
            <p:nvPr/>
          </p:nvSpPr>
          <p:spPr bwMode="gray">
            <a:xfrm>
              <a:off x="6331568" y="1388428"/>
              <a:ext cx="44898" cy="50506"/>
            </a:xfrm>
            <a:custGeom>
              <a:avLst/>
              <a:gdLst>
                <a:gd name="T0" fmla="*/ 255 w 306"/>
                <a:gd name="T1" fmla="*/ 308 h 346"/>
                <a:gd name="T2" fmla="*/ 61 w 306"/>
                <a:gd name="T3" fmla="*/ 243 h 346"/>
                <a:gd name="T4" fmla="*/ 50 w 306"/>
                <a:gd name="T5" fmla="*/ 39 h 346"/>
                <a:gd name="T6" fmla="*/ 244 w 306"/>
                <a:gd name="T7" fmla="*/ 104 h 346"/>
                <a:gd name="T8" fmla="*/ 255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8"/>
                  </a:moveTo>
                  <a:cubicBezTo>
                    <a:pt x="204" y="346"/>
                    <a:pt x="117" y="317"/>
                    <a:pt x="61" y="243"/>
                  </a:cubicBezTo>
                  <a:cubicBezTo>
                    <a:pt x="4" y="169"/>
                    <a:pt x="0" y="77"/>
                    <a:pt x="50" y="39"/>
                  </a:cubicBezTo>
                  <a:cubicBezTo>
                    <a:pt x="101" y="0"/>
                    <a:pt x="188" y="29"/>
                    <a:pt x="244" y="104"/>
                  </a:cubicBezTo>
                  <a:cubicBezTo>
                    <a:pt x="301" y="178"/>
                    <a:pt x="306" y="269"/>
                    <a:pt x="255" y="308"/>
                  </a:cubicBezTo>
                  <a:close/>
                </a:path>
              </a:pathLst>
            </a:custGeom>
            <a:solidFill>
              <a:srgbClr val="333333"/>
            </a:solidFill>
            <a:ln w="6350">
              <a:noFill/>
              <a:miter lim="800000"/>
              <a:headEnd/>
              <a:tailEnd/>
            </a:ln>
          </p:spPr>
          <p:txBody>
            <a:bodyPr/>
            <a:lstStyle/>
            <a:p>
              <a:endParaRPr lang="en-US" dirty="0"/>
            </a:p>
          </p:txBody>
        </p:sp>
        <p:sp>
          <p:nvSpPr>
            <p:cNvPr id="3483" name="Freeform 3212"/>
            <p:cNvSpPr>
              <a:spLocks/>
            </p:cNvSpPr>
            <p:nvPr/>
          </p:nvSpPr>
          <p:spPr bwMode="gray">
            <a:xfrm>
              <a:off x="6340485" y="1398276"/>
              <a:ext cx="27067" cy="30812"/>
            </a:xfrm>
            <a:custGeom>
              <a:avLst/>
              <a:gdLst>
                <a:gd name="T0" fmla="*/ 155 w 186"/>
                <a:gd name="T1" fmla="*/ 187 h 211"/>
                <a:gd name="T2" fmla="*/ 37 w 186"/>
                <a:gd name="T3" fmla="*/ 148 h 211"/>
                <a:gd name="T4" fmla="*/ 30 w 186"/>
                <a:gd name="T5" fmla="*/ 23 h 211"/>
                <a:gd name="T6" fmla="*/ 148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4" y="211"/>
                    <a:pt x="71" y="193"/>
                    <a:pt x="37" y="148"/>
                  </a:cubicBezTo>
                  <a:cubicBezTo>
                    <a:pt x="2" y="102"/>
                    <a:pt x="0" y="47"/>
                    <a:pt x="30" y="23"/>
                  </a:cubicBezTo>
                  <a:cubicBezTo>
                    <a:pt x="61" y="0"/>
                    <a:pt x="114" y="18"/>
                    <a:pt x="148" y="63"/>
                  </a:cubicBezTo>
                  <a:cubicBezTo>
                    <a:pt x="183" y="108"/>
                    <a:pt x="186" y="164"/>
                    <a:pt x="155" y="187"/>
                  </a:cubicBezTo>
                  <a:close/>
                </a:path>
              </a:pathLst>
            </a:custGeom>
            <a:solidFill>
              <a:schemeClr val="bg1">
                <a:lumMod val="85000"/>
              </a:schemeClr>
            </a:solidFill>
            <a:ln w="6350">
              <a:noFill/>
              <a:miter lim="800000"/>
              <a:headEnd/>
              <a:tailEnd/>
            </a:ln>
          </p:spPr>
          <p:txBody>
            <a:bodyPr/>
            <a:lstStyle/>
            <a:p>
              <a:endParaRPr lang="en-US" dirty="0"/>
            </a:p>
          </p:txBody>
        </p:sp>
        <p:sp>
          <p:nvSpPr>
            <p:cNvPr id="3484" name="Freeform 3213"/>
            <p:cNvSpPr>
              <a:spLocks/>
            </p:cNvSpPr>
            <p:nvPr/>
          </p:nvSpPr>
          <p:spPr bwMode="gray">
            <a:xfrm>
              <a:off x="6327111" y="1297900"/>
              <a:ext cx="77060" cy="126741"/>
            </a:xfrm>
            <a:custGeom>
              <a:avLst/>
              <a:gdLst>
                <a:gd name="T0" fmla="*/ 55 w 526"/>
                <a:gd name="T1" fmla="*/ 0 h 870"/>
                <a:gd name="T2" fmla="*/ 55 w 526"/>
                <a:gd name="T3" fmla="*/ 613 h 870"/>
                <a:gd name="T4" fmla="*/ 2 w 526"/>
                <a:gd name="T5" fmla="*/ 716 h 870"/>
                <a:gd name="T6" fmla="*/ 23 w 526"/>
                <a:gd name="T7" fmla="*/ 799 h 870"/>
                <a:gd name="T8" fmla="*/ 13 w 526"/>
                <a:gd name="T9" fmla="*/ 738 h 870"/>
                <a:gd name="T10" fmla="*/ 59 w 526"/>
                <a:gd name="T11" fmla="*/ 628 h 870"/>
                <a:gd name="T12" fmla="*/ 314 w 526"/>
                <a:gd name="T13" fmla="*/ 713 h 870"/>
                <a:gd name="T14" fmla="*/ 369 w 526"/>
                <a:gd name="T15" fmla="*/ 829 h 870"/>
                <a:gd name="T16" fmla="*/ 526 w 526"/>
                <a:gd name="T17" fmla="*/ 870 h 870"/>
                <a:gd name="T18" fmla="*/ 526 w 526"/>
                <a:gd name="T19" fmla="*/ 124 h 870"/>
                <a:gd name="T20" fmla="*/ 55 w 526"/>
                <a:gd name="T21" fmla="*/ 0 h 8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6"/>
                <a:gd name="T34" fmla="*/ 0 h 870"/>
                <a:gd name="T35" fmla="*/ 526 w 526"/>
                <a:gd name="T36" fmla="*/ 870 h 8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6" h="870">
                  <a:moveTo>
                    <a:pt x="55" y="0"/>
                  </a:moveTo>
                  <a:cubicBezTo>
                    <a:pt x="55" y="613"/>
                    <a:pt x="55" y="613"/>
                    <a:pt x="55" y="613"/>
                  </a:cubicBezTo>
                  <a:cubicBezTo>
                    <a:pt x="55" y="613"/>
                    <a:pt x="4" y="645"/>
                    <a:pt x="2" y="716"/>
                  </a:cubicBezTo>
                  <a:cubicBezTo>
                    <a:pt x="0" y="786"/>
                    <a:pt x="23" y="799"/>
                    <a:pt x="23" y="799"/>
                  </a:cubicBezTo>
                  <a:cubicBezTo>
                    <a:pt x="16" y="778"/>
                    <a:pt x="13" y="758"/>
                    <a:pt x="13" y="738"/>
                  </a:cubicBezTo>
                  <a:cubicBezTo>
                    <a:pt x="12" y="692"/>
                    <a:pt x="27" y="652"/>
                    <a:pt x="59" y="628"/>
                  </a:cubicBezTo>
                  <a:cubicBezTo>
                    <a:pt x="125" y="577"/>
                    <a:pt x="240" y="615"/>
                    <a:pt x="314" y="713"/>
                  </a:cubicBezTo>
                  <a:cubicBezTo>
                    <a:pt x="342" y="750"/>
                    <a:pt x="361" y="791"/>
                    <a:pt x="369" y="829"/>
                  </a:cubicBezTo>
                  <a:cubicBezTo>
                    <a:pt x="526" y="870"/>
                    <a:pt x="526" y="870"/>
                    <a:pt x="526" y="870"/>
                  </a:cubicBezTo>
                  <a:cubicBezTo>
                    <a:pt x="526" y="124"/>
                    <a:pt x="526" y="124"/>
                    <a:pt x="526" y="124"/>
                  </a:cubicBezTo>
                  <a:cubicBezTo>
                    <a:pt x="526" y="124"/>
                    <a:pt x="79" y="6"/>
                    <a:pt x="55" y="0"/>
                  </a:cubicBezTo>
                  <a:close/>
                </a:path>
              </a:pathLst>
            </a:custGeom>
            <a:solidFill>
              <a:schemeClr val="bg1">
                <a:lumMod val="50000"/>
              </a:schemeClr>
            </a:solidFill>
            <a:ln w="6350">
              <a:noFill/>
              <a:miter lim="800000"/>
              <a:headEnd/>
              <a:tailEnd/>
            </a:ln>
          </p:spPr>
          <p:txBody>
            <a:bodyPr/>
            <a:lstStyle/>
            <a:p>
              <a:endParaRPr lang="en-US" dirty="0"/>
            </a:p>
          </p:txBody>
        </p:sp>
        <p:sp>
          <p:nvSpPr>
            <p:cNvPr id="3485" name="Freeform 3214"/>
            <p:cNvSpPr>
              <a:spLocks/>
            </p:cNvSpPr>
            <p:nvPr/>
          </p:nvSpPr>
          <p:spPr bwMode="gray">
            <a:xfrm>
              <a:off x="6353540" y="1302346"/>
              <a:ext cx="47764" cy="119435"/>
            </a:xfrm>
            <a:custGeom>
              <a:avLst/>
              <a:gdLst>
                <a:gd name="T0" fmla="*/ 0 w 327"/>
                <a:gd name="T1" fmla="*/ 0 h 818"/>
                <a:gd name="T2" fmla="*/ 0 w 327"/>
                <a:gd name="T3" fmla="*/ 567 h 818"/>
                <a:gd name="T4" fmla="*/ 143 w 327"/>
                <a:gd name="T5" fmla="*/ 671 h 818"/>
                <a:gd name="T6" fmla="*/ 203 w 327"/>
                <a:gd name="T7" fmla="*/ 786 h 818"/>
                <a:gd name="T8" fmla="*/ 327 w 327"/>
                <a:gd name="T9" fmla="*/ 818 h 818"/>
                <a:gd name="T10" fmla="*/ 327 w 327"/>
                <a:gd name="T11" fmla="*/ 88 h 818"/>
                <a:gd name="T12" fmla="*/ 0 w 327"/>
                <a:gd name="T13" fmla="*/ 0 h 818"/>
                <a:gd name="T14" fmla="*/ 0 60000 65536"/>
                <a:gd name="T15" fmla="*/ 0 60000 65536"/>
                <a:gd name="T16" fmla="*/ 0 60000 65536"/>
                <a:gd name="T17" fmla="*/ 0 60000 65536"/>
                <a:gd name="T18" fmla="*/ 0 60000 65536"/>
                <a:gd name="T19" fmla="*/ 0 60000 65536"/>
                <a:gd name="T20" fmla="*/ 0 60000 65536"/>
                <a:gd name="T21" fmla="*/ 0 w 327"/>
                <a:gd name="T22" fmla="*/ 0 h 818"/>
                <a:gd name="T23" fmla="*/ 327 w 327"/>
                <a:gd name="T24" fmla="*/ 818 h 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818">
                  <a:moveTo>
                    <a:pt x="0" y="0"/>
                  </a:moveTo>
                  <a:cubicBezTo>
                    <a:pt x="0" y="567"/>
                    <a:pt x="0" y="567"/>
                    <a:pt x="0" y="567"/>
                  </a:cubicBezTo>
                  <a:cubicBezTo>
                    <a:pt x="47" y="582"/>
                    <a:pt x="106" y="621"/>
                    <a:pt x="143" y="671"/>
                  </a:cubicBezTo>
                  <a:cubicBezTo>
                    <a:pt x="172" y="708"/>
                    <a:pt x="195" y="747"/>
                    <a:pt x="203" y="786"/>
                  </a:cubicBezTo>
                  <a:cubicBezTo>
                    <a:pt x="327" y="818"/>
                    <a:pt x="327" y="818"/>
                    <a:pt x="327" y="818"/>
                  </a:cubicBezTo>
                  <a:cubicBezTo>
                    <a:pt x="327" y="88"/>
                    <a:pt x="327" y="88"/>
                    <a:pt x="327" y="88"/>
                  </a:cubicBez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486" name="Freeform 3215"/>
            <p:cNvSpPr>
              <a:spLocks/>
            </p:cNvSpPr>
            <p:nvPr/>
          </p:nvSpPr>
          <p:spPr bwMode="gray">
            <a:xfrm>
              <a:off x="6356406" y="1305206"/>
              <a:ext cx="42670" cy="47647"/>
            </a:xfrm>
            <a:custGeom>
              <a:avLst/>
              <a:gdLst>
                <a:gd name="T0" fmla="*/ 0 w 685"/>
                <a:gd name="T1" fmla="*/ 0 h 773"/>
                <a:gd name="T2" fmla="*/ 0 w 685"/>
                <a:gd name="T3" fmla="*/ 591 h 773"/>
                <a:gd name="T4" fmla="*/ 685 w 685"/>
                <a:gd name="T5" fmla="*/ 773 h 773"/>
                <a:gd name="T6" fmla="*/ 685 w 685"/>
                <a:gd name="T7" fmla="*/ 184 h 773"/>
                <a:gd name="T8" fmla="*/ 0 w 685"/>
                <a:gd name="T9" fmla="*/ 0 h 773"/>
                <a:gd name="T10" fmla="*/ 0 60000 65536"/>
                <a:gd name="T11" fmla="*/ 0 60000 65536"/>
                <a:gd name="T12" fmla="*/ 0 60000 65536"/>
                <a:gd name="T13" fmla="*/ 0 60000 65536"/>
                <a:gd name="T14" fmla="*/ 0 60000 65536"/>
                <a:gd name="T15" fmla="*/ 0 w 685"/>
                <a:gd name="T16" fmla="*/ 0 h 773"/>
                <a:gd name="T17" fmla="*/ 685 w 685"/>
                <a:gd name="T18" fmla="*/ 773 h 773"/>
              </a:gdLst>
              <a:ahLst/>
              <a:cxnLst>
                <a:cxn ang="T10">
                  <a:pos x="T0" y="T1"/>
                </a:cxn>
                <a:cxn ang="T11">
                  <a:pos x="T2" y="T3"/>
                </a:cxn>
                <a:cxn ang="T12">
                  <a:pos x="T4" y="T5"/>
                </a:cxn>
                <a:cxn ang="T13">
                  <a:pos x="T6" y="T7"/>
                </a:cxn>
                <a:cxn ang="T14">
                  <a:pos x="T8" y="T9"/>
                </a:cxn>
              </a:cxnLst>
              <a:rect l="T15" t="T16" r="T17" b="T18"/>
              <a:pathLst>
                <a:path w="685" h="773">
                  <a:moveTo>
                    <a:pt x="0" y="0"/>
                  </a:moveTo>
                  <a:lnTo>
                    <a:pt x="0" y="591"/>
                  </a:lnTo>
                  <a:lnTo>
                    <a:pt x="685" y="773"/>
                  </a:lnTo>
                  <a:lnTo>
                    <a:pt x="685" y="184"/>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87" name="Freeform 3216"/>
            <p:cNvSpPr>
              <a:spLocks/>
            </p:cNvSpPr>
            <p:nvPr/>
          </p:nvSpPr>
          <p:spPr bwMode="gray">
            <a:xfrm>
              <a:off x="6404171" y="1331888"/>
              <a:ext cx="83747" cy="92752"/>
            </a:xfrm>
            <a:custGeom>
              <a:avLst/>
              <a:gdLst>
                <a:gd name="T0" fmla="*/ 1356 w 1356"/>
                <a:gd name="T1" fmla="*/ 0 h 1503"/>
                <a:gd name="T2" fmla="*/ 0 w 1356"/>
                <a:gd name="T3" fmla="*/ 366 h 1503"/>
                <a:gd name="T4" fmla="*/ 0 w 1356"/>
                <a:gd name="T5" fmla="*/ 1503 h 1503"/>
                <a:gd name="T6" fmla="*/ 1356 w 1356"/>
                <a:gd name="T7" fmla="*/ 1139 h 1503"/>
                <a:gd name="T8" fmla="*/ 1356 w 1356"/>
                <a:gd name="T9" fmla="*/ 0 h 1503"/>
                <a:gd name="T10" fmla="*/ 0 60000 65536"/>
                <a:gd name="T11" fmla="*/ 0 60000 65536"/>
                <a:gd name="T12" fmla="*/ 0 60000 65536"/>
                <a:gd name="T13" fmla="*/ 0 60000 65536"/>
                <a:gd name="T14" fmla="*/ 0 60000 65536"/>
                <a:gd name="T15" fmla="*/ 0 w 1356"/>
                <a:gd name="T16" fmla="*/ 0 h 1503"/>
                <a:gd name="T17" fmla="*/ 1356 w 1356"/>
                <a:gd name="T18" fmla="*/ 1503 h 1503"/>
              </a:gdLst>
              <a:ahLst/>
              <a:cxnLst>
                <a:cxn ang="T10">
                  <a:pos x="T0" y="T1"/>
                </a:cxn>
                <a:cxn ang="T11">
                  <a:pos x="T2" y="T3"/>
                </a:cxn>
                <a:cxn ang="T12">
                  <a:pos x="T4" y="T5"/>
                </a:cxn>
                <a:cxn ang="T13">
                  <a:pos x="T6" y="T7"/>
                </a:cxn>
                <a:cxn ang="T14">
                  <a:pos x="T8" y="T9"/>
                </a:cxn>
              </a:cxnLst>
              <a:rect l="T15" t="T16" r="T17" b="T18"/>
              <a:pathLst>
                <a:path w="1356" h="1503">
                  <a:moveTo>
                    <a:pt x="1356" y="0"/>
                  </a:moveTo>
                  <a:lnTo>
                    <a:pt x="0" y="366"/>
                  </a:lnTo>
                  <a:lnTo>
                    <a:pt x="0" y="1503"/>
                  </a:lnTo>
                  <a:lnTo>
                    <a:pt x="1356" y="1139"/>
                  </a:lnTo>
                  <a:lnTo>
                    <a:pt x="1356" y="0"/>
                  </a:lnTo>
                  <a:close/>
                </a:path>
              </a:pathLst>
            </a:custGeom>
            <a:solidFill>
              <a:schemeClr val="bg1">
                <a:lumMod val="65000"/>
              </a:schemeClr>
            </a:solidFill>
            <a:ln w="6350">
              <a:noFill/>
              <a:miter lim="800000"/>
              <a:headEnd/>
              <a:tailEnd/>
            </a:ln>
          </p:spPr>
          <p:txBody>
            <a:bodyPr/>
            <a:lstStyle/>
            <a:p>
              <a:endParaRPr lang="en-US" dirty="0"/>
            </a:p>
          </p:txBody>
        </p:sp>
        <p:sp>
          <p:nvSpPr>
            <p:cNvPr id="3488" name="Freeform 3217"/>
            <p:cNvSpPr>
              <a:spLocks/>
            </p:cNvSpPr>
            <p:nvPr/>
          </p:nvSpPr>
          <p:spPr bwMode="gray">
            <a:xfrm>
              <a:off x="6404171" y="1293453"/>
              <a:ext cx="83747" cy="60988"/>
            </a:xfrm>
            <a:custGeom>
              <a:avLst/>
              <a:gdLst>
                <a:gd name="T0" fmla="*/ 0 w 1356"/>
                <a:gd name="T1" fmla="*/ 989 h 989"/>
                <a:gd name="T2" fmla="*/ 0 w 1356"/>
                <a:gd name="T3" fmla="*/ 363 h 989"/>
                <a:gd name="T4" fmla="*/ 711 w 1356"/>
                <a:gd name="T5" fmla="*/ 175 h 989"/>
                <a:gd name="T6" fmla="*/ 1356 w 1356"/>
                <a:gd name="T7" fmla="*/ 0 h 989"/>
                <a:gd name="T8" fmla="*/ 1356 w 1356"/>
                <a:gd name="T9" fmla="*/ 626 h 989"/>
                <a:gd name="T10" fmla="*/ 711 w 1356"/>
                <a:gd name="T11" fmla="*/ 798 h 989"/>
                <a:gd name="T12" fmla="*/ 0 w 1356"/>
                <a:gd name="T13" fmla="*/ 989 h 989"/>
                <a:gd name="T14" fmla="*/ 0 60000 65536"/>
                <a:gd name="T15" fmla="*/ 0 60000 65536"/>
                <a:gd name="T16" fmla="*/ 0 60000 65536"/>
                <a:gd name="T17" fmla="*/ 0 60000 65536"/>
                <a:gd name="T18" fmla="*/ 0 60000 65536"/>
                <a:gd name="T19" fmla="*/ 0 60000 65536"/>
                <a:gd name="T20" fmla="*/ 0 60000 65536"/>
                <a:gd name="T21" fmla="*/ 0 w 1356"/>
                <a:gd name="T22" fmla="*/ 0 h 989"/>
                <a:gd name="T23" fmla="*/ 1356 w 1356"/>
                <a:gd name="T24" fmla="*/ 989 h 9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6" h="989">
                  <a:moveTo>
                    <a:pt x="0" y="989"/>
                  </a:moveTo>
                  <a:lnTo>
                    <a:pt x="0" y="363"/>
                  </a:lnTo>
                  <a:lnTo>
                    <a:pt x="711" y="175"/>
                  </a:lnTo>
                  <a:lnTo>
                    <a:pt x="1356" y="0"/>
                  </a:lnTo>
                  <a:lnTo>
                    <a:pt x="1356" y="626"/>
                  </a:lnTo>
                  <a:lnTo>
                    <a:pt x="711" y="798"/>
                  </a:lnTo>
                  <a:lnTo>
                    <a:pt x="0" y="989"/>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89" name="Freeform 3218"/>
            <p:cNvSpPr>
              <a:spLocks/>
            </p:cNvSpPr>
            <p:nvPr/>
          </p:nvSpPr>
          <p:spPr bwMode="gray">
            <a:xfrm>
              <a:off x="6446203" y="1304569"/>
              <a:ext cx="0" cy="38435"/>
            </a:xfrm>
            <a:custGeom>
              <a:avLst/>
              <a:gdLst>
                <a:gd name="T0" fmla="*/ 623 h 623"/>
                <a:gd name="T1" fmla="*/ 0 h 623"/>
                <a:gd name="T2" fmla="*/ 623 h 623"/>
                <a:gd name="T3" fmla="*/ 0 60000 65536"/>
                <a:gd name="T4" fmla="*/ 0 60000 65536"/>
                <a:gd name="T5" fmla="*/ 0 60000 65536"/>
                <a:gd name="T6" fmla="*/ 0 h 623"/>
                <a:gd name="T7" fmla="*/ 623 h 623"/>
              </a:gdLst>
              <a:ahLst/>
              <a:cxnLst>
                <a:cxn ang="T3">
                  <a:pos x="0" y="T0"/>
                </a:cxn>
                <a:cxn ang="T4">
                  <a:pos x="0" y="T1"/>
                </a:cxn>
                <a:cxn ang="T5">
                  <a:pos x="0" y="T2"/>
                </a:cxn>
              </a:cxnLst>
              <a:rect l="0" t="T6" r="0" b="T7"/>
              <a:pathLst>
                <a:path h="623">
                  <a:moveTo>
                    <a:pt x="0" y="623"/>
                  </a:moveTo>
                  <a:lnTo>
                    <a:pt x="0" y="0"/>
                  </a:lnTo>
                  <a:lnTo>
                    <a:pt x="0" y="623"/>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490" name="Freeform 3219"/>
            <p:cNvSpPr>
              <a:spLocks/>
            </p:cNvSpPr>
            <p:nvPr/>
          </p:nvSpPr>
          <p:spPr bwMode="gray">
            <a:xfrm>
              <a:off x="6404171" y="1315688"/>
              <a:ext cx="0" cy="38752"/>
            </a:xfrm>
            <a:custGeom>
              <a:avLst/>
              <a:gdLst>
                <a:gd name="T0" fmla="*/ 0 h 624"/>
                <a:gd name="T1" fmla="*/ 624 h 624"/>
                <a:gd name="T2" fmla="*/ 0 h 624"/>
                <a:gd name="T3" fmla="*/ 0 60000 65536"/>
                <a:gd name="T4" fmla="*/ 0 60000 65536"/>
                <a:gd name="T5" fmla="*/ 0 60000 65536"/>
                <a:gd name="T6" fmla="*/ 0 h 624"/>
                <a:gd name="T7" fmla="*/ 624 h 624"/>
              </a:gdLst>
              <a:ahLst/>
              <a:cxnLst>
                <a:cxn ang="T3">
                  <a:pos x="0" y="T0"/>
                </a:cxn>
                <a:cxn ang="T4">
                  <a:pos x="0" y="T1"/>
                </a:cxn>
                <a:cxn ang="T5">
                  <a:pos x="0" y="T2"/>
                </a:cxn>
              </a:cxnLst>
              <a:rect l="0" t="T6" r="0" b="T7"/>
              <a:pathLst>
                <a:path h="624">
                  <a:moveTo>
                    <a:pt x="0" y="0"/>
                  </a:moveTo>
                  <a:lnTo>
                    <a:pt x="0" y="624"/>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491" name="Freeform 3220"/>
            <p:cNvSpPr>
              <a:spLocks/>
            </p:cNvSpPr>
            <p:nvPr/>
          </p:nvSpPr>
          <p:spPr bwMode="gray">
            <a:xfrm>
              <a:off x="6487916" y="1293453"/>
              <a:ext cx="0" cy="38435"/>
            </a:xfrm>
            <a:custGeom>
              <a:avLst/>
              <a:gdLst>
                <a:gd name="T0" fmla="*/ 623 h 623"/>
                <a:gd name="T1" fmla="*/ 0 h 623"/>
                <a:gd name="T2" fmla="*/ 623 h 623"/>
                <a:gd name="T3" fmla="*/ 0 60000 65536"/>
                <a:gd name="T4" fmla="*/ 0 60000 65536"/>
                <a:gd name="T5" fmla="*/ 0 60000 65536"/>
                <a:gd name="T6" fmla="*/ 0 h 623"/>
                <a:gd name="T7" fmla="*/ 623 h 623"/>
              </a:gdLst>
              <a:ahLst/>
              <a:cxnLst>
                <a:cxn ang="T3">
                  <a:pos x="0" y="T0"/>
                </a:cxn>
                <a:cxn ang="T4">
                  <a:pos x="0" y="T1"/>
                </a:cxn>
                <a:cxn ang="T5">
                  <a:pos x="0" y="T2"/>
                </a:cxn>
              </a:cxnLst>
              <a:rect l="0" t="T6" r="0" b="T7"/>
              <a:pathLst>
                <a:path h="623">
                  <a:moveTo>
                    <a:pt x="0" y="623"/>
                  </a:moveTo>
                  <a:lnTo>
                    <a:pt x="0" y="0"/>
                  </a:lnTo>
                  <a:lnTo>
                    <a:pt x="0" y="623"/>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492" name="Freeform 3221"/>
            <p:cNvSpPr>
              <a:spLocks/>
            </p:cNvSpPr>
            <p:nvPr/>
          </p:nvSpPr>
          <p:spPr bwMode="gray">
            <a:xfrm>
              <a:off x="6335071" y="1268994"/>
              <a:ext cx="148706" cy="36211"/>
            </a:xfrm>
            <a:custGeom>
              <a:avLst/>
              <a:gdLst>
                <a:gd name="T0" fmla="*/ 1015 w 1015"/>
                <a:gd name="T1" fmla="*/ 127 h 250"/>
                <a:gd name="T2" fmla="*/ 636 w 1015"/>
                <a:gd name="T3" fmla="*/ 25 h 250"/>
                <a:gd name="T4" fmla="*/ 543 w 1015"/>
                <a:gd name="T5" fmla="*/ 2 h 250"/>
                <a:gd name="T6" fmla="*/ 636 w 1015"/>
                <a:gd name="T7" fmla="*/ 25 h 250"/>
                <a:gd name="T8" fmla="*/ 636 w 1015"/>
                <a:gd name="T9" fmla="*/ 25 h 250"/>
                <a:gd name="T10" fmla="*/ 517 w 1015"/>
                <a:gd name="T11" fmla="*/ 3 h 250"/>
                <a:gd name="T12" fmla="*/ 56 w 1015"/>
                <a:gd name="T13" fmla="*/ 124 h 250"/>
                <a:gd name="T14" fmla="*/ 0 w 1015"/>
                <a:gd name="T15" fmla="*/ 198 h 250"/>
                <a:gd name="T16" fmla="*/ 257 w 1015"/>
                <a:gd name="T17" fmla="*/ 176 h 250"/>
                <a:gd name="T18" fmla="*/ 531 w 1015"/>
                <a:gd name="T19" fmla="*/ 250 h 250"/>
                <a:gd name="T20" fmla="*/ 1015 w 1015"/>
                <a:gd name="T21" fmla="*/ 127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5"/>
                <a:gd name="T34" fmla="*/ 0 h 250"/>
                <a:gd name="T35" fmla="*/ 1015 w 1015"/>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5" h="250">
                  <a:moveTo>
                    <a:pt x="1015" y="127"/>
                  </a:moveTo>
                  <a:cubicBezTo>
                    <a:pt x="636" y="25"/>
                    <a:pt x="636" y="25"/>
                    <a:pt x="636" y="25"/>
                  </a:cubicBezTo>
                  <a:cubicBezTo>
                    <a:pt x="636" y="25"/>
                    <a:pt x="544" y="2"/>
                    <a:pt x="543" y="2"/>
                  </a:cubicBezTo>
                  <a:cubicBezTo>
                    <a:pt x="636" y="25"/>
                    <a:pt x="636" y="25"/>
                    <a:pt x="636" y="25"/>
                  </a:cubicBezTo>
                  <a:cubicBezTo>
                    <a:pt x="636" y="25"/>
                    <a:pt x="636" y="25"/>
                    <a:pt x="636" y="25"/>
                  </a:cubicBezTo>
                  <a:cubicBezTo>
                    <a:pt x="628" y="23"/>
                    <a:pt x="526" y="0"/>
                    <a:pt x="517" y="3"/>
                  </a:cubicBezTo>
                  <a:cubicBezTo>
                    <a:pt x="56" y="124"/>
                    <a:pt x="56" y="124"/>
                    <a:pt x="56" y="124"/>
                  </a:cubicBezTo>
                  <a:cubicBezTo>
                    <a:pt x="25" y="133"/>
                    <a:pt x="0" y="166"/>
                    <a:pt x="0" y="198"/>
                  </a:cubicBezTo>
                  <a:cubicBezTo>
                    <a:pt x="257" y="176"/>
                    <a:pt x="257" y="176"/>
                    <a:pt x="257" y="176"/>
                  </a:cubicBezTo>
                  <a:cubicBezTo>
                    <a:pt x="531" y="250"/>
                    <a:pt x="531" y="250"/>
                    <a:pt x="531" y="250"/>
                  </a:cubicBezTo>
                  <a:lnTo>
                    <a:pt x="1015" y="12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493" name="Freeform 3222"/>
            <p:cNvSpPr>
              <a:spLocks/>
            </p:cNvSpPr>
            <p:nvPr/>
          </p:nvSpPr>
          <p:spPr bwMode="gray">
            <a:xfrm>
              <a:off x="6335071" y="1287099"/>
              <a:ext cx="77696" cy="28588"/>
            </a:xfrm>
            <a:custGeom>
              <a:avLst/>
              <a:gdLst>
                <a:gd name="T0" fmla="*/ 149 w 531"/>
                <a:gd name="T1" fmla="*/ 23 h 198"/>
                <a:gd name="T2" fmla="*/ 56 w 531"/>
                <a:gd name="T3" fmla="*/ 0 h 198"/>
                <a:gd name="T4" fmla="*/ 0 w 531"/>
                <a:gd name="T5" fmla="*/ 74 h 198"/>
                <a:gd name="T6" fmla="*/ 471 w 531"/>
                <a:gd name="T7" fmla="*/ 198 h 198"/>
                <a:gd name="T8" fmla="*/ 531 w 531"/>
                <a:gd name="T9" fmla="*/ 126 h 198"/>
                <a:gd name="T10" fmla="*/ 149 w 531"/>
                <a:gd name="T11" fmla="*/ 23 h 198"/>
                <a:gd name="T12" fmla="*/ 0 60000 65536"/>
                <a:gd name="T13" fmla="*/ 0 60000 65536"/>
                <a:gd name="T14" fmla="*/ 0 60000 65536"/>
                <a:gd name="T15" fmla="*/ 0 60000 65536"/>
                <a:gd name="T16" fmla="*/ 0 60000 65536"/>
                <a:gd name="T17" fmla="*/ 0 60000 65536"/>
                <a:gd name="T18" fmla="*/ 0 w 531"/>
                <a:gd name="T19" fmla="*/ 0 h 198"/>
                <a:gd name="T20" fmla="*/ 531 w 531"/>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531" h="198">
                  <a:moveTo>
                    <a:pt x="149" y="23"/>
                  </a:moveTo>
                  <a:cubicBezTo>
                    <a:pt x="56" y="0"/>
                    <a:pt x="56" y="0"/>
                    <a:pt x="56" y="0"/>
                  </a:cubicBezTo>
                  <a:cubicBezTo>
                    <a:pt x="25" y="9"/>
                    <a:pt x="0" y="42"/>
                    <a:pt x="0" y="74"/>
                  </a:cubicBezTo>
                  <a:cubicBezTo>
                    <a:pt x="471" y="198"/>
                    <a:pt x="471" y="198"/>
                    <a:pt x="471" y="198"/>
                  </a:cubicBezTo>
                  <a:cubicBezTo>
                    <a:pt x="531" y="126"/>
                    <a:pt x="531" y="126"/>
                    <a:pt x="531" y="126"/>
                  </a:cubicBezTo>
                  <a:lnTo>
                    <a:pt x="149" y="23"/>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494" name="Freeform 3223"/>
            <p:cNvSpPr>
              <a:spLocks/>
            </p:cNvSpPr>
            <p:nvPr/>
          </p:nvSpPr>
          <p:spPr bwMode="gray">
            <a:xfrm>
              <a:off x="6479638" y="1286146"/>
              <a:ext cx="8598" cy="13023"/>
            </a:xfrm>
            <a:custGeom>
              <a:avLst/>
              <a:gdLst>
                <a:gd name="T0" fmla="*/ 58 w 59"/>
                <a:gd name="T1" fmla="*/ 50 h 90"/>
                <a:gd name="T2" fmla="*/ 1 w 59"/>
                <a:gd name="T3" fmla="*/ 9 h 90"/>
                <a:gd name="T4" fmla="*/ 34 w 59"/>
                <a:gd name="T5" fmla="*/ 57 h 90"/>
                <a:gd name="T6" fmla="*/ 58 w 59"/>
                <a:gd name="T7" fmla="*/ 90 h 90"/>
                <a:gd name="T8" fmla="*/ 58 w 59"/>
                <a:gd name="T9" fmla="*/ 50 h 90"/>
                <a:gd name="T10" fmla="*/ 0 60000 65536"/>
                <a:gd name="T11" fmla="*/ 0 60000 65536"/>
                <a:gd name="T12" fmla="*/ 0 60000 65536"/>
                <a:gd name="T13" fmla="*/ 0 60000 65536"/>
                <a:gd name="T14" fmla="*/ 0 60000 65536"/>
                <a:gd name="T15" fmla="*/ 0 w 59"/>
                <a:gd name="T16" fmla="*/ 0 h 90"/>
                <a:gd name="T17" fmla="*/ 59 w 59"/>
                <a:gd name="T18" fmla="*/ 90 h 90"/>
              </a:gdLst>
              <a:ahLst/>
              <a:cxnLst>
                <a:cxn ang="T10">
                  <a:pos x="T0" y="T1"/>
                </a:cxn>
                <a:cxn ang="T11">
                  <a:pos x="T2" y="T3"/>
                </a:cxn>
                <a:cxn ang="T12">
                  <a:pos x="T4" y="T5"/>
                </a:cxn>
                <a:cxn ang="T13">
                  <a:pos x="T6" y="T7"/>
                </a:cxn>
                <a:cxn ang="T14">
                  <a:pos x="T8" y="T9"/>
                </a:cxn>
              </a:cxnLst>
              <a:rect l="T15" t="T16" r="T17" b="T18"/>
              <a:pathLst>
                <a:path w="59" h="90">
                  <a:moveTo>
                    <a:pt x="58" y="50"/>
                  </a:moveTo>
                  <a:cubicBezTo>
                    <a:pt x="58" y="19"/>
                    <a:pt x="32" y="0"/>
                    <a:pt x="1" y="9"/>
                  </a:cubicBezTo>
                  <a:cubicBezTo>
                    <a:pt x="0" y="9"/>
                    <a:pt x="18" y="34"/>
                    <a:pt x="34" y="57"/>
                  </a:cubicBezTo>
                  <a:cubicBezTo>
                    <a:pt x="47" y="74"/>
                    <a:pt x="58" y="90"/>
                    <a:pt x="58" y="90"/>
                  </a:cubicBezTo>
                  <a:cubicBezTo>
                    <a:pt x="59" y="77"/>
                    <a:pt x="59" y="62"/>
                    <a:pt x="58" y="50"/>
                  </a:cubicBezTo>
                  <a:close/>
                </a:path>
              </a:pathLst>
            </a:custGeom>
            <a:gradFill flip="none" rotWithShape="1">
              <a:gsLst>
                <a:gs pos="29000">
                  <a:srgbClr val="A6A6A6"/>
                </a:gs>
                <a:gs pos="0">
                  <a:srgbClr val="A6A6A6"/>
                </a:gs>
                <a:gs pos="70000">
                  <a:schemeClr val="bg1">
                    <a:lumMod val="95000"/>
                  </a:schemeClr>
                </a:gs>
              </a:gsLst>
              <a:lin ang="15600000" scaled="0"/>
              <a:tileRect/>
            </a:gradFill>
            <a:ln w="6350">
              <a:noFill/>
              <a:miter lim="800000"/>
              <a:headEnd/>
              <a:tailEnd/>
            </a:ln>
          </p:spPr>
          <p:txBody>
            <a:bodyPr/>
            <a:lstStyle/>
            <a:p>
              <a:endParaRPr lang="en-US" dirty="0"/>
            </a:p>
          </p:txBody>
        </p:sp>
        <p:sp>
          <p:nvSpPr>
            <p:cNvPr id="3495" name="Freeform 3224"/>
            <p:cNvSpPr>
              <a:spLocks/>
            </p:cNvSpPr>
            <p:nvPr/>
          </p:nvSpPr>
          <p:spPr bwMode="gray">
            <a:xfrm>
              <a:off x="6412449" y="1287417"/>
              <a:ext cx="75467" cy="29541"/>
            </a:xfrm>
            <a:custGeom>
              <a:avLst/>
              <a:gdLst>
                <a:gd name="T0" fmla="*/ 461 w 517"/>
                <a:gd name="T1" fmla="*/ 1 h 202"/>
                <a:gd name="T2" fmla="*/ 460 w 517"/>
                <a:gd name="T3" fmla="*/ 0 h 202"/>
                <a:gd name="T4" fmla="*/ 0 w 517"/>
                <a:gd name="T5" fmla="*/ 122 h 202"/>
                <a:gd name="T6" fmla="*/ 56 w 517"/>
                <a:gd name="T7" fmla="*/ 202 h 202"/>
                <a:gd name="T8" fmla="*/ 517 w 517"/>
                <a:gd name="T9" fmla="*/ 81 h 202"/>
                <a:gd name="T10" fmla="*/ 461 w 517"/>
                <a:gd name="T11" fmla="*/ 1 h 202"/>
                <a:gd name="T12" fmla="*/ 0 60000 65536"/>
                <a:gd name="T13" fmla="*/ 0 60000 65536"/>
                <a:gd name="T14" fmla="*/ 0 60000 65536"/>
                <a:gd name="T15" fmla="*/ 0 60000 65536"/>
                <a:gd name="T16" fmla="*/ 0 60000 65536"/>
                <a:gd name="T17" fmla="*/ 0 60000 65536"/>
                <a:gd name="T18" fmla="*/ 0 w 517"/>
                <a:gd name="T19" fmla="*/ 0 h 202"/>
                <a:gd name="T20" fmla="*/ 517 w 517"/>
                <a:gd name="T21" fmla="*/ 202 h 202"/>
              </a:gdLst>
              <a:ahLst/>
              <a:cxnLst>
                <a:cxn ang="T12">
                  <a:pos x="T0" y="T1"/>
                </a:cxn>
                <a:cxn ang="T13">
                  <a:pos x="T2" y="T3"/>
                </a:cxn>
                <a:cxn ang="T14">
                  <a:pos x="T4" y="T5"/>
                </a:cxn>
                <a:cxn ang="T15">
                  <a:pos x="T6" y="T7"/>
                </a:cxn>
                <a:cxn ang="T16">
                  <a:pos x="T8" y="T9"/>
                </a:cxn>
                <a:cxn ang="T17">
                  <a:pos x="T10" y="T11"/>
                </a:cxn>
              </a:cxnLst>
              <a:rect l="T18" t="T19" r="T20" b="T21"/>
              <a:pathLst>
                <a:path w="517" h="202">
                  <a:moveTo>
                    <a:pt x="461" y="1"/>
                  </a:moveTo>
                  <a:cubicBezTo>
                    <a:pt x="460" y="0"/>
                    <a:pt x="460" y="0"/>
                    <a:pt x="460" y="0"/>
                  </a:cubicBezTo>
                  <a:cubicBezTo>
                    <a:pt x="0" y="122"/>
                    <a:pt x="0" y="122"/>
                    <a:pt x="0" y="122"/>
                  </a:cubicBezTo>
                  <a:cubicBezTo>
                    <a:pt x="56" y="202"/>
                    <a:pt x="56" y="202"/>
                    <a:pt x="56" y="202"/>
                  </a:cubicBezTo>
                  <a:cubicBezTo>
                    <a:pt x="517" y="81"/>
                    <a:pt x="517" y="81"/>
                    <a:pt x="517" y="81"/>
                  </a:cubicBezTo>
                  <a:cubicBezTo>
                    <a:pt x="517" y="49"/>
                    <a:pt x="492" y="10"/>
                    <a:pt x="461" y="1"/>
                  </a:cubicBezTo>
                  <a:close/>
                </a:path>
              </a:pathLst>
            </a:custGeom>
            <a:gradFill flip="none" rotWithShape="1">
              <a:gsLst>
                <a:gs pos="46000">
                  <a:schemeClr val="bg1">
                    <a:lumMod val="65000"/>
                  </a:schemeClr>
                </a:gs>
                <a:gs pos="58000">
                  <a:schemeClr val="bg1">
                    <a:lumMod val="95000"/>
                  </a:schemeClr>
                </a:gs>
              </a:gsLst>
              <a:lin ang="15300000" scaled="0"/>
              <a:tileRect/>
            </a:gradFill>
            <a:ln w="6350">
              <a:noFill/>
              <a:miter lim="800000"/>
              <a:headEnd/>
              <a:tailEnd/>
            </a:ln>
          </p:spPr>
          <p:txBody>
            <a:bodyPr/>
            <a:lstStyle/>
            <a:p>
              <a:endParaRPr lang="en-US" dirty="0"/>
            </a:p>
          </p:txBody>
        </p:sp>
        <p:sp>
          <p:nvSpPr>
            <p:cNvPr id="3496" name="Freeform 3225"/>
            <p:cNvSpPr>
              <a:spLocks/>
            </p:cNvSpPr>
            <p:nvPr/>
          </p:nvSpPr>
          <p:spPr bwMode="gray">
            <a:xfrm>
              <a:off x="6404171" y="1305206"/>
              <a:ext cx="16559" cy="13342"/>
            </a:xfrm>
            <a:custGeom>
              <a:avLst/>
              <a:gdLst>
                <a:gd name="T0" fmla="*/ 105 w 113"/>
                <a:gd name="T1" fmla="*/ 45 h 91"/>
                <a:gd name="T2" fmla="*/ 57 w 113"/>
                <a:gd name="T3" fmla="*/ 0 h 91"/>
                <a:gd name="T4" fmla="*/ 57 w 113"/>
                <a:gd name="T5" fmla="*/ 0 h 91"/>
                <a:gd name="T6" fmla="*/ 57 w 113"/>
                <a:gd name="T7" fmla="*/ 0 h 91"/>
                <a:gd name="T8" fmla="*/ 0 w 113"/>
                <a:gd name="T9" fmla="*/ 73 h 91"/>
                <a:gd name="T10" fmla="*/ 113 w 113"/>
                <a:gd name="T11" fmla="*/ 80 h 91"/>
                <a:gd name="T12" fmla="*/ 105 w 113"/>
                <a:gd name="T13" fmla="*/ 45 h 91"/>
                <a:gd name="T14" fmla="*/ 0 60000 65536"/>
                <a:gd name="T15" fmla="*/ 0 60000 65536"/>
                <a:gd name="T16" fmla="*/ 0 60000 65536"/>
                <a:gd name="T17" fmla="*/ 0 60000 65536"/>
                <a:gd name="T18" fmla="*/ 0 60000 65536"/>
                <a:gd name="T19" fmla="*/ 0 60000 65536"/>
                <a:gd name="T20" fmla="*/ 0 60000 65536"/>
                <a:gd name="T21" fmla="*/ 0 w 113"/>
                <a:gd name="T22" fmla="*/ 0 h 91"/>
                <a:gd name="T23" fmla="*/ 113 w 11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91">
                  <a:moveTo>
                    <a:pt x="105" y="45"/>
                  </a:moveTo>
                  <a:cubicBezTo>
                    <a:pt x="95" y="24"/>
                    <a:pt x="77" y="6"/>
                    <a:pt x="57" y="0"/>
                  </a:cubicBezTo>
                  <a:cubicBezTo>
                    <a:pt x="57" y="0"/>
                    <a:pt x="57" y="0"/>
                    <a:pt x="57" y="0"/>
                  </a:cubicBezTo>
                  <a:cubicBezTo>
                    <a:pt x="57" y="0"/>
                    <a:pt x="57" y="0"/>
                    <a:pt x="57" y="0"/>
                  </a:cubicBezTo>
                  <a:cubicBezTo>
                    <a:pt x="25" y="9"/>
                    <a:pt x="0" y="42"/>
                    <a:pt x="0" y="73"/>
                  </a:cubicBezTo>
                  <a:cubicBezTo>
                    <a:pt x="26" y="91"/>
                    <a:pt x="82" y="87"/>
                    <a:pt x="113" y="80"/>
                  </a:cubicBezTo>
                  <a:cubicBezTo>
                    <a:pt x="113" y="69"/>
                    <a:pt x="110" y="57"/>
                    <a:pt x="105" y="45"/>
                  </a:cubicBezTo>
                  <a:close/>
                </a:path>
              </a:pathLst>
            </a:custGeom>
            <a:gradFill flip="none" rotWithShape="1">
              <a:gsLst>
                <a:gs pos="100000">
                  <a:schemeClr val="bg1">
                    <a:lumMod val="50000"/>
                  </a:schemeClr>
                </a:gs>
                <a:gs pos="49000">
                  <a:srgbClr val="A6A6A6"/>
                </a:gs>
                <a:gs pos="0">
                  <a:srgbClr val="A6A6A6"/>
                </a:gs>
                <a:gs pos="87000">
                  <a:schemeClr val="bg1">
                    <a:lumMod val="95000"/>
                  </a:schemeClr>
                </a:gs>
              </a:gsLst>
              <a:lin ang="16200000" scaled="1"/>
              <a:tileRect/>
            </a:gradFill>
            <a:ln w="6350">
              <a:noFill/>
              <a:miter lim="800000"/>
              <a:headEnd/>
              <a:tailEnd/>
            </a:ln>
          </p:spPr>
          <p:txBody>
            <a:bodyPr/>
            <a:lstStyle/>
            <a:p>
              <a:endParaRPr lang="en-US" dirty="0"/>
            </a:p>
          </p:txBody>
        </p:sp>
        <p:sp>
          <p:nvSpPr>
            <p:cNvPr id="3497" name="Freeform 3226"/>
            <p:cNvSpPr>
              <a:spLocks/>
            </p:cNvSpPr>
            <p:nvPr/>
          </p:nvSpPr>
          <p:spPr bwMode="gray">
            <a:xfrm>
              <a:off x="6406080" y="1405900"/>
              <a:ext cx="15284" cy="14612"/>
            </a:xfrm>
            <a:custGeom>
              <a:avLst/>
              <a:gdLst>
                <a:gd name="T0" fmla="*/ 0 w 248"/>
                <a:gd name="T1" fmla="*/ 69 h 239"/>
                <a:gd name="T2" fmla="*/ 0 w 248"/>
                <a:gd name="T3" fmla="*/ 239 h 239"/>
                <a:gd name="T4" fmla="*/ 248 w 248"/>
                <a:gd name="T5" fmla="*/ 172 h 239"/>
                <a:gd name="T6" fmla="*/ 248 w 248"/>
                <a:gd name="T7" fmla="*/ 0 h 239"/>
                <a:gd name="T8" fmla="*/ 0 w 248"/>
                <a:gd name="T9" fmla="*/ 69 h 239"/>
                <a:gd name="T10" fmla="*/ 0 60000 65536"/>
                <a:gd name="T11" fmla="*/ 0 60000 65536"/>
                <a:gd name="T12" fmla="*/ 0 60000 65536"/>
                <a:gd name="T13" fmla="*/ 0 60000 65536"/>
                <a:gd name="T14" fmla="*/ 0 60000 65536"/>
                <a:gd name="T15" fmla="*/ 0 w 248"/>
                <a:gd name="T16" fmla="*/ 0 h 239"/>
                <a:gd name="T17" fmla="*/ 248 w 248"/>
                <a:gd name="T18" fmla="*/ 239 h 239"/>
              </a:gdLst>
              <a:ahLst/>
              <a:cxnLst>
                <a:cxn ang="T10">
                  <a:pos x="T0" y="T1"/>
                </a:cxn>
                <a:cxn ang="T11">
                  <a:pos x="T2" y="T3"/>
                </a:cxn>
                <a:cxn ang="T12">
                  <a:pos x="T4" y="T5"/>
                </a:cxn>
                <a:cxn ang="T13">
                  <a:pos x="T6" y="T7"/>
                </a:cxn>
                <a:cxn ang="T14">
                  <a:pos x="T8" y="T9"/>
                </a:cxn>
              </a:cxnLst>
              <a:rect l="T15" t="T16" r="T17" b="T18"/>
              <a:pathLst>
                <a:path w="248" h="239">
                  <a:moveTo>
                    <a:pt x="0" y="69"/>
                  </a:moveTo>
                  <a:lnTo>
                    <a:pt x="0" y="239"/>
                  </a:lnTo>
                  <a:lnTo>
                    <a:pt x="248" y="172"/>
                  </a:lnTo>
                  <a:lnTo>
                    <a:pt x="248" y="0"/>
                  </a:lnTo>
                  <a:lnTo>
                    <a:pt x="0" y="69"/>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98" name="Freeform 3227"/>
            <p:cNvSpPr>
              <a:spLocks/>
            </p:cNvSpPr>
            <p:nvPr/>
          </p:nvSpPr>
          <p:spPr bwMode="gray">
            <a:xfrm>
              <a:off x="6471995" y="1388428"/>
              <a:ext cx="14329" cy="14612"/>
            </a:xfrm>
            <a:custGeom>
              <a:avLst/>
              <a:gdLst>
                <a:gd name="T0" fmla="*/ 0 w 234"/>
                <a:gd name="T1" fmla="*/ 61 h 234"/>
                <a:gd name="T2" fmla="*/ 0 w 234"/>
                <a:gd name="T3" fmla="*/ 234 h 234"/>
                <a:gd name="T4" fmla="*/ 234 w 234"/>
                <a:gd name="T5" fmla="*/ 172 h 234"/>
                <a:gd name="T6" fmla="*/ 234 w 234"/>
                <a:gd name="T7" fmla="*/ 0 h 234"/>
                <a:gd name="T8" fmla="*/ 0 w 234"/>
                <a:gd name="T9" fmla="*/ 61 h 234"/>
                <a:gd name="T10" fmla="*/ 0 60000 65536"/>
                <a:gd name="T11" fmla="*/ 0 60000 65536"/>
                <a:gd name="T12" fmla="*/ 0 60000 65536"/>
                <a:gd name="T13" fmla="*/ 0 60000 65536"/>
                <a:gd name="T14" fmla="*/ 0 60000 65536"/>
                <a:gd name="T15" fmla="*/ 0 w 234"/>
                <a:gd name="T16" fmla="*/ 0 h 234"/>
                <a:gd name="T17" fmla="*/ 234 w 234"/>
                <a:gd name="T18" fmla="*/ 234 h 234"/>
              </a:gdLst>
              <a:ahLst/>
              <a:cxnLst>
                <a:cxn ang="T10">
                  <a:pos x="T0" y="T1"/>
                </a:cxn>
                <a:cxn ang="T11">
                  <a:pos x="T2" y="T3"/>
                </a:cxn>
                <a:cxn ang="T12">
                  <a:pos x="T4" y="T5"/>
                </a:cxn>
                <a:cxn ang="T13">
                  <a:pos x="T6" y="T7"/>
                </a:cxn>
                <a:cxn ang="T14">
                  <a:pos x="T8" y="T9"/>
                </a:cxn>
              </a:cxnLst>
              <a:rect l="T15" t="T16" r="T17" b="T18"/>
              <a:pathLst>
                <a:path w="234" h="234">
                  <a:moveTo>
                    <a:pt x="0" y="61"/>
                  </a:moveTo>
                  <a:lnTo>
                    <a:pt x="0" y="234"/>
                  </a:lnTo>
                  <a:lnTo>
                    <a:pt x="234" y="172"/>
                  </a:lnTo>
                  <a:lnTo>
                    <a:pt x="234" y="0"/>
                  </a:lnTo>
                  <a:lnTo>
                    <a:pt x="0" y="61"/>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499" name="Freeform 3228"/>
            <p:cNvSpPr>
              <a:spLocks/>
            </p:cNvSpPr>
            <p:nvPr/>
          </p:nvSpPr>
          <p:spPr bwMode="gray">
            <a:xfrm>
              <a:off x="6422957" y="1348088"/>
              <a:ext cx="47446" cy="60035"/>
            </a:xfrm>
            <a:custGeom>
              <a:avLst/>
              <a:gdLst>
                <a:gd name="T0" fmla="*/ 325 w 325"/>
                <a:gd name="T1" fmla="*/ 275 h 411"/>
                <a:gd name="T2" fmla="*/ 277 w 325"/>
                <a:gd name="T3" fmla="*/ 338 h 411"/>
                <a:gd name="T4" fmla="*/ 48 w 325"/>
                <a:gd name="T5" fmla="*/ 404 h 411"/>
                <a:gd name="T6" fmla="*/ 0 w 325"/>
                <a:gd name="T7" fmla="*/ 369 h 411"/>
                <a:gd name="T8" fmla="*/ 0 w 325"/>
                <a:gd name="T9" fmla="*/ 137 h 411"/>
                <a:gd name="T10" fmla="*/ 48 w 325"/>
                <a:gd name="T11" fmla="*/ 74 h 411"/>
                <a:gd name="T12" fmla="*/ 277 w 325"/>
                <a:gd name="T13" fmla="*/ 8 h 411"/>
                <a:gd name="T14" fmla="*/ 325 w 325"/>
                <a:gd name="T15" fmla="*/ 43 h 411"/>
                <a:gd name="T16" fmla="*/ 325 w 325"/>
                <a:gd name="T17" fmla="*/ 275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411"/>
                <a:gd name="T29" fmla="*/ 325 w 325"/>
                <a:gd name="T30" fmla="*/ 411 h 4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411">
                  <a:moveTo>
                    <a:pt x="325" y="275"/>
                  </a:moveTo>
                  <a:cubicBezTo>
                    <a:pt x="325" y="302"/>
                    <a:pt x="304" y="330"/>
                    <a:pt x="277" y="338"/>
                  </a:cubicBezTo>
                  <a:cubicBezTo>
                    <a:pt x="48" y="404"/>
                    <a:pt x="48" y="404"/>
                    <a:pt x="48" y="404"/>
                  </a:cubicBezTo>
                  <a:cubicBezTo>
                    <a:pt x="22" y="411"/>
                    <a:pt x="0" y="396"/>
                    <a:pt x="0" y="369"/>
                  </a:cubicBezTo>
                  <a:cubicBezTo>
                    <a:pt x="0" y="137"/>
                    <a:pt x="0" y="137"/>
                    <a:pt x="0" y="137"/>
                  </a:cubicBezTo>
                  <a:cubicBezTo>
                    <a:pt x="0" y="110"/>
                    <a:pt x="22" y="82"/>
                    <a:pt x="48" y="74"/>
                  </a:cubicBezTo>
                  <a:cubicBezTo>
                    <a:pt x="277" y="8"/>
                    <a:pt x="277" y="8"/>
                    <a:pt x="277" y="8"/>
                  </a:cubicBezTo>
                  <a:cubicBezTo>
                    <a:pt x="304" y="0"/>
                    <a:pt x="325" y="16"/>
                    <a:pt x="325" y="43"/>
                  </a:cubicBezTo>
                  <a:lnTo>
                    <a:pt x="325" y="275"/>
                  </a:lnTo>
                  <a:close/>
                </a:path>
              </a:pathLst>
            </a:custGeom>
            <a:pattFill prst="ltVert">
              <a:fgClr>
                <a:schemeClr val="bg1">
                  <a:lumMod val="65000"/>
                </a:schemeClr>
              </a:fgClr>
              <a:bgClr>
                <a:schemeClr val="bg1">
                  <a:lumMod val="50000"/>
                </a:schemeClr>
              </a:bgClr>
            </a:pattFill>
            <a:ln w="6350">
              <a:noFill/>
              <a:miter lim="800000"/>
              <a:headEnd/>
              <a:tailEnd/>
            </a:ln>
          </p:spPr>
          <p:txBody>
            <a:bodyPr/>
            <a:lstStyle/>
            <a:p>
              <a:endParaRPr lang="en-US" dirty="0"/>
            </a:p>
          </p:txBody>
        </p:sp>
        <p:sp>
          <p:nvSpPr>
            <p:cNvPr id="3500" name="Freeform 3232"/>
            <p:cNvSpPr>
              <a:spLocks/>
            </p:cNvSpPr>
            <p:nvPr/>
          </p:nvSpPr>
          <p:spPr bwMode="gray">
            <a:xfrm>
              <a:off x="6341758" y="1240406"/>
              <a:ext cx="139789" cy="65753"/>
            </a:xfrm>
            <a:custGeom>
              <a:avLst/>
              <a:gdLst>
                <a:gd name="T0" fmla="*/ 468 w 956"/>
                <a:gd name="T1" fmla="*/ 0 h 451"/>
                <a:gd name="T2" fmla="*/ 0 w 956"/>
                <a:gd name="T3" fmla="*/ 125 h 451"/>
                <a:gd name="T4" fmla="*/ 488 w 956"/>
                <a:gd name="T5" fmla="*/ 451 h 451"/>
                <a:gd name="T6" fmla="*/ 956 w 956"/>
                <a:gd name="T7" fmla="*/ 325 h 451"/>
                <a:gd name="T8" fmla="*/ 468 w 956"/>
                <a:gd name="T9" fmla="*/ 0 h 451"/>
                <a:gd name="T10" fmla="*/ 0 60000 65536"/>
                <a:gd name="T11" fmla="*/ 0 60000 65536"/>
                <a:gd name="T12" fmla="*/ 0 60000 65536"/>
                <a:gd name="T13" fmla="*/ 0 60000 65536"/>
                <a:gd name="T14" fmla="*/ 0 60000 65536"/>
                <a:gd name="T15" fmla="*/ 0 w 956"/>
                <a:gd name="T16" fmla="*/ 0 h 451"/>
                <a:gd name="T17" fmla="*/ 956 w 956"/>
                <a:gd name="T18" fmla="*/ 451 h 451"/>
              </a:gdLst>
              <a:ahLst/>
              <a:cxnLst>
                <a:cxn ang="T10">
                  <a:pos x="T0" y="T1"/>
                </a:cxn>
                <a:cxn ang="T11">
                  <a:pos x="T2" y="T3"/>
                </a:cxn>
                <a:cxn ang="T12">
                  <a:pos x="T4" y="T5"/>
                </a:cxn>
                <a:cxn ang="T13">
                  <a:pos x="T6" y="T7"/>
                </a:cxn>
                <a:cxn ang="T14">
                  <a:pos x="T8" y="T9"/>
                </a:cxn>
              </a:cxnLst>
              <a:rect l="T15" t="T16" r="T17" b="T18"/>
              <a:pathLst>
                <a:path w="956" h="451">
                  <a:moveTo>
                    <a:pt x="468" y="0"/>
                  </a:moveTo>
                  <a:cubicBezTo>
                    <a:pt x="0" y="125"/>
                    <a:pt x="0" y="125"/>
                    <a:pt x="0" y="125"/>
                  </a:cubicBezTo>
                  <a:cubicBezTo>
                    <a:pt x="488" y="451"/>
                    <a:pt x="488" y="451"/>
                    <a:pt x="488" y="451"/>
                  </a:cubicBezTo>
                  <a:cubicBezTo>
                    <a:pt x="956" y="325"/>
                    <a:pt x="956" y="325"/>
                    <a:pt x="956" y="325"/>
                  </a:cubicBezTo>
                  <a:cubicBezTo>
                    <a:pt x="956" y="325"/>
                    <a:pt x="549" y="0"/>
                    <a:pt x="468" y="0"/>
                  </a:cubicBezTo>
                  <a:close/>
                </a:path>
              </a:pathLst>
            </a:custGeom>
            <a:solidFill>
              <a:schemeClr val="bg1">
                <a:lumMod val="95000"/>
              </a:schemeClr>
            </a:solidFill>
            <a:ln w="6350">
              <a:noFill/>
              <a:miter lim="800000"/>
              <a:headEnd/>
              <a:tailEnd/>
            </a:ln>
          </p:spPr>
          <p:txBody>
            <a:bodyPr/>
            <a:lstStyle/>
            <a:p>
              <a:endParaRPr lang="en-US" dirty="0"/>
            </a:p>
          </p:txBody>
        </p:sp>
        <p:sp>
          <p:nvSpPr>
            <p:cNvPr id="3501" name="Freeform 3233"/>
            <p:cNvSpPr>
              <a:spLocks/>
            </p:cNvSpPr>
            <p:nvPr/>
          </p:nvSpPr>
          <p:spPr bwMode="gray">
            <a:xfrm>
              <a:off x="6341758" y="1258512"/>
              <a:ext cx="71328" cy="47647"/>
            </a:xfrm>
            <a:custGeom>
              <a:avLst/>
              <a:gdLst>
                <a:gd name="T0" fmla="*/ 0 w 488"/>
                <a:gd name="T1" fmla="*/ 0 h 326"/>
                <a:gd name="T2" fmla="*/ 488 w 488"/>
                <a:gd name="T3" fmla="*/ 326 h 326"/>
                <a:gd name="T4" fmla="*/ 117 w 488"/>
                <a:gd name="T5" fmla="*/ 226 h 326"/>
                <a:gd name="T6" fmla="*/ 0 w 488"/>
                <a:gd name="T7" fmla="*/ 198 h 326"/>
                <a:gd name="T8" fmla="*/ 0 w 488"/>
                <a:gd name="T9" fmla="*/ 0 h 326"/>
                <a:gd name="T10" fmla="*/ 0 60000 65536"/>
                <a:gd name="T11" fmla="*/ 0 60000 65536"/>
                <a:gd name="T12" fmla="*/ 0 60000 65536"/>
                <a:gd name="T13" fmla="*/ 0 60000 65536"/>
                <a:gd name="T14" fmla="*/ 0 60000 65536"/>
                <a:gd name="T15" fmla="*/ 0 w 488"/>
                <a:gd name="T16" fmla="*/ 0 h 326"/>
                <a:gd name="T17" fmla="*/ 488 w 488"/>
                <a:gd name="T18" fmla="*/ 326 h 326"/>
              </a:gdLst>
              <a:ahLst/>
              <a:cxnLst>
                <a:cxn ang="T10">
                  <a:pos x="T0" y="T1"/>
                </a:cxn>
                <a:cxn ang="T11">
                  <a:pos x="T2" y="T3"/>
                </a:cxn>
                <a:cxn ang="T12">
                  <a:pos x="T4" y="T5"/>
                </a:cxn>
                <a:cxn ang="T13">
                  <a:pos x="T6" y="T7"/>
                </a:cxn>
                <a:cxn ang="T14">
                  <a:pos x="T8" y="T9"/>
                </a:cxn>
              </a:cxnLst>
              <a:rect l="T15" t="T16" r="T17" b="T18"/>
              <a:pathLst>
                <a:path w="488" h="326">
                  <a:moveTo>
                    <a:pt x="0" y="0"/>
                  </a:moveTo>
                  <a:cubicBezTo>
                    <a:pt x="82" y="0"/>
                    <a:pt x="488" y="326"/>
                    <a:pt x="488" y="326"/>
                  </a:cubicBezTo>
                  <a:cubicBezTo>
                    <a:pt x="117" y="226"/>
                    <a:pt x="117" y="226"/>
                    <a:pt x="117" y="226"/>
                  </a:cubicBezTo>
                  <a:cubicBezTo>
                    <a:pt x="0" y="198"/>
                    <a:pt x="0" y="198"/>
                    <a:pt x="0" y="198"/>
                  </a:cubicBezTo>
                  <a:lnTo>
                    <a:pt x="0" y="0"/>
                  </a:lnTo>
                  <a:close/>
                </a:path>
              </a:pathLst>
            </a:custGeom>
            <a:solidFill>
              <a:schemeClr val="bg1">
                <a:lumMod val="50000"/>
              </a:schemeClr>
            </a:solidFill>
            <a:ln w="6350">
              <a:noFill/>
              <a:miter lim="800000"/>
              <a:headEnd/>
              <a:tailEnd/>
            </a:ln>
          </p:spPr>
          <p:txBody>
            <a:bodyPr/>
            <a:lstStyle/>
            <a:p>
              <a:endParaRPr lang="en-US" dirty="0"/>
            </a:p>
          </p:txBody>
        </p:sp>
        <p:sp>
          <p:nvSpPr>
            <p:cNvPr id="3502" name="Freeform 1327"/>
            <p:cNvSpPr>
              <a:spLocks/>
            </p:cNvSpPr>
            <p:nvPr/>
          </p:nvSpPr>
          <p:spPr bwMode="gray">
            <a:xfrm flipH="1">
              <a:off x="9055674" y="1763385"/>
              <a:ext cx="11307" cy="32644"/>
            </a:xfrm>
            <a:custGeom>
              <a:avLst/>
              <a:gdLst/>
              <a:ahLst/>
              <a:cxnLst>
                <a:cxn ang="0">
                  <a:pos x="0" y="484"/>
                </a:cxn>
                <a:cxn ang="0">
                  <a:pos x="0" y="45"/>
                </a:cxn>
                <a:cxn ang="0">
                  <a:pos x="168" y="0"/>
                </a:cxn>
                <a:cxn ang="0">
                  <a:pos x="168" y="442"/>
                </a:cxn>
                <a:cxn ang="0">
                  <a:pos x="0" y="484"/>
                </a:cxn>
              </a:cxnLst>
              <a:rect l="0" t="0" r="r" b="b"/>
              <a:pathLst>
                <a:path w="168" h="484">
                  <a:moveTo>
                    <a:pt x="0" y="484"/>
                  </a:moveTo>
                  <a:lnTo>
                    <a:pt x="0" y="45"/>
                  </a:lnTo>
                  <a:lnTo>
                    <a:pt x="168" y="0"/>
                  </a:lnTo>
                  <a:lnTo>
                    <a:pt x="168" y="442"/>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03" name="Freeform 1328"/>
            <p:cNvSpPr>
              <a:spLocks/>
            </p:cNvSpPr>
            <p:nvPr/>
          </p:nvSpPr>
          <p:spPr bwMode="gray">
            <a:xfrm flipH="1">
              <a:off x="9066982" y="1765947"/>
              <a:ext cx="2020" cy="30081"/>
            </a:xfrm>
            <a:custGeom>
              <a:avLst/>
              <a:gdLst/>
              <a:ahLst/>
              <a:cxnLst>
                <a:cxn ang="0">
                  <a:pos x="30" y="7"/>
                </a:cxn>
                <a:cxn ang="0">
                  <a:pos x="0" y="0"/>
                </a:cxn>
                <a:cxn ang="0">
                  <a:pos x="0" y="439"/>
                </a:cxn>
                <a:cxn ang="0">
                  <a:pos x="30" y="446"/>
                </a:cxn>
                <a:cxn ang="0">
                  <a:pos x="30" y="7"/>
                </a:cxn>
              </a:cxnLst>
              <a:rect l="0" t="0" r="r" b="b"/>
              <a:pathLst>
                <a:path w="30" h="446">
                  <a:moveTo>
                    <a:pt x="30" y="7"/>
                  </a:moveTo>
                  <a:lnTo>
                    <a:pt x="0" y="0"/>
                  </a:lnTo>
                  <a:lnTo>
                    <a:pt x="0" y="439"/>
                  </a:lnTo>
                  <a:lnTo>
                    <a:pt x="30" y="446"/>
                  </a:lnTo>
                  <a:lnTo>
                    <a:pt x="30" y="7"/>
                  </a:lnTo>
                  <a:close/>
                </a:path>
              </a:pathLst>
            </a:custGeom>
            <a:solidFill>
              <a:srgbClr val="FFFFFF"/>
            </a:solidFill>
            <a:ln w="6350" cap="flat" cmpd="sng">
              <a:solidFill>
                <a:srgbClr val="000000"/>
              </a:solidFill>
              <a:prstDash val="solid"/>
              <a:miter lim="800000"/>
              <a:headEnd/>
              <a:tailEnd/>
            </a:ln>
          </p:spPr>
          <p:txBody>
            <a:bodyPr/>
            <a:lstStyle/>
            <a:p>
              <a:endParaRPr lang="en-US" dirty="0"/>
            </a:p>
          </p:txBody>
        </p:sp>
        <p:sp>
          <p:nvSpPr>
            <p:cNvPr id="3504" name="Freeform 1329"/>
            <p:cNvSpPr>
              <a:spLocks/>
            </p:cNvSpPr>
            <p:nvPr/>
          </p:nvSpPr>
          <p:spPr bwMode="gray">
            <a:xfrm flipH="1">
              <a:off x="9055674" y="1762912"/>
              <a:ext cx="13326" cy="3508"/>
            </a:xfrm>
            <a:custGeom>
              <a:avLst/>
              <a:gdLst/>
              <a:ahLst/>
              <a:cxnLst>
                <a:cxn ang="0">
                  <a:pos x="198" y="7"/>
                </a:cxn>
                <a:cxn ang="0">
                  <a:pos x="165" y="0"/>
                </a:cxn>
                <a:cxn ang="0">
                  <a:pos x="0" y="45"/>
                </a:cxn>
                <a:cxn ang="0">
                  <a:pos x="30" y="52"/>
                </a:cxn>
                <a:cxn ang="0">
                  <a:pos x="198" y="7"/>
                </a:cxn>
              </a:cxnLst>
              <a:rect l="0" t="0" r="r" b="b"/>
              <a:pathLst>
                <a:path w="198" h="52">
                  <a:moveTo>
                    <a:pt x="198" y="7"/>
                  </a:moveTo>
                  <a:lnTo>
                    <a:pt x="165" y="0"/>
                  </a:lnTo>
                  <a:lnTo>
                    <a:pt x="0" y="45"/>
                  </a:lnTo>
                  <a:lnTo>
                    <a:pt x="30"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05" name="Freeform 1330"/>
            <p:cNvSpPr>
              <a:spLocks/>
            </p:cNvSpPr>
            <p:nvPr/>
          </p:nvSpPr>
          <p:spPr bwMode="gray">
            <a:xfrm flipH="1">
              <a:off x="9068867" y="1758123"/>
              <a:ext cx="1750" cy="2091"/>
            </a:xfrm>
            <a:custGeom>
              <a:avLst/>
              <a:gdLst/>
              <a:ahLst/>
              <a:cxnLst>
                <a:cxn ang="0">
                  <a:pos x="2" y="2"/>
                </a:cxn>
                <a:cxn ang="0">
                  <a:pos x="9" y="4"/>
                </a:cxn>
                <a:cxn ang="0">
                  <a:pos x="10" y="12"/>
                </a:cxn>
                <a:cxn ang="0">
                  <a:pos x="2" y="9"/>
                </a:cxn>
                <a:cxn ang="0">
                  <a:pos x="2" y="2"/>
                </a:cxn>
              </a:cxnLst>
              <a:rect l="0" t="0" r="r" b="b"/>
              <a:pathLst>
                <a:path w="11" h="13">
                  <a:moveTo>
                    <a:pt x="2" y="2"/>
                  </a:moveTo>
                  <a:cubicBezTo>
                    <a:pt x="4" y="0"/>
                    <a:pt x="7" y="1"/>
                    <a:pt x="9" y="4"/>
                  </a:cubicBezTo>
                  <a:cubicBezTo>
                    <a:pt x="11" y="7"/>
                    <a:pt x="11" y="10"/>
                    <a:pt x="10" y="12"/>
                  </a:cubicBezTo>
                  <a:cubicBezTo>
                    <a:pt x="8" y="13"/>
                    <a:pt x="5" y="12"/>
                    <a:pt x="2" y="9"/>
                  </a:cubicBezTo>
                  <a:cubicBezTo>
                    <a:pt x="0" y="6"/>
                    <a:pt x="0" y="3"/>
                    <a:pt x="2" y="2"/>
                  </a:cubicBezTo>
                  <a:close/>
                </a:path>
              </a:pathLst>
            </a:custGeom>
            <a:solidFill>
              <a:srgbClr val="000000"/>
            </a:solidFill>
            <a:ln w="6350" cmpd="sng">
              <a:solidFill>
                <a:srgbClr val="000000"/>
              </a:solidFill>
              <a:round/>
              <a:headEnd/>
              <a:tailEnd/>
            </a:ln>
          </p:spPr>
          <p:txBody>
            <a:bodyPr/>
            <a:lstStyle/>
            <a:p>
              <a:endParaRPr lang="en-US" dirty="0"/>
            </a:p>
          </p:txBody>
        </p:sp>
        <p:sp>
          <p:nvSpPr>
            <p:cNvPr id="3506" name="Freeform 1331"/>
            <p:cNvSpPr>
              <a:spLocks/>
            </p:cNvSpPr>
            <p:nvPr/>
          </p:nvSpPr>
          <p:spPr bwMode="gray">
            <a:xfrm flipH="1">
              <a:off x="9068867" y="1803986"/>
              <a:ext cx="1750" cy="1956"/>
            </a:xfrm>
            <a:custGeom>
              <a:avLst/>
              <a:gdLst/>
              <a:ahLst/>
              <a:cxnLst>
                <a:cxn ang="0">
                  <a:pos x="2" y="1"/>
                </a:cxn>
                <a:cxn ang="0">
                  <a:pos x="9" y="4"/>
                </a:cxn>
                <a:cxn ang="0">
                  <a:pos x="10" y="11"/>
                </a:cxn>
                <a:cxn ang="0">
                  <a:pos x="2" y="9"/>
                </a:cxn>
                <a:cxn ang="0">
                  <a:pos x="2" y="1"/>
                </a:cxn>
              </a:cxnLst>
              <a:rect l="0" t="0" r="r" b="b"/>
              <a:pathLst>
                <a:path w="11" h="12">
                  <a:moveTo>
                    <a:pt x="2" y="1"/>
                  </a:moveTo>
                  <a:cubicBezTo>
                    <a:pt x="4" y="0"/>
                    <a:pt x="7" y="1"/>
                    <a:pt x="9" y="4"/>
                  </a:cubicBezTo>
                  <a:cubicBezTo>
                    <a:pt x="11" y="6"/>
                    <a:pt x="11" y="10"/>
                    <a:pt x="10" y="11"/>
                  </a:cubicBezTo>
                  <a:cubicBezTo>
                    <a:pt x="8" y="12"/>
                    <a:pt x="5" y="11"/>
                    <a:pt x="2" y="9"/>
                  </a:cubicBezTo>
                  <a:cubicBezTo>
                    <a:pt x="0" y="6"/>
                    <a:pt x="0" y="3"/>
                    <a:pt x="2" y="1"/>
                  </a:cubicBezTo>
                  <a:close/>
                </a:path>
              </a:pathLst>
            </a:custGeom>
            <a:solidFill>
              <a:srgbClr val="000000"/>
            </a:solidFill>
            <a:ln w="6350" cmpd="sng">
              <a:solidFill>
                <a:srgbClr val="000000"/>
              </a:solidFill>
              <a:round/>
              <a:headEnd/>
              <a:tailEnd/>
            </a:ln>
          </p:spPr>
          <p:txBody>
            <a:bodyPr/>
            <a:lstStyle/>
            <a:p>
              <a:endParaRPr lang="en-US" dirty="0"/>
            </a:p>
          </p:txBody>
        </p:sp>
        <p:sp>
          <p:nvSpPr>
            <p:cNvPr id="3507" name="Freeform 1332"/>
            <p:cNvSpPr>
              <a:spLocks/>
            </p:cNvSpPr>
            <p:nvPr/>
          </p:nvSpPr>
          <p:spPr bwMode="gray">
            <a:xfrm flipH="1">
              <a:off x="9055002" y="1754617"/>
              <a:ext cx="14807" cy="50988"/>
            </a:xfrm>
            <a:custGeom>
              <a:avLst/>
              <a:gdLst/>
              <a:ahLst/>
              <a:cxnLst>
                <a:cxn ang="0">
                  <a:pos x="0" y="25"/>
                </a:cxn>
                <a:cxn ang="0">
                  <a:pos x="2" y="33"/>
                </a:cxn>
                <a:cxn ang="0">
                  <a:pos x="85" y="10"/>
                </a:cxn>
                <a:cxn ang="0">
                  <a:pos x="85" y="290"/>
                </a:cxn>
                <a:cxn ang="0">
                  <a:pos x="0" y="312"/>
                </a:cxn>
                <a:cxn ang="0">
                  <a:pos x="2" y="320"/>
                </a:cxn>
                <a:cxn ang="0">
                  <a:pos x="93" y="296"/>
                </a:cxn>
                <a:cxn ang="0">
                  <a:pos x="93" y="0"/>
                </a:cxn>
                <a:cxn ang="0">
                  <a:pos x="0" y="25"/>
                </a:cxn>
              </a:cxnLst>
              <a:rect l="0" t="0" r="r" b="b"/>
              <a:pathLst>
                <a:path w="93" h="320">
                  <a:moveTo>
                    <a:pt x="0" y="25"/>
                  </a:moveTo>
                  <a:cubicBezTo>
                    <a:pt x="2" y="33"/>
                    <a:pt x="2" y="33"/>
                    <a:pt x="2" y="33"/>
                  </a:cubicBezTo>
                  <a:cubicBezTo>
                    <a:pt x="2" y="33"/>
                    <a:pt x="76" y="13"/>
                    <a:pt x="85" y="10"/>
                  </a:cubicBezTo>
                  <a:cubicBezTo>
                    <a:pt x="85" y="20"/>
                    <a:pt x="85" y="284"/>
                    <a:pt x="85" y="290"/>
                  </a:cubicBezTo>
                  <a:cubicBezTo>
                    <a:pt x="79" y="291"/>
                    <a:pt x="0" y="312"/>
                    <a:pt x="0" y="312"/>
                  </a:cubicBezTo>
                  <a:cubicBezTo>
                    <a:pt x="2" y="320"/>
                    <a:pt x="2" y="320"/>
                    <a:pt x="2" y="320"/>
                  </a:cubicBezTo>
                  <a:cubicBezTo>
                    <a:pt x="93" y="296"/>
                    <a:pt x="93" y="296"/>
                    <a:pt x="93" y="296"/>
                  </a:cubicBezTo>
                  <a:cubicBezTo>
                    <a:pt x="93" y="0"/>
                    <a:pt x="93" y="0"/>
                    <a:pt x="93" y="0"/>
                  </a:cubicBezTo>
                  <a:lnTo>
                    <a:pt x="0" y="25"/>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08" name="Freeform 1333"/>
            <p:cNvSpPr>
              <a:spLocks/>
            </p:cNvSpPr>
            <p:nvPr/>
          </p:nvSpPr>
          <p:spPr bwMode="gray">
            <a:xfrm flipH="1">
              <a:off x="9155015" y="1843509"/>
              <a:ext cx="29277" cy="29338"/>
            </a:xfrm>
            <a:custGeom>
              <a:avLst/>
              <a:gdLst/>
              <a:ahLst/>
              <a:cxnLst>
                <a:cxn ang="0">
                  <a:pos x="187" y="435"/>
                </a:cxn>
                <a:cxn ang="0">
                  <a:pos x="0" y="241"/>
                </a:cxn>
                <a:cxn ang="0">
                  <a:pos x="435" y="0"/>
                </a:cxn>
                <a:cxn ang="0">
                  <a:pos x="380" y="383"/>
                </a:cxn>
                <a:cxn ang="0">
                  <a:pos x="187" y="435"/>
                </a:cxn>
              </a:cxnLst>
              <a:rect l="0" t="0" r="r" b="b"/>
              <a:pathLst>
                <a:path w="435" h="435">
                  <a:moveTo>
                    <a:pt x="187" y="435"/>
                  </a:moveTo>
                  <a:lnTo>
                    <a:pt x="0" y="241"/>
                  </a:lnTo>
                  <a:lnTo>
                    <a:pt x="435" y="0"/>
                  </a:lnTo>
                  <a:lnTo>
                    <a:pt x="380" y="383"/>
                  </a:lnTo>
                  <a:lnTo>
                    <a:pt x="187" y="435"/>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509" name="Freeform 1334"/>
            <p:cNvSpPr>
              <a:spLocks/>
            </p:cNvSpPr>
            <p:nvPr/>
          </p:nvSpPr>
          <p:spPr bwMode="gray">
            <a:xfrm flipH="1">
              <a:off x="9274143" y="1810056"/>
              <a:ext cx="30825" cy="30282"/>
            </a:xfrm>
            <a:custGeom>
              <a:avLst/>
              <a:gdLst/>
              <a:ahLst/>
              <a:cxnLst>
                <a:cxn ang="0">
                  <a:pos x="187" y="449"/>
                </a:cxn>
                <a:cxn ang="0">
                  <a:pos x="0" y="255"/>
                </a:cxn>
                <a:cxn ang="0">
                  <a:pos x="458" y="0"/>
                </a:cxn>
                <a:cxn ang="0">
                  <a:pos x="380" y="397"/>
                </a:cxn>
                <a:cxn ang="0">
                  <a:pos x="187" y="449"/>
                </a:cxn>
              </a:cxnLst>
              <a:rect l="0" t="0" r="r" b="b"/>
              <a:pathLst>
                <a:path w="458" h="449">
                  <a:moveTo>
                    <a:pt x="187" y="449"/>
                  </a:moveTo>
                  <a:lnTo>
                    <a:pt x="0" y="255"/>
                  </a:lnTo>
                  <a:lnTo>
                    <a:pt x="458" y="0"/>
                  </a:lnTo>
                  <a:lnTo>
                    <a:pt x="380" y="397"/>
                  </a:lnTo>
                  <a:lnTo>
                    <a:pt x="187" y="449"/>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510" name="Freeform 1335"/>
            <p:cNvSpPr>
              <a:spLocks/>
            </p:cNvSpPr>
            <p:nvPr/>
          </p:nvSpPr>
          <p:spPr bwMode="gray">
            <a:xfrm flipH="1">
              <a:off x="9132805" y="1850860"/>
              <a:ext cx="33518" cy="37027"/>
            </a:xfrm>
            <a:custGeom>
              <a:avLst/>
              <a:gdLst/>
              <a:ahLst/>
              <a:cxnLst>
                <a:cxn ang="0">
                  <a:pos x="168" y="67"/>
                </a:cxn>
                <a:cxn ang="0">
                  <a:pos x="46" y="15"/>
                </a:cxn>
                <a:cxn ang="0">
                  <a:pos x="46" y="15"/>
                </a:cxn>
                <a:cxn ang="0">
                  <a:pos x="12" y="23"/>
                </a:cxn>
                <a:cxn ang="0">
                  <a:pos x="19" y="38"/>
                </a:cxn>
                <a:cxn ang="0">
                  <a:pos x="41" y="164"/>
                </a:cxn>
                <a:cxn ang="0">
                  <a:pos x="100" y="212"/>
                </a:cxn>
                <a:cxn ang="0">
                  <a:pos x="109" y="232"/>
                </a:cxn>
                <a:cxn ang="0">
                  <a:pos x="154" y="220"/>
                </a:cxn>
                <a:cxn ang="0">
                  <a:pos x="154" y="220"/>
                </a:cxn>
                <a:cxn ang="0">
                  <a:pos x="176" y="209"/>
                </a:cxn>
                <a:cxn ang="0">
                  <a:pos x="168" y="67"/>
                </a:cxn>
              </a:cxnLst>
              <a:rect l="0" t="0" r="r" b="b"/>
              <a:pathLst>
                <a:path w="211" h="232">
                  <a:moveTo>
                    <a:pt x="168" y="67"/>
                  </a:moveTo>
                  <a:cubicBezTo>
                    <a:pt x="134" y="21"/>
                    <a:pt x="82" y="0"/>
                    <a:pt x="46" y="15"/>
                  </a:cubicBezTo>
                  <a:cubicBezTo>
                    <a:pt x="46" y="15"/>
                    <a:pt x="46" y="15"/>
                    <a:pt x="46" y="15"/>
                  </a:cubicBezTo>
                  <a:cubicBezTo>
                    <a:pt x="12" y="23"/>
                    <a:pt x="12" y="23"/>
                    <a:pt x="12" y="23"/>
                  </a:cubicBezTo>
                  <a:cubicBezTo>
                    <a:pt x="19" y="38"/>
                    <a:pt x="19" y="38"/>
                    <a:pt x="19" y="38"/>
                  </a:cubicBezTo>
                  <a:cubicBezTo>
                    <a:pt x="0" y="70"/>
                    <a:pt x="8" y="121"/>
                    <a:pt x="41" y="164"/>
                  </a:cubicBezTo>
                  <a:cubicBezTo>
                    <a:pt x="58" y="187"/>
                    <a:pt x="79" y="203"/>
                    <a:pt x="100" y="212"/>
                  </a:cubicBezTo>
                  <a:cubicBezTo>
                    <a:pt x="109" y="232"/>
                    <a:pt x="109" y="232"/>
                    <a:pt x="109" y="232"/>
                  </a:cubicBezTo>
                  <a:cubicBezTo>
                    <a:pt x="154" y="220"/>
                    <a:pt x="154" y="220"/>
                    <a:pt x="154" y="220"/>
                  </a:cubicBezTo>
                  <a:cubicBezTo>
                    <a:pt x="154" y="220"/>
                    <a:pt x="154" y="220"/>
                    <a:pt x="154" y="220"/>
                  </a:cubicBezTo>
                  <a:cubicBezTo>
                    <a:pt x="162" y="218"/>
                    <a:pt x="169" y="214"/>
                    <a:pt x="176" y="209"/>
                  </a:cubicBezTo>
                  <a:cubicBezTo>
                    <a:pt x="211" y="183"/>
                    <a:pt x="208"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511" name="Freeform 1336"/>
            <p:cNvSpPr>
              <a:spLocks/>
            </p:cNvSpPr>
            <p:nvPr/>
          </p:nvSpPr>
          <p:spPr bwMode="gray">
            <a:xfrm flipH="1">
              <a:off x="9139804" y="1851333"/>
              <a:ext cx="33854" cy="38376"/>
            </a:xfrm>
            <a:custGeom>
              <a:avLst/>
              <a:gdLst/>
              <a:ahLst/>
              <a:cxnLst>
                <a:cxn ang="0">
                  <a:pos x="178" y="214"/>
                </a:cxn>
                <a:cxn ang="0">
                  <a:pos x="43" y="169"/>
                </a:cxn>
                <a:cxn ang="0">
                  <a:pos x="35" y="27"/>
                </a:cxn>
                <a:cxn ang="0">
                  <a:pos x="170" y="72"/>
                </a:cxn>
                <a:cxn ang="0">
                  <a:pos x="178" y="214"/>
                </a:cxn>
              </a:cxnLst>
              <a:rect l="0" t="0" r="r" b="b"/>
              <a:pathLst>
                <a:path w="213" h="241">
                  <a:moveTo>
                    <a:pt x="178" y="214"/>
                  </a:moveTo>
                  <a:cubicBezTo>
                    <a:pt x="142" y="241"/>
                    <a:pt x="82" y="221"/>
                    <a:pt x="43" y="169"/>
                  </a:cubicBezTo>
                  <a:cubicBezTo>
                    <a:pt x="3" y="117"/>
                    <a:pt x="0" y="54"/>
                    <a:pt x="35" y="27"/>
                  </a:cubicBezTo>
                  <a:cubicBezTo>
                    <a:pt x="70" y="0"/>
                    <a:pt x="131" y="20"/>
                    <a:pt x="170" y="72"/>
                  </a:cubicBezTo>
                  <a:cubicBezTo>
                    <a:pt x="210" y="124"/>
                    <a:pt x="213" y="188"/>
                    <a:pt x="178"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512" name="Freeform 1337"/>
            <p:cNvSpPr>
              <a:spLocks/>
            </p:cNvSpPr>
            <p:nvPr/>
          </p:nvSpPr>
          <p:spPr bwMode="gray">
            <a:xfrm flipH="1">
              <a:off x="9146467" y="1858819"/>
              <a:ext cx="20461" cy="23403"/>
            </a:xfrm>
            <a:custGeom>
              <a:avLst/>
              <a:gdLst/>
              <a:ahLst/>
              <a:cxnLst>
                <a:cxn ang="0">
                  <a:pos x="108" y="131"/>
                </a:cxn>
                <a:cxn ang="0">
                  <a:pos x="26" y="103"/>
                </a:cxn>
                <a:cxn ang="0">
                  <a:pos x="21" y="17"/>
                </a:cxn>
                <a:cxn ang="0">
                  <a:pos x="103" y="44"/>
                </a:cxn>
                <a:cxn ang="0">
                  <a:pos x="108" y="131"/>
                </a:cxn>
              </a:cxnLst>
              <a:rect l="0" t="0" r="r" b="b"/>
              <a:pathLst>
                <a:path w="129" h="147">
                  <a:moveTo>
                    <a:pt x="108" y="131"/>
                  </a:moveTo>
                  <a:cubicBezTo>
                    <a:pt x="86" y="147"/>
                    <a:pt x="50" y="135"/>
                    <a:pt x="26" y="103"/>
                  </a:cubicBezTo>
                  <a:cubicBezTo>
                    <a:pt x="2" y="72"/>
                    <a:pt x="0" y="33"/>
                    <a:pt x="21" y="17"/>
                  </a:cubicBezTo>
                  <a:cubicBezTo>
                    <a:pt x="43" y="0"/>
                    <a:pt x="79" y="13"/>
                    <a:pt x="103" y="44"/>
                  </a:cubicBezTo>
                  <a:cubicBezTo>
                    <a:pt x="127" y="76"/>
                    <a:pt x="129" y="114"/>
                    <a:pt x="108" y="131"/>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13" name="Freeform 1338"/>
            <p:cNvSpPr>
              <a:spLocks/>
            </p:cNvSpPr>
            <p:nvPr/>
          </p:nvSpPr>
          <p:spPr bwMode="gray">
            <a:xfrm flipH="1">
              <a:off x="9253952" y="1817273"/>
              <a:ext cx="33518" cy="36960"/>
            </a:xfrm>
            <a:custGeom>
              <a:avLst/>
              <a:gdLst/>
              <a:ahLst/>
              <a:cxnLst>
                <a:cxn ang="0">
                  <a:pos x="168" y="67"/>
                </a:cxn>
                <a:cxn ang="0">
                  <a:pos x="46" y="15"/>
                </a:cxn>
                <a:cxn ang="0">
                  <a:pos x="46" y="14"/>
                </a:cxn>
                <a:cxn ang="0">
                  <a:pos x="12" y="23"/>
                </a:cxn>
                <a:cxn ang="0">
                  <a:pos x="19" y="38"/>
                </a:cxn>
                <a:cxn ang="0">
                  <a:pos x="41" y="164"/>
                </a:cxn>
                <a:cxn ang="0">
                  <a:pos x="100" y="212"/>
                </a:cxn>
                <a:cxn ang="0">
                  <a:pos x="109" y="232"/>
                </a:cxn>
                <a:cxn ang="0">
                  <a:pos x="154" y="219"/>
                </a:cxn>
                <a:cxn ang="0">
                  <a:pos x="154" y="219"/>
                </a:cxn>
                <a:cxn ang="0">
                  <a:pos x="176" y="209"/>
                </a:cxn>
                <a:cxn ang="0">
                  <a:pos x="168" y="67"/>
                </a:cxn>
              </a:cxnLst>
              <a:rect l="0" t="0" r="r" b="b"/>
              <a:pathLst>
                <a:path w="211" h="232">
                  <a:moveTo>
                    <a:pt x="168" y="67"/>
                  </a:moveTo>
                  <a:cubicBezTo>
                    <a:pt x="133" y="21"/>
                    <a:pt x="82" y="0"/>
                    <a:pt x="46" y="15"/>
                  </a:cubicBezTo>
                  <a:cubicBezTo>
                    <a:pt x="46" y="14"/>
                    <a:pt x="46" y="14"/>
                    <a:pt x="46" y="14"/>
                  </a:cubicBezTo>
                  <a:cubicBezTo>
                    <a:pt x="12" y="23"/>
                    <a:pt x="12" y="23"/>
                    <a:pt x="12" y="23"/>
                  </a:cubicBezTo>
                  <a:cubicBezTo>
                    <a:pt x="19" y="38"/>
                    <a:pt x="19" y="38"/>
                    <a:pt x="19" y="38"/>
                  </a:cubicBezTo>
                  <a:cubicBezTo>
                    <a:pt x="0" y="70"/>
                    <a:pt x="8" y="121"/>
                    <a:pt x="41" y="164"/>
                  </a:cubicBezTo>
                  <a:cubicBezTo>
                    <a:pt x="58" y="186"/>
                    <a:pt x="78" y="203"/>
                    <a:pt x="100" y="212"/>
                  </a:cubicBezTo>
                  <a:cubicBezTo>
                    <a:pt x="109" y="232"/>
                    <a:pt x="109" y="232"/>
                    <a:pt x="109" y="232"/>
                  </a:cubicBezTo>
                  <a:cubicBezTo>
                    <a:pt x="154" y="219"/>
                    <a:pt x="154" y="219"/>
                    <a:pt x="154" y="219"/>
                  </a:cubicBezTo>
                  <a:cubicBezTo>
                    <a:pt x="154" y="219"/>
                    <a:pt x="154" y="219"/>
                    <a:pt x="154" y="219"/>
                  </a:cubicBezTo>
                  <a:cubicBezTo>
                    <a:pt x="162" y="218"/>
                    <a:pt x="169" y="214"/>
                    <a:pt x="176" y="209"/>
                  </a:cubicBezTo>
                  <a:cubicBezTo>
                    <a:pt x="211" y="183"/>
                    <a:pt x="207"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514" name="Freeform 1339"/>
            <p:cNvSpPr>
              <a:spLocks/>
            </p:cNvSpPr>
            <p:nvPr/>
          </p:nvSpPr>
          <p:spPr bwMode="gray">
            <a:xfrm flipH="1">
              <a:off x="9260951" y="1817678"/>
              <a:ext cx="33854" cy="38444"/>
            </a:xfrm>
            <a:custGeom>
              <a:avLst/>
              <a:gdLst/>
              <a:ahLst/>
              <a:cxnLst>
                <a:cxn ang="0">
                  <a:pos x="177" y="214"/>
                </a:cxn>
                <a:cxn ang="0">
                  <a:pos x="42" y="169"/>
                </a:cxn>
                <a:cxn ang="0">
                  <a:pos x="35" y="27"/>
                </a:cxn>
                <a:cxn ang="0">
                  <a:pos x="170" y="72"/>
                </a:cxn>
                <a:cxn ang="0">
                  <a:pos x="177" y="214"/>
                </a:cxn>
              </a:cxnLst>
              <a:rect l="0" t="0" r="r" b="b"/>
              <a:pathLst>
                <a:path w="213" h="241">
                  <a:moveTo>
                    <a:pt x="177" y="214"/>
                  </a:moveTo>
                  <a:cubicBezTo>
                    <a:pt x="142" y="241"/>
                    <a:pt x="82" y="221"/>
                    <a:pt x="42" y="169"/>
                  </a:cubicBezTo>
                  <a:cubicBezTo>
                    <a:pt x="3" y="117"/>
                    <a:pt x="0" y="53"/>
                    <a:pt x="35" y="27"/>
                  </a:cubicBezTo>
                  <a:cubicBezTo>
                    <a:pt x="70" y="0"/>
                    <a:pt x="131" y="20"/>
                    <a:pt x="170" y="72"/>
                  </a:cubicBezTo>
                  <a:cubicBezTo>
                    <a:pt x="209" y="124"/>
                    <a:pt x="213" y="187"/>
                    <a:pt x="177"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515" name="Freeform 1340"/>
            <p:cNvSpPr>
              <a:spLocks/>
            </p:cNvSpPr>
            <p:nvPr/>
          </p:nvSpPr>
          <p:spPr bwMode="gray">
            <a:xfrm flipH="1">
              <a:off x="9267614" y="1825232"/>
              <a:ext cx="20662" cy="23403"/>
            </a:xfrm>
            <a:custGeom>
              <a:avLst/>
              <a:gdLst/>
              <a:ahLst/>
              <a:cxnLst>
                <a:cxn ang="0">
                  <a:pos x="108" y="130"/>
                </a:cxn>
                <a:cxn ang="0">
                  <a:pos x="26" y="103"/>
                </a:cxn>
                <a:cxn ang="0">
                  <a:pos x="22" y="16"/>
                </a:cxn>
                <a:cxn ang="0">
                  <a:pos x="104" y="44"/>
                </a:cxn>
                <a:cxn ang="0">
                  <a:pos x="108" y="130"/>
                </a:cxn>
              </a:cxnLst>
              <a:rect l="0" t="0" r="r" b="b"/>
              <a:pathLst>
                <a:path w="130" h="147">
                  <a:moveTo>
                    <a:pt x="108" y="130"/>
                  </a:moveTo>
                  <a:cubicBezTo>
                    <a:pt x="87" y="147"/>
                    <a:pt x="50" y="134"/>
                    <a:pt x="26" y="103"/>
                  </a:cubicBezTo>
                  <a:cubicBezTo>
                    <a:pt x="2" y="71"/>
                    <a:pt x="0" y="33"/>
                    <a:pt x="22" y="16"/>
                  </a:cubicBezTo>
                  <a:cubicBezTo>
                    <a:pt x="43" y="0"/>
                    <a:pt x="80" y="12"/>
                    <a:pt x="104" y="44"/>
                  </a:cubicBezTo>
                  <a:cubicBezTo>
                    <a:pt x="128" y="75"/>
                    <a:pt x="130" y="114"/>
                    <a:pt x="108" y="130"/>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16" name="Freeform 1341"/>
            <p:cNvSpPr>
              <a:spLocks/>
            </p:cNvSpPr>
            <p:nvPr/>
          </p:nvSpPr>
          <p:spPr bwMode="gray">
            <a:xfrm flipH="1">
              <a:off x="9123719" y="1722580"/>
              <a:ext cx="184412" cy="161396"/>
            </a:xfrm>
            <a:custGeom>
              <a:avLst/>
              <a:gdLst/>
              <a:ahLst/>
              <a:cxnLst>
                <a:cxn ang="0">
                  <a:pos x="1144" y="727"/>
                </a:cxn>
                <a:cxn ang="0">
                  <a:pos x="1054" y="679"/>
                </a:cxn>
                <a:cxn ang="0">
                  <a:pos x="954" y="346"/>
                </a:cxn>
                <a:cxn ang="0">
                  <a:pos x="876" y="233"/>
                </a:cxn>
                <a:cxn ang="0">
                  <a:pos x="0" y="0"/>
                </a:cxn>
                <a:cxn ang="0">
                  <a:pos x="0" y="713"/>
                </a:cxn>
                <a:cxn ang="0">
                  <a:pos x="99" y="739"/>
                </a:cxn>
                <a:cxn ang="0">
                  <a:pos x="110" y="613"/>
                </a:cxn>
                <a:cxn ang="0">
                  <a:pos x="261" y="663"/>
                </a:cxn>
                <a:cxn ang="0">
                  <a:pos x="292" y="791"/>
                </a:cxn>
                <a:cxn ang="0">
                  <a:pos x="858" y="943"/>
                </a:cxn>
                <a:cxn ang="0">
                  <a:pos x="873" y="824"/>
                </a:cxn>
                <a:cxn ang="0">
                  <a:pos x="1024" y="874"/>
                </a:cxn>
                <a:cxn ang="0">
                  <a:pos x="1056" y="996"/>
                </a:cxn>
                <a:cxn ang="0">
                  <a:pos x="1089" y="1005"/>
                </a:cxn>
                <a:cxn ang="0">
                  <a:pos x="1144" y="1013"/>
                </a:cxn>
                <a:cxn ang="0">
                  <a:pos x="1144" y="727"/>
                </a:cxn>
              </a:cxnLst>
              <a:rect l="0" t="0" r="r" b="b"/>
              <a:pathLst>
                <a:path w="1160" h="1013">
                  <a:moveTo>
                    <a:pt x="1144" y="727"/>
                  </a:moveTo>
                  <a:cubicBezTo>
                    <a:pt x="1127" y="704"/>
                    <a:pt x="1054" y="679"/>
                    <a:pt x="1054" y="679"/>
                  </a:cubicBezTo>
                  <a:cubicBezTo>
                    <a:pt x="954" y="346"/>
                    <a:pt x="954" y="346"/>
                    <a:pt x="954" y="346"/>
                  </a:cubicBezTo>
                  <a:cubicBezTo>
                    <a:pt x="954" y="346"/>
                    <a:pt x="934" y="250"/>
                    <a:pt x="876" y="233"/>
                  </a:cubicBezTo>
                  <a:cubicBezTo>
                    <a:pt x="0" y="0"/>
                    <a:pt x="0" y="0"/>
                    <a:pt x="0" y="0"/>
                  </a:cubicBezTo>
                  <a:cubicBezTo>
                    <a:pt x="0" y="713"/>
                    <a:pt x="0" y="713"/>
                    <a:pt x="0" y="713"/>
                  </a:cubicBezTo>
                  <a:cubicBezTo>
                    <a:pt x="99" y="739"/>
                    <a:pt x="99" y="739"/>
                    <a:pt x="99" y="739"/>
                  </a:cubicBezTo>
                  <a:cubicBezTo>
                    <a:pt x="75" y="689"/>
                    <a:pt x="78" y="637"/>
                    <a:pt x="110" y="613"/>
                  </a:cubicBezTo>
                  <a:cubicBezTo>
                    <a:pt x="150" y="583"/>
                    <a:pt x="217" y="605"/>
                    <a:pt x="261" y="663"/>
                  </a:cubicBezTo>
                  <a:cubicBezTo>
                    <a:pt x="294" y="706"/>
                    <a:pt x="304" y="756"/>
                    <a:pt x="292" y="791"/>
                  </a:cubicBezTo>
                  <a:cubicBezTo>
                    <a:pt x="858" y="943"/>
                    <a:pt x="858" y="943"/>
                    <a:pt x="858" y="943"/>
                  </a:cubicBezTo>
                  <a:cubicBezTo>
                    <a:pt x="837" y="895"/>
                    <a:pt x="842" y="847"/>
                    <a:pt x="873" y="824"/>
                  </a:cubicBezTo>
                  <a:cubicBezTo>
                    <a:pt x="912" y="794"/>
                    <a:pt x="980" y="816"/>
                    <a:pt x="1024" y="874"/>
                  </a:cubicBezTo>
                  <a:cubicBezTo>
                    <a:pt x="1054" y="915"/>
                    <a:pt x="1066" y="961"/>
                    <a:pt x="1056" y="996"/>
                  </a:cubicBezTo>
                  <a:cubicBezTo>
                    <a:pt x="1089" y="1005"/>
                    <a:pt x="1089" y="1005"/>
                    <a:pt x="1089" y="1005"/>
                  </a:cubicBezTo>
                  <a:cubicBezTo>
                    <a:pt x="1144" y="1013"/>
                    <a:pt x="1144" y="1013"/>
                    <a:pt x="1144" y="1013"/>
                  </a:cubicBezTo>
                  <a:cubicBezTo>
                    <a:pt x="1144" y="1013"/>
                    <a:pt x="1160" y="750"/>
                    <a:pt x="1144" y="727"/>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17" name="Freeform 1342"/>
            <p:cNvSpPr>
              <a:spLocks/>
            </p:cNvSpPr>
            <p:nvPr/>
          </p:nvSpPr>
          <p:spPr bwMode="gray">
            <a:xfrm flipH="1">
              <a:off x="9078423" y="1698030"/>
              <a:ext cx="229708" cy="61712"/>
            </a:xfrm>
            <a:custGeom>
              <a:avLst/>
              <a:gdLst/>
              <a:ahLst/>
              <a:cxnLst>
                <a:cxn ang="0">
                  <a:pos x="1344" y="0"/>
                </a:cxn>
                <a:cxn ang="0">
                  <a:pos x="0" y="364"/>
                </a:cxn>
                <a:cxn ang="0">
                  <a:pos x="1344" y="721"/>
                </a:cxn>
                <a:cxn ang="0">
                  <a:pos x="1564" y="780"/>
                </a:cxn>
                <a:cxn ang="0">
                  <a:pos x="2069" y="915"/>
                </a:cxn>
                <a:cxn ang="0">
                  <a:pos x="3413" y="551"/>
                </a:cxn>
                <a:cxn ang="0">
                  <a:pos x="1344" y="0"/>
                </a:cxn>
              </a:cxnLst>
              <a:rect l="0" t="0" r="r" b="b"/>
              <a:pathLst>
                <a:path w="3413" h="915">
                  <a:moveTo>
                    <a:pt x="1344" y="0"/>
                  </a:moveTo>
                  <a:lnTo>
                    <a:pt x="0" y="364"/>
                  </a:lnTo>
                  <a:lnTo>
                    <a:pt x="1344" y="721"/>
                  </a:lnTo>
                  <a:lnTo>
                    <a:pt x="1564" y="780"/>
                  </a:lnTo>
                  <a:lnTo>
                    <a:pt x="2069" y="915"/>
                  </a:lnTo>
                  <a:lnTo>
                    <a:pt x="3413" y="551"/>
                  </a:lnTo>
                  <a:lnTo>
                    <a:pt x="1344" y="0"/>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18" name="Freeform 1343"/>
            <p:cNvSpPr>
              <a:spLocks/>
            </p:cNvSpPr>
            <p:nvPr/>
          </p:nvSpPr>
          <p:spPr bwMode="gray">
            <a:xfrm flipH="1">
              <a:off x="9049954" y="1735192"/>
              <a:ext cx="118926" cy="95569"/>
            </a:xfrm>
            <a:custGeom>
              <a:avLst/>
              <a:gdLst/>
              <a:ahLst/>
              <a:cxnLst>
                <a:cxn ang="0">
                  <a:pos x="747" y="446"/>
                </a:cxn>
                <a:cxn ang="0">
                  <a:pos x="647" y="113"/>
                </a:cxn>
                <a:cxn ang="0">
                  <a:pos x="569" y="0"/>
                </a:cxn>
                <a:cxn ang="0">
                  <a:pos x="0" y="154"/>
                </a:cxn>
                <a:cxn ang="0">
                  <a:pos x="78" y="267"/>
                </a:cxn>
                <a:cxn ang="0">
                  <a:pos x="178" y="600"/>
                </a:cxn>
                <a:cxn ang="0">
                  <a:pos x="748" y="447"/>
                </a:cxn>
                <a:cxn ang="0">
                  <a:pos x="747" y="446"/>
                </a:cxn>
              </a:cxnLst>
              <a:rect l="0" t="0" r="r" b="b"/>
              <a:pathLst>
                <a:path w="748" h="600">
                  <a:moveTo>
                    <a:pt x="747" y="446"/>
                  </a:moveTo>
                  <a:cubicBezTo>
                    <a:pt x="647" y="113"/>
                    <a:pt x="647" y="113"/>
                    <a:pt x="647" y="113"/>
                  </a:cubicBezTo>
                  <a:cubicBezTo>
                    <a:pt x="647" y="113"/>
                    <a:pt x="626" y="18"/>
                    <a:pt x="569" y="0"/>
                  </a:cubicBezTo>
                  <a:cubicBezTo>
                    <a:pt x="0" y="154"/>
                    <a:pt x="0" y="154"/>
                    <a:pt x="0" y="154"/>
                  </a:cubicBezTo>
                  <a:cubicBezTo>
                    <a:pt x="58" y="171"/>
                    <a:pt x="78" y="267"/>
                    <a:pt x="78" y="267"/>
                  </a:cubicBezTo>
                  <a:cubicBezTo>
                    <a:pt x="178" y="600"/>
                    <a:pt x="178" y="600"/>
                    <a:pt x="178" y="600"/>
                  </a:cubicBezTo>
                  <a:cubicBezTo>
                    <a:pt x="748" y="447"/>
                    <a:pt x="748" y="447"/>
                    <a:pt x="748" y="447"/>
                  </a:cubicBezTo>
                  <a:cubicBezTo>
                    <a:pt x="747" y="447"/>
                    <a:pt x="747" y="446"/>
                    <a:pt x="747" y="446"/>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19" name="Line 1344"/>
            <p:cNvSpPr>
              <a:spLocks noChangeShapeType="1"/>
            </p:cNvSpPr>
            <p:nvPr/>
          </p:nvSpPr>
          <p:spPr bwMode="gray">
            <a:xfrm flipV="1">
              <a:off x="9150909" y="1717657"/>
              <a:ext cx="139117" cy="37297"/>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520" name="Line 1345"/>
            <p:cNvSpPr>
              <a:spLocks noChangeShapeType="1"/>
            </p:cNvSpPr>
            <p:nvPr/>
          </p:nvSpPr>
          <p:spPr bwMode="gray">
            <a:xfrm flipV="1">
              <a:off x="9132940" y="1712868"/>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521" name="Line 1346"/>
            <p:cNvSpPr>
              <a:spLocks noChangeShapeType="1"/>
            </p:cNvSpPr>
            <p:nvPr/>
          </p:nvSpPr>
          <p:spPr bwMode="gray">
            <a:xfrm flipV="1">
              <a:off x="9114969" y="1707944"/>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522" name="Line 1347"/>
            <p:cNvSpPr>
              <a:spLocks noChangeShapeType="1"/>
            </p:cNvSpPr>
            <p:nvPr/>
          </p:nvSpPr>
          <p:spPr bwMode="gray">
            <a:xfrm flipV="1">
              <a:off x="9097000" y="1703156"/>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523" name="Freeform 1348"/>
            <p:cNvSpPr>
              <a:spLocks/>
            </p:cNvSpPr>
            <p:nvPr/>
          </p:nvSpPr>
          <p:spPr bwMode="gray">
            <a:xfrm flipH="1">
              <a:off x="9204484" y="1738969"/>
              <a:ext cx="97120" cy="74594"/>
            </a:xfrm>
            <a:custGeom>
              <a:avLst/>
              <a:gdLst/>
              <a:ahLst/>
              <a:cxnLst>
                <a:cxn ang="0">
                  <a:pos x="0" y="0"/>
                </a:cxn>
                <a:cxn ang="0">
                  <a:pos x="0" y="721"/>
                </a:cxn>
                <a:cxn ang="0">
                  <a:pos x="1443" y="1106"/>
                </a:cxn>
                <a:cxn ang="0">
                  <a:pos x="1443" y="385"/>
                </a:cxn>
                <a:cxn ang="0">
                  <a:pos x="0" y="0"/>
                </a:cxn>
              </a:cxnLst>
              <a:rect l="0" t="0" r="r" b="b"/>
              <a:pathLst>
                <a:path w="1443" h="1106">
                  <a:moveTo>
                    <a:pt x="0" y="0"/>
                  </a:moveTo>
                  <a:lnTo>
                    <a:pt x="0" y="721"/>
                  </a:lnTo>
                  <a:lnTo>
                    <a:pt x="1443" y="1106"/>
                  </a:lnTo>
                  <a:lnTo>
                    <a:pt x="1443"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24" name="Freeform 1349"/>
            <p:cNvSpPr>
              <a:spLocks/>
            </p:cNvSpPr>
            <p:nvPr/>
          </p:nvSpPr>
          <p:spPr bwMode="gray">
            <a:xfrm flipH="1">
              <a:off x="9158852" y="1766689"/>
              <a:ext cx="39103" cy="103461"/>
            </a:xfrm>
            <a:custGeom>
              <a:avLst/>
              <a:gdLst/>
              <a:ahLst/>
              <a:cxnLst>
                <a:cxn ang="0">
                  <a:pos x="581" y="154"/>
                </a:cxn>
                <a:cxn ang="0">
                  <a:pos x="0" y="0"/>
                </a:cxn>
                <a:cxn ang="0">
                  <a:pos x="0" y="1470"/>
                </a:cxn>
                <a:cxn ang="0">
                  <a:pos x="236" y="1534"/>
                </a:cxn>
                <a:cxn ang="0">
                  <a:pos x="572" y="1035"/>
                </a:cxn>
                <a:cxn ang="0">
                  <a:pos x="581" y="154"/>
                </a:cxn>
              </a:cxnLst>
              <a:rect l="0" t="0" r="r" b="b"/>
              <a:pathLst>
                <a:path w="581" h="1534">
                  <a:moveTo>
                    <a:pt x="581" y="154"/>
                  </a:moveTo>
                  <a:lnTo>
                    <a:pt x="0" y="0"/>
                  </a:lnTo>
                  <a:lnTo>
                    <a:pt x="0" y="1470"/>
                  </a:lnTo>
                  <a:lnTo>
                    <a:pt x="236" y="1534"/>
                  </a:lnTo>
                  <a:lnTo>
                    <a:pt x="572" y="1035"/>
                  </a:lnTo>
                  <a:lnTo>
                    <a:pt x="581" y="154"/>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25" name="Freeform 1350"/>
            <p:cNvSpPr>
              <a:spLocks/>
            </p:cNvSpPr>
            <p:nvPr/>
          </p:nvSpPr>
          <p:spPr bwMode="gray">
            <a:xfrm flipH="1">
              <a:off x="9142632" y="1783618"/>
              <a:ext cx="14134" cy="46672"/>
            </a:xfrm>
            <a:custGeom>
              <a:avLst/>
              <a:gdLst/>
              <a:ahLst/>
              <a:cxnLst>
                <a:cxn ang="0">
                  <a:pos x="210" y="692"/>
                </a:cxn>
                <a:cxn ang="0">
                  <a:pos x="0" y="635"/>
                </a:cxn>
                <a:cxn ang="0">
                  <a:pos x="4" y="0"/>
                </a:cxn>
                <a:cxn ang="0">
                  <a:pos x="210" y="692"/>
                </a:cxn>
              </a:cxnLst>
              <a:rect l="0" t="0" r="r" b="b"/>
              <a:pathLst>
                <a:path w="210" h="692">
                  <a:moveTo>
                    <a:pt x="210" y="692"/>
                  </a:moveTo>
                  <a:lnTo>
                    <a:pt x="0" y="635"/>
                  </a:lnTo>
                  <a:lnTo>
                    <a:pt x="4" y="0"/>
                  </a:lnTo>
                  <a:lnTo>
                    <a:pt x="210" y="69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26" name="Freeform 1351"/>
            <p:cNvSpPr>
              <a:spLocks/>
            </p:cNvSpPr>
            <p:nvPr/>
          </p:nvSpPr>
          <p:spPr bwMode="gray">
            <a:xfrm flipH="1">
              <a:off x="9161544" y="1774715"/>
              <a:ext cx="30354" cy="50517"/>
            </a:xfrm>
            <a:custGeom>
              <a:avLst/>
              <a:gdLst/>
              <a:ahLst/>
              <a:cxnLst>
                <a:cxn ang="0">
                  <a:pos x="0" y="0"/>
                </a:cxn>
                <a:cxn ang="0">
                  <a:pos x="0" y="626"/>
                </a:cxn>
                <a:cxn ang="0">
                  <a:pos x="451" y="749"/>
                </a:cxn>
                <a:cxn ang="0">
                  <a:pos x="451" y="120"/>
                </a:cxn>
                <a:cxn ang="0">
                  <a:pos x="0" y="0"/>
                </a:cxn>
              </a:cxnLst>
              <a:rect l="0" t="0" r="r" b="b"/>
              <a:pathLst>
                <a:path w="451" h="749">
                  <a:moveTo>
                    <a:pt x="0" y="0"/>
                  </a:moveTo>
                  <a:lnTo>
                    <a:pt x="0" y="626"/>
                  </a:lnTo>
                  <a:lnTo>
                    <a:pt x="451" y="749"/>
                  </a:lnTo>
                  <a:lnTo>
                    <a:pt x="451" y="120"/>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27" name="Freeform 1352"/>
            <p:cNvSpPr>
              <a:spLocks/>
            </p:cNvSpPr>
            <p:nvPr/>
          </p:nvSpPr>
          <p:spPr bwMode="gray">
            <a:xfrm flipH="1">
              <a:off x="9051704" y="1753942"/>
              <a:ext cx="103176" cy="76483"/>
            </a:xfrm>
            <a:custGeom>
              <a:avLst/>
              <a:gdLst/>
              <a:ahLst/>
              <a:cxnLst>
                <a:cxn ang="0">
                  <a:pos x="234" y="1134"/>
                </a:cxn>
                <a:cxn ang="0">
                  <a:pos x="0" y="348"/>
                </a:cxn>
                <a:cxn ang="0">
                  <a:pos x="1302" y="0"/>
                </a:cxn>
                <a:cxn ang="0">
                  <a:pos x="1533" y="785"/>
                </a:cxn>
                <a:cxn ang="0">
                  <a:pos x="234" y="1134"/>
                </a:cxn>
              </a:cxnLst>
              <a:rect l="0" t="0" r="r" b="b"/>
              <a:pathLst>
                <a:path w="1533" h="1134">
                  <a:moveTo>
                    <a:pt x="234" y="1134"/>
                  </a:moveTo>
                  <a:lnTo>
                    <a:pt x="0" y="348"/>
                  </a:lnTo>
                  <a:lnTo>
                    <a:pt x="1302" y="0"/>
                  </a:lnTo>
                  <a:lnTo>
                    <a:pt x="1533" y="785"/>
                  </a:lnTo>
                  <a:lnTo>
                    <a:pt x="234" y="113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28" name="Freeform 1353"/>
            <p:cNvSpPr>
              <a:spLocks/>
            </p:cNvSpPr>
            <p:nvPr/>
          </p:nvSpPr>
          <p:spPr bwMode="gray">
            <a:xfrm flipH="1">
              <a:off x="9033263" y="1806414"/>
              <a:ext cx="107282" cy="77561"/>
            </a:xfrm>
            <a:custGeom>
              <a:avLst/>
              <a:gdLst/>
              <a:ahLst/>
              <a:cxnLst>
                <a:cxn ang="0">
                  <a:pos x="659" y="47"/>
                </a:cxn>
                <a:cxn ang="0">
                  <a:pos x="570" y="0"/>
                </a:cxn>
                <a:cxn ang="0">
                  <a:pos x="0" y="153"/>
                </a:cxn>
                <a:cxn ang="0">
                  <a:pos x="63" y="180"/>
                </a:cxn>
                <a:cxn ang="0">
                  <a:pos x="90" y="201"/>
                </a:cxn>
                <a:cxn ang="0">
                  <a:pos x="90" y="487"/>
                </a:cxn>
                <a:cxn ang="0">
                  <a:pos x="659" y="337"/>
                </a:cxn>
                <a:cxn ang="0">
                  <a:pos x="659" y="47"/>
                </a:cxn>
              </a:cxnLst>
              <a:rect l="0" t="0" r="r" b="b"/>
              <a:pathLst>
                <a:path w="675" h="487">
                  <a:moveTo>
                    <a:pt x="659" y="47"/>
                  </a:moveTo>
                  <a:cubicBezTo>
                    <a:pt x="644" y="26"/>
                    <a:pt x="581" y="4"/>
                    <a:pt x="570" y="0"/>
                  </a:cubicBezTo>
                  <a:cubicBezTo>
                    <a:pt x="0" y="153"/>
                    <a:pt x="0" y="153"/>
                    <a:pt x="0" y="153"/>
                  </a:cubicBezTo>
                  <a:cubicBezTo>
                    <a:pt x="0" y="153"/>
                    <a:pt x="35" y="165"/>
                    <a:pt x="63" y="180"/>
                  </a:cubicBezTo>
                  <a:cubicBezTo>
                    <a:pt x="75" y="187"/>
                    <a:pt x="85" y="194"/>
                    <a:pt x="90" y="201"/>
                  </a:cubicBezTo>
                  <a:cubicBezTo>
                    <a:pt x="106" y="224"/>
                    <a:pt x="90" y="487"/>
                    <a:pt x="90" y="487"/>
                  </a:cubicBezTo>
                  <a:cubicBezTo>
                    <a:pt x="659" y="337"/>
                    <a:pt x="659" y="337"/>
                    <a:pt x="659" y="337"/>
                  </a:cubicBezTo>
                  <a:cubicBezTo>
                    <a:pt x="659" y="337"/>
                    <a:pt x="675" y="71"/>
                    <a:pt x="659" y="47"/>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29" name="Freeform 1354"/>
            <p:cNvSpPr>
              <a:spLocks/>
            </p:cNvSpPr>
            <p:nvPr/>
          </p:nvSpPr>
          <p:spPr bwMode="gray">
            <a:xfrm flipH="1">
              <a:off x="9109384" y="1839867"/>
              <a:ext cx="11307" cy="14838"/>
            </a:xfrm>
            <a:custGeom>
              <a:avLst/>
              <a:gdLst/>
              <a:ahLst/>
              <a:cxnLst>
                <a:cxn ang="0">
                  <a:pos x="0" y="220"/>
                </a:cxn>
                <a:cxn ang="0">
                  <a:pos x="0" y="45"/>
                </a:cxn>
                <a:cxn ang="0">
                  <a:pos x="168" y="0"/>
                </a:cxn>
                <a:cxn ang="0">
                  <a:pos x="168" y="175"/>
                </a:cxn>
                <a:cxn ang="0">
                  <a:pos x="0" y="220"/>
                </a:cxn>
              </a:cxnLst>
              <a:rect l="0" t="0" r="r" b="b"/>
              <a:pathLst>
                <a:path w="168" h="220">
                  <a:moveTo>
                    <a:pt x="0" y="220"/>
                  </a:moveTo>
                  <a:lnTo>
                    <a:pt x="0" y="45"/>
                  </a:lnTo>
                  <a:lnTo>
                    <a:pt x="168" y="0"/>
                  </a:lnTo>
                  <a:lnTo>
                    <a:pt x="168" y="175"/>
                  </a:lnTo>
                  <a:lnTo>
                    <a:pt x="0" y="22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30" name="Freeform 1355"/>
            <p:cNvSpPr>
              <a:spLocks/>
            </p:cNvSpPr>
            <p:nvPr/>
          </p:nvSpPr>
          <p:spPr bwMode="gray">
            <a:xfrm flipH="1">
              <a:off x="9039926" y="1821184"/>
              <a:ext cx="11307" cy="14703"/>
            </a:xfrm>
            <a:custGeom>
              <a:avLst/>
              <a:gdLst/>
              <a:ahLst/>
              <a:cxnLst>
                <a:cxn ang="0">
                  <a:pos x="0" y="218"/>
                </a:cxn>
                <a:cxn ang="0">
                  <a:pos x="0" y="45"/>
                </a:cxn>
                <a:cxn ang="0">
                  <a:pos x="168" y="0"/>
                </a:cxn>
                <a:cxn ang="0">
                  <a:pos x="168" y="173"/>
                </a:cxn>
                <a:cxn ang="0">
                  <a:pos x="0" y="218"/>
                </a:cxn>
              </a:cxnLst>
              <a:rect l="0" t="0" r="r" b="b"/>
              <a:pathLst>
                <a:path w="168" h="218">
                  <a:moveTo>
                    <a:pt x="0" y="218"/>
                  </a:moveTo>
                  <a:lnTo>
                    <a:pt x="0" y="45"/>
                  </a:lnTo>
                  <a:lnTo>
                    <a:pt x="168" y="0"/>
                  </a:lnTo>
                  <a:lnTo>
                    <a:pt x="168" y="173"/>
                  </a:lnTo>
                  <a:lnTo>
                    <a:pt x="0" y="21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31" name="Freeform 1356"/>
            <p:cNvSpPr>
              <a:spLocks/>
            </p:cNvSpPr>
            <p:nvPr/>
          </p:nvSpPr>
          <p:spPr bwMode="gray">
            <a:xfrm flipH="1">
              <a:off x="9109384" y="1856121"/>
              <a:ext cx="11307" cy="8430"/>
            </a:xfrm>
            <a:custGeom>
              <a:avLst/>
              <a:gdLst/>
              <a:ahLst/>
              <a:cxnLst>
                <a:cxn ang="0">
                  <a:pos x="0" y="125"/>
                </a:cxn>
                <a:cxn ang="0">
                  <a:pos x="0" y="45"/>
                </a:cxn>
                <a:cxn ang="0">
                  <a:pos x="168" y="0"/>
                </a:cxn>
                <a:cxn ang="0">
                  <a:pos x="168" y="80"/>
                </a:cxn>
                <a:cxn ang="0">
                  <a:pos x="0" y="125"/>
                </a:cxn>
              </a:cxnLst>
              <a:rect l="0" t="0" r="r" b="b"/>
              <a:pathLst>
                <a:path w="168" h="125">
                  <a:moveTo>
                    <a:pt x="0" y="125"/>
                  </a:moveTo>
                  <a:lnTo>
                    <a:pt x="0" y="45"/>
                  </a:lnTo>
                  <a:lnTo>
                    <a:pt x="168" y="0"/>
                  </a:lnTo>
                  <a:lnTo>
                    <a:pt x="168" y="80"/>
                  </a:lnTo>
                  <a:lnTo>
                    <a:pt x="0" y="125"/>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32" name="Freeform 1357"/>
            <p:cNvSpPr>
              <a:spLocks/>
            </p:cNvSpPr>
            <p:nvPr/>
          </p:nvSpPr>
          <p:spPr bwMode="gray">
            <a:xfrm flipH="1">
              <a:off x="9039926" y="1837305"/>
              <a:ext cx="11307" cy="8633"/>
            </a:xfrm>
            <a:custGeom>
              <a:avLst/>
              <a:gdLst/>
              <a:ahLst/>
              <a:cxnLst>
                <a:cxn ang="0">
                  <a:pos x="0" y="128"/>
                </a:cxn>
                <a:cxn ang="0">
                  <a:pos x="0" y="45"/>
                </a:cxn>
                <a:cxn ang="0">
                  <a:pos x="168" y="0"/>
                </a:cxn>
                <a:cxn ang="0">
                  <a:pos x="168" y="83"/>
                </a:cxn>
                <a:cxn ang="0">
                  <a:pos x="0" y="128"/>
                </a:cxn>
              </a:cxnLst>
              <a:rect l="0" t="0" r="r" b="b"/>
              <a:pathLst>
                <a:path w="168" h="128">
                  <a:moveTo>
                    <a:pt x="0" y="128"/>
                  </a:moveTo>
                  <a:lnTo>
                    <a:pt x="0" y="45"/>
                  </a:lnTo>
                  <a:lnTo>
                    <a:pt x="168" y="0"/>
                  </a:lnTo>
                  <a:lnTo>
                    <a:pt x="168" y="83"/>
                  </a:lnTo>
                  <a:lnTo>
                    <a:pt x="0" y="128"/>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33" name="Freeform 1358"/>
            <p:cNvSpPr>
              <a:spLocks noEditPoints="1"/>
            </p:cNvSpPr>
            <p:nvPr/>
          </p:nvSpPr>
          <p:spPr bwMode="gray">
            <a:xfrm flipH="1">
              <a:off x="9058030" y="1823478"/>
              <a:ext cx="45632" cy="44244"/>
            </a:xfrm>
            <a:custGeom>
              <a:avLst/>
              <a:gdLst/>
              <a:ahLst/>
              <a:cxnLst>
                <a:cxn ang="0">
                  <a:pos x="0" y="186"/>
                </a:cxn>
                <a:cxn ang="0">
                  <a:pos x="0" y="394"/>
                </a:cxn>
                <a:cxn ang="0">
                  <a:pos x="678" y="212"/>
                </a:cxn>
                <a:cxn ang="0">
                  <a:pos x="678" y="0"/>
                </a:cxn>
                <a:cxn ang="0">
                  <a:pos x="0" y="186"/>
                </a:cxn>
                <a:cxn ang="0">
                  <a:pos x="0" y="656"/>
                </a:cxn>
                <a:cxn ang="0">
                  <a:pos x="678" y="470"/>
                </a:cxn>
                <a:cxn ang="0">
                  <a:pos x="678" y="278"/>
                </a:cxn>
                <a:cxn ang="0">
                  <a:pos x="0" y="460"/>
                </a:cxn>
                <a:cxn ang="0">
                  <a:pos x="0" y="656"/>
                </a:cxn>
              </a:cxnLst>
              <a:rect l="0" t="0" r="r" b="b"/>
              <a:pathLst>
                <a:path w="678" h="656">
                  <a:moveTo>
                    <a:pt x="0" y="186"/>
                  </a:moveTo>
                  <a:lnTo>
                    <a:pt x="0" y="394"/>
                  </a:lnTo>
                  <a:lnTo>
                    <a:pt x="678" y="212"/>
                  </a:lnTo>
                  <a:lnTo>
                    <a:pt x="678" y="0"/>
                  </a:lnTo>
                  <a:lnTo>
                    <a:pt x="0" y="186"/>
                  </a:lnTo>
                  <a:close/>
                  <a:moveTo>
                    <a:pt x="0" y="656"/>
                  </a:moveTo>
                  <a:lnTo>
                    <a:pt x="678" y="470"/>
                  </a:lnTo>
                  <a:lnTo>
                    <a:pt x="678" y="278"/>
                  </a:lnTo>
                  <a:lnTo>
                    <a:pt x="0" y="460"/>
                  </a:lnTo>
                  <a:lnTo>
                    <a:pt x="0" y="656"/>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534" name="Freeform 1359"/>
            <p:cNvSpPr>
              <a:spLocks/>
            </p:cNvSpPr>
            <p:nvPr/>
          </p:nvSpPr>
          <p:spPr bwMode="gray">
            <a:xfrm flipH="1">
              <a:off x="9034676" y="1851198"/>
              <a:ext cx="100350" cy="36016"/>
            </a:xfrm>
            <a:custGeom>
              <a:avLst/>
              <a:gdLst/>
              <a:ahLst/>
              <a:cxnLst>
                <a:cxn ang="0">
                  <a:pos x="630" y="2"/>
                </a:cxn>
                <a:cxn ang="0">
                  <a:pos x="627" y="0"/>
                </a:cxn>
                <a:cxn ang="0">
                  <a:pos x="627" y="5"/>
                </a:cxn>
                <a:cxn ang="0">
                  <a:pos x="434" y="58"/>
                </a:cxn>
                <a:cxn ang="0">
                  <a:pos x="234" y="115"/>
                </a:cxn>
                <a:cxn ang="0">
                  <a:pos x="0" y="149"/>
                </a:cxn>
                <a:cxn ang="0">
                  <a:pos x="0" y="198"/>
                </a:cxn>
                <a:cxn ang="0">
                  <a:pos x="234" y="165"/>
                </a:cxn>
                <a:cxn ang="0">
                  <a:pos x="434" y="108"/>
                </a:cxn>
                <a:cxn ang="0">
                  <a:pos x="610" y="61"/>
                </a:cxn>
                <a:cxn ang="0">
                  <a:pos x="610" y="61"/>
                </a:cxn>
                <a:cxn ang="0">
                  <a:pos x="610" y="61"/>
                </a:cxn>
                <a:cxn ang="0">
                  <a:pos x="627" y="55"/>
                </a:cxn>
                <a:cxn ang="0">
                  <a:pos x="630" y="51"/>
                </a:cxn>
                <a:cxn ang="0">
                  <a:pos x="630" y="2"/>
                </a:cxn>
              </a:cxnLst>
              <a:rect l="0" t="0" r="r" b="b"/>
              <a:pathLst>
                <a:path w="631" h="226">
                  <a:moveTo>
                    <a:pt x="630" y="2"/>
                  </a:moveTo>
                  <a:cubicBezTo>
                    <a:pt x="630" y="1"/>
                    <a:pt x="629" y="0"/>
                    <a:pt x="627" y="0"/>
                  </a:cubicBezTo>
                  <a:cubicBezTo>
                    <a:pt x="627" y="5"/>
                    <a:pt x="627" y="5"/>
                    <a:pt x="627" y="5"/>
                  </a:cubicBezTo>
                  <a:cubicBezTo>
                    <a:pt x="604" y="16"/>
                    <a:pt x="492" y="42"/>
                    <a:pt x="434" y="58"/>
                  </a:cubicBezTo>
                  <a:cubicBezTo>
                    <a:pt x="374" y="75"/>
                    <a:pt x="289" y="99"/>
                    <a:pt x="234" y="115"/>
                  </a:cubicBezTo>
                  <a:cubicBezTo>
                    <a:pt x="178" y="131"/>
                    <a:pt x="39" y="174"/>
                    <a:pt x="0" y="149"/>
                  </a:cubicBezTo>
                  <a:cubicBezTo>
                    <a:pt x="0" y="198"/>
                    <a:pt x="0" y="198"/>
                    <a:pt x="0" y="198"/>
                  </a:cubicBezTo>
                  <a:cubicBezTo>
                    <a:pt x="39" y="226"/>
                    <a:pt x="178" y="181"/>
                    <a:pt x="234" y="165"/>
                  </a:cubicBezTo>
                  <a:cubicBezTo>
                    <a:pt x="289" y="149"/>
                    <a:pt x="374" y="125"/>
                    <a:pt x="434" y="108"/>
                  </a:cubicBezTo>
                  <a:cubicBezTo>
                    <a:pt x="483" y="94"/>
                    <a:pt x="570" y="74"/>
                    <a:pt x="610" y="61"/>
                  </a:cubicBezTo>
                  <a:cubicBezTo>
                    <a:pt x="610" y="61"/>
                    <a:pt x="610" y="61"/>
                    <a:pt x="610" y="61"/>
                  </a:cubicBezTo>
                  <a:cubicBezTo>
                    <a:pt x="610" y="61"/>
                    <a:pt x="610" y="61"/>
                    <a:pt x="610" y="61"/>
                  </a:cubicBezTo>
                  <a:cubicBezTo>
                    <a:pt x="616" y="59"/>
                    <a:pt x="627" y="55"/>
                    <a:pt x="627" y="55"/>
                  </a:cubicBezTo>
                  <a:cubicBezTo>
                    <a:pt x="629" y="53"/>
                    <a:pt x="631" y="52"/>
                    <a:pt x="630" y="51"/>
                  </a:cubicBezTo>
                  <a:lnTo>
                    <a:pt x="630" y="2"/>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35" name="Freeform 1360"/>
            <p:cNvSpPr>
              <a:spLocks/>
            </p:cNvSpPr>
            <p:nvPr/>
          </p:nvSpPr>
          <p:spPr bwMode="gray">
            <a:xfrm flipH="1">
              <a:off x="9159188" y="1792048"/>
              <a:ext cx="11105" cy="32644"/>
            </a:xfrm>
            <a:custGeom>
              <a:avLst/>
              <a:gdLst/>
              <a:ahLst/>
              <a:cxnLst>
                <a:cxn ang="0">
                  <a:pos x="0" y="484"/>
                </a:cxn>
                <a:cxn ang="0">
                  <a:pos x="0" y="45"/>
                </a:cxn>
                <a:cxn ang="0">
                  <a:pos x="165" y="0"/>
                </a:cxn>
                <a:cxn ang="0">
                  <a:pos x="165" y="440"/>
                </a:cxn>
                <a:cxn ang="0">
                  <a:pos x="0" y="484"/>
                </a:cxn>
              </a:cxnLst>
              <a:rect l="0" t="0" r="r" b="b"/>
              <a:pathLst>
                <a:path w="165" h="484">
                  <a:moveTo>
                    <a:pt x="0" y="484"/>
                  </a:moveTo>
                  <a:lnTo>
                    <a:pt x="0" y="45"/>
                  </a:lnTo>
                  <a:lnTo>
                    <a:pt x="165" y="0"/>
                  </a:lnTo>
                  <a:lnTo>
                    <a:pt x="165" y="440"/>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36" name="Freeform 1361"/>
            <p:cNvSpPr>
              <a:spLocks/>
            </p:cNvSpPr>
            <p:nvPr/>
          </p:nvSpPr>
          <p:spPr bwMode="gray">
            <a:xfrm flipH="1">
              <a:off x="9170293" y="1794611"/>
              <a:ext cx="2221" cy="30081"/>
            </a:xfrm>
            <a:custGeom>
              <a:avLst/>
              <a:gdLst/>
              <a:ahLst/>
              <a:cxnLst>
                <a:cxn ang="0">
                  <a:pos x="33" y="7"/>
                </a:cxn>
                <a:cxn ang="0">
                  <a:pos x="0" y="0"/>
                </a:cxn>
                <a:cxn ang="0">
                  <a:pos x="0" y="439"/>
                </a:cxn>
                <a:cxn ang="0">
                  <a:pos x="33" y="446"/>
                </a:cxn>
                <a:cxn ang="0">
                  <a:pos x="33" y="7"/>
                </a:cxn>
              </a:cxnLst>
              <a:rect l="0" t="0" r="r" b="b"/>
              <a:pathLst>
                <a:path w="33" h="446">
                  <a:moveTo>
                    <a:pt x="33" y="7"/>
                  </a:moveTo>
                  <a:lnTo>
                    <a:pt x="0" y="0"/>
                  </a:lnTo>
                  <a:lnTo>
                    <a:pt x="0" y="439"/>
                  </a:lnTo>
                  <a:lnTo>
                    <a:pt x="33" y="446"/>
                  </a:lnTo>
                  <a:lnTo>
                    <a:pt x="33" y="7"/>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37" name="Freeform 1362"/>
            <p:cNvSpPr>
              <a:spLocks/>
            </p:cNvSpPr>
            <p:nvPr/>
          </p:nvSpPr>
          <p:spPr bwMode="gray">
            <a:xfrm flipH="1">
              <a:off x="9159188" y="1791577"/>
              <a:ext cx="13326" cy="3508"/>
            </a:xfrm>
            <a:custGeom>
              <a:avLst/>
              <a:gdLst/>
              <a:ahLst/>
              <a:cxnLst>
                <a:cxn ang="0">
                  <a:pos x="198" y="7"/>
                </a:cxn>
                <a:cxn ang="0">
                  <a:pos x="168" y="0"/>
                </a:cxn>
                <a:cxn ang="0">
                  <a:pos x="0" y="45"/>
                </a:cxn>
                <a:cxn ang="0">
                  <a:pos x="33" y="52"/>
                </a:cxn>
                <a:cxn ang="0">
                  <a:pos x="198" y="7"/>
                </a:cxn>
              </a:cxnLst>
              <a:rect l="0" t="0" r="r" b="b"/>
              <a:pathLst>
                <a:path w="198" h="52">
                  <a:moveTo>
                    <a:pt x="198" y="7"/>
                  </a:moveTo>
                  <a:lnTo>
                    <a:pt x="168" y="0"/>
                  </a:lnTo>
                  <a:lnTo>
                    <a:pt x="0" y="45"/>
                  </a:lnTo>
                  <a:lnTo>
                    <a:pt x="33"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38" name="Freeform 1363"/>
            <p:cNvSpPr>
              <a:spLocks/>
            </p:cNvSpPr>
            <p:nvPr/>
          </p:nvSpPr>
          <p:spPr bwMode="gray">
            <a:xfrm flipH="1">
              <a:off x="9155486" y="1826985"/>
              <a:ext cx="1750" cy="1889"/>
            </a:xfrm>
            <a:custGeom>
              <a:avLst/>
              <a:gdLst/>
              <a:ahLst/>
              <a:cxnLst>
                <a:cxn ang="0">
                  <a:pos x="9" y="11"/>
                </a:cxn>
                <a:cxn ang="0">
                  <a:pos x="2" y="8"/>
                </a:cxn>
                <a:cxn ang="0">
                  <a:pos x="2" y="1"/>
                </a:cxn>
                <a:cxn ang="0">
                  <a:pos x="9" y="3"/>
                </a:cxn>
                <a:cxn ang="0">
                  <a:pos x="9" y="11"/>
                </a:cxn>
              </a:cxnLst>
              <a:rect l="0" t="0" r="r" b="b"/>
              <a:pathLst>
                <a:path w="11" h="12">
                  <a:moveTo>
                    <a:pt x="9" y="11"/>
                  </a:moveTo>
                  <a:cubicBezTo>
                    <a:pt x="7" y="12"/>
                    <a:pt x="4" y="11"/>
                    <a:pt x="2" y="8"/>
                  </a:cubicBezTo>
                  <a:cubicBezTo>
                    <a:pt x="0" y="6"/>
                    <a:pt x="0" y="2"/>
                    <a:pt x="2" y="1"/>
                  </a:cubicBezTo>
                  <a:cubicBezTo>
                    <a:pt x="3" y="0"/>
                    <a:pt x="7" y="1"/>
                    <a:pt x="9" y="3"/>
                  </a:cubicBezTo>
                  <a:cubicBezTo>
                    <a:pt x="11" y="6"/>
                    <a:pt x="11" y="9"/>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39" name="Freeform 1364"/>
            <p:cNvSpPr>
              <a:spLocks/>
            </p:cNvSpPr>
            <p:nvPr/>
          </p:nvSpPr>
          <p:spPr bwMode="gray">
            <a:xfrm flipH="1">
              <a:off x="9155486" y="1781055"/>
              <a:ext cx="1750" cy="2091"/>
            </a:xfrm>
            <a:custGeom>
              <a:avLst/>
              <a:gdLst/>
              <a:ahLst/>
              <a:cxnLst>
                <a:cxn ang="0">
                  <a:pos x="9" y="11"/>
                </a:cxn>
                <a:cxn ang="0">
                  <a:pos x="2" y="9"/>
                </a:cxn>
                <a:cxn ang="0">
                  <a:pos x="2" y="1"/>
                </a:cxn>
                <a:cxn ang="0">
                  <a:pos x="9" y="4"/>
                </a:cxn>
                <a:cxn ang="0">
                  <a:pos x="9" y="11"/>
                </a:cxn>
              </a:cxnLst>
              <a:rect l="0" t="0" r="r" b="b"/>
              <a:pathLst>
                <a:path w="11" h="13">
                  <a:moveTo>
                    <a:pt x="9" y="11"/>
                  </a:moveTo>
                  <a:cubicBezTo>
                    <a:pt x="7" y="13"/>
                    <a:pt x="4" y="12"/>
                    <a:pt x="2" y="9"/>
                  </a:cubicBezTo>
                  <a:cubicBezTo>
                    <a:pt x="0" y="6"/>
                    <a:pt x="0" y="3"/>
                    <a:pt x="2" y="1"/>
                  </a:cubicBezTo>
                  <a:cubicBezTo>
                    <a:pt x="3" y="0"/>
                    <a:pt x="7" y="1"/>
                    <a:pt x="9" y="4"/>
                  </a:cubicBezTo>
                  <a:cubicBezTo>
                    <a:pt x="11" y="7"/>
                    <a:pt x="11" y="10"/>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40" name="Freeform 1365"/>
            <p:cNvSpPr>
              <a:spLocks/>
            </p:cNvSpPr>
            <p:nvPr/>
          </p:nvSpPr>
          <p:spPr bwMode="gray">
            <a:xfrm flipH="1">
              <a:off x="9156294" y="1781527"/>
              <a:ext cx="14672" cy="50988"/>
            </a:xfrm>
            <a:custGeom>
              <a:avLst/>
              <a:gdLst/>
              <a:ahLst/>
              <a:cxnLst>
                <a:cxn ang="0">
                  <a:pos x="0" y="24"/>
                </a:cxn>
                <a:cxn ang="0">
                  <a:pos x="0" y="320"/>
                </a:cxn>
                <a:cxn ang="0">
                  <a:pos x="92" y="295"/>
                </a:cxn>
                <a:cxn ang="0">
                  <a:pos x="90" y="287"/>
                </a:cxn>
                <a:cxn ang="0">
                  <a:pos x="8" y="309"/>
                </a:cxn>
                <a:cxn ang="0">
                  <a:pos x="8" y="30"/>
                </a:cxn>
                <a:cxn ang="0">
                  <a:pos x="92" y="7"/>
                </a:cxn>
                <a:cxn ang="0">
                  <a:pos x="90" y="0"/>
                </a:cxn>
                <a:cxn ang="0">
                  <a:pos x="0" y="24"/>
                </a:cxn>
              </a:cxnLst>
              <a:rect l="0" t="0" r="r" b="b"/>
              <a:pathLst>
                <a:path w="92" h="320">
                  <a:moveTo>
                    <a:pt x="0" y="24"/>
                  </a:moveTo>
                  <a:cubicBezTo>
                    <a:pt x="0" y="320"/>
                    <a:pt x="0" y="320"/>
                    <a:pt x="0" y="320"/>
                  </a:cubicBezTo>
                  <a:cubicBezTo>
                    <a:pt x="92" y="295"/>
                    <a:pt x="92" y="295"/>
                    <a:pt x="92" y="295"/>
                  </a:cubicBezTo>
                  <a:cubicBezTo>
                    <a:pt x="90" y="287"/>
                    <a:pt x="90" y="287"/>
                    <a:pt x="90" y="287"/>
                  </a:cubicBezTo>
                  <a:cubicBezTo>
                    <a:pt x="90" y="287"/>
                    <a:pt x="17" y="307"/>
                    <a:pt x="8" y="309"/>
                  </a:cubicBezTo>
                  <a:cubicBezTo>
                    <a:pt x="8" y="299"/>
                    <a:pt x="8" y="36"/>
                    <a:pt x="8" y="30"/>
                  </a:cubicBezTo>
                  <a:cubicBezTo>
                    <a:pt x="13" y="29"/>
                    <a:pt x="92" y="7"/>
                    <a:pt x="92" y="7"/>
                  </a:cubicBezTo>
                  <a:cubicBezTo>
                    <a:pt x="90" y="0"/>
                    <a:pt x="90" y="0"/>
                    <a:pt x="90" y="0"/>
                  </a:cubicBezTo>
                  <a:lnTo>
                    <a:pt x="0" y="2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541" name="Freeform 1366"/>
            <p:cNvSpPr>
              <a:spLocks/>
            </p:cNvSpPr>
            <p:nvPr/>
          </p:nvSpPr>
          <p:spPr bwMode="gray">
            <a:xfrm flipH="1">
              <a:off x="9092221" y="1764801"/>
              <a:ext cx="15884" cy="53079"/>
            </a:xfrm>
            <a:custGeom>
              <a:avLst/>
              <a:gdLst/>
              <a:ahLst/>
              <a:cxnLst>
                <a:cxn ang="0">
                  <a:pos x="236" y="787"/>
                </a:cxn>
                <a:cxn ang="0">
                  <a:pos x="0" y="0"/>
                </a:cxn>
                <a:cxn ang="0">
                  <a:pos x="236" y="787"/>
                </a:cxn>
              </a:cxnLst>
              <a:rect l="0" t="0" r="r" b="b"/>
              <a:pathLst>
                <a:path w="236" h="787">
                  <a:moveTo>
                    <a:pt x="236" y="787"/>
                  </a:moveTo>
                  <a:lnTo>
                    <a:pt x="0" y="0"/>
                  </a:lnTo>
                  <a:lnTo>
                    <a:pt x="236" y="787"/>
                  </a:lnTo>
                  <a:close/>
                </a:path>
              </a:pathLst>
            </a:cu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542" name="Freeform 3515"/>
            <p:cNvSpPr>
              <a:spLocks/>
            </p:cNvSpPr>
            <p:nvPr/>
          </p:nvSpPr>
          <p:spPr bwMode="gray">
            <a:xfrm flipH="1">
              <a:off x="10289576" y="2485057"/>
              <a:ext cx="42670" cy="32672"/>
            </a:xfrm>
            <a:custGeom>
              <a:avLst/>
              <a:gdLst>
                <a:gd name="T0" fmla="*/ 99 w 699"/>
                <a:gd name="T1" fmla="*/ 537 h 537"/>
                <a:gd name="T2" fmla="*/ 0 w 699"/>
                <a:gd name="T3" fmla="*/ 152 h 537"/>
                <a:gd name="T4" fmla="*/ 345 w 699"/>
                <a:gd name="T5" fmla="*/ 0 h 537"/>
                <a:gd name="T6" fmla="*/ 699 w 699"/>
                <a:gd name="T7" fmla="*/ 88 h 537"/>
                <a:gd name="T8" fmla="*/ 550 w 699"/>
                <a:gd name="T9" fmla="*/ 416 h 537"/>
                <a:gd name="T10" fmla="*/ 99 w 699"/>
                <a:gd name="T11" fmla="*/ 537 h 537"/>
                <a:gd name="T12" fmla="*/ 0 60000 65536"/>
                <a:gd name="T13" fmla="*/ 0 60000 65536"/>
                <a:gd name="T14" fmla="*/ 0 60000 65536"/>
                <a:gd name="T15" fmla="*/ 0 60000 65536"/>
                <a:gd name="T16" fmla="*/ 0 60000 65536"/>
                <a:gd name="T17" fmla="*/ 0 60000 65536"/>
                <a:gd name="T18" fmla="*/ 0 w 699"/>
                <a:gd name="T19" fmla="*/ 0 h 537"/>
                <a:gd name="T20" fmla="*/ 699 w 699"/>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699" h="537">
                  <a:moveTo>
                    <a:pt x="99" y="537"/>
                  </a:moveTo>
                  <a:lnTo>
                    <a:pt x="0" y="152"/>
                  </a:lnTo>
                  <a:lnTo>
                    <a:pt x="345" y="0"/>
                  </a:lnTo>
                  <a:lnTo>
                    <a:pt x="699" y="88"/>
                  </a:lnTo>
                  <a:lnTo>
                    <a:pt x="550" y="416"/>
                  </a:lnTo>
                  <a:lnTo>
                    <a:pt x="99" y="53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43" name="Freeform 3516"/>
            <p:cNvSpPr>
              <a:spLocks/>
            </p:cNvSpPr>
            <p:nvPr/>
          </p:nvSpPr>
          <p:spPr bwMode="gray">
            <a:xfrm flipH="1">
              <a:off x="10272633" y="2491026"/>
              <a:ext cx="43612" cy="47750"/>
            </a:xfrm>
            <a:custGeom>
              <a:avLst/>
              <a:gdLst>
                <a:gd name="T0" fmla="*/ 241 w 302"/>
                <a:gd name="T1" fmla="*/ 96 h 332"/>
                <a:gd name="T2" fmla="*/ 66 w 302"/>
                <a:gd name="T3" fmla="*/ 20 h 332"/>
                <a:gd name="T4" fmla="*/ 66 w 302"/>
                <a:gd name="T5" fmla="*/ 20 h 332"/>
                <a:gd name="T6" fmla="*/ 16 w 302"/>
                <a:gd name="T7" fmla="*/ 33 h 332"/>
                <a:gd name="T8" fmla="*/ 26 w 302"/>
                <a:gd name="T9" fmla="*/ 55 h 332"/>
                <a:gd name="T10" fmla="*/ 58 w 302"/>
                <a:gd name="T11" fmla="*/ 235 h 332"/>
                <a:gd name="T12" fmla="*/ 143 w 302"/>
                <a:gd name="T13" fmla="*/ 305 h 332"/>
                <a:gd name="T14" fmla="*/ 155 w 302"/>
                <a:gd name="T15" fmla="*/ 332 h 332"/>
                <a:gd name="T16" fmla="*/ 221 w 302"/>
                <a:gd name="T17" fmla="*/ 315 h 332"/>
                <a:gd name="T18" fmla="*/ 221 w 302"/>
                <a:gd name="T19" fmla="*/ 315 h 332"/>
                <a:gd name="T20" fmla="*/ 252 w 302"/>
                <a:gd name="T21" fmla="*/ 300 h 332"/>
                <a:gd name="T22" fmla="*/ 241 w 302"/>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2"/>
                <a:gd name="T38" fmla="*/ 302 w 30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2">
                  <a:moveTo>
                    <a:pt x="241" y="96"/>
                  </a:moveTo>
                  <a:cubicBezTo>
                    <a:pt x="191" y="30"/>
                    <a:pt x="117" y="0"/>
                    <a:pt x="66" y="20"/>
                  </a:cubicBezTo>
                  <a:cubicBezTo>
                    <a:pt x="66" y="20"/>
                    <a:pt x="66" y="20"/>
                    <a:pt x="66" y="20"/>
                  </a:cubicBezTo>
                  <a:cubicBezTo>
                    <a:pt x="16" y="33"/>
                    <a:pt x="16" y="33"/>
                    <a:pt x="16" y="33"/>
                  </a:cubicBezTo>
                  <a:cubicBezTo>
                    <a:pt x="26" y="55"/>
                    <a:pt x="26" y="55"/>
                    <a:pt x="26" y="55"/>
                  </a:cubicBezTo>
                  <a:cubicBezTo>
                    <a:pt x="0" y="100"/>
                    <a:pt x="11" y="173"/>
                    <a:pt x="58" y="235"/>
                  </a:cubicBezTo>
                  <a:cubicBezTo>
                    <a:pt x="82" y="267"/>
                    <a:pt x="112" y="291"/>
                    <a:pt x="143" y="305"/>
                  </a:cubicBezTo>
                  <a:cubicBezTo>
                    <a:pt x="155" y="332"/>
                    <a:pt x="155" y="332"/>
                    <a:pt x="155" y="332"/>
                  </a:cubicBezTo>
                  <a:cubicBezTo>
                    <a:pt x="221" y="315"/>
                    <a:pt x="221" y="315"/>
                    <a:pt x="221" y="315"/>
                  </a:cubicBezTo>
                  <a:cubicBezTo>
                    <a:pt x="221" y="315"/>
                    <a:pt x="221" y="315"/>
                    <a:pt x="221" y="315"/>
                  </a:cubicBezTo>
                  <a:cubicBezTo>
                    <a:pt x="232" y="312"/>
                    <a:pt x="242" y="307"/>
                    <a:pt x="252" y="300"/>
                  </a:cubicBezTo>
                  <a:cubicBezTo>
                    <a:pt x="302" y="262"/>
                    <a:pt x="297" y="170"/>
                    <a:pt x="241" y="96"/>
                  </a:cubicBezTo>
                  <a:close/>
                </a:path>
              </a:pathLst>
            </a:custGeom>
            <a:solidFill>
              <a:srgbClr val="333333"/>
            </a:solidFill>
            <a:ln w="6350">
              <a:noFill/>
              <a:miter lim="800000"/>
              <a:headEnd/>
              <a:tailEnd/>
            </a:ln>
          </p:spPr>
          <p:txBody>
            <a:bodyPr/>
            <a:lstStyle/>
            <a:p>
              <a:endParaRPr lang="en-US" dirty="0"/>
            </a:p>
          </p:txBody>
        </p:sp>
        <p:sp>
          <p:nvSpPr>
            <p:cNvPr id="3544" name="Freeform 3517"/>
            <p:cNvSpPr>
              <a:spLocks/>
            </p:cNvSpPr>
            <p:nvPr/>
          </p:nvSpPr>
          <p:spPr bwMode="gray">
            <a:xfrm flipH="1">
              <a:off x="10281732" y="2492283"/>
              <a:ext cx="44239" cy="49950"/>
            </a:xfrm>
            <a:custGeom>
              <a:avLst/>
              <a:gdLst>
                <a:gd name="T0" fmla="*/ 255 w 306"/>
                <a:gd name="T1" fmla="*/ 307 h 346"/>
                <a:gd name="T2" fmla="*/ 61 w 306"/>
                <a:gd name="T3" fmla="*/ 242 h 346"/>
                <a:gd name="T4" fmla="*/ 50 w 306"/>
                <a:gd name="T5" fmla="*/ 38 h 346"/>
                <a:gd name="T6" fmla="*/ 244 w 306"/>
                <a:gd name="T7" fmla="*/ 103 h 346"/>
                <a:gd name="T8" fmla="*/ 255 w 306"/>
                <a:gd name="T9" fmla="*/ 307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7"/>
                  </a:moveTo>
                  <a:cubicBezTo>
                    <a:pt x="204" y="346"/>
                    <a:pt x="118" y="317"/>
                    <a:pt x="61" y="242"/>
                  </a:cubicBezTo>
                  <a:cubicBezTo>
                    <a:pt x="5" y="168"/>
                    <a:pt x="0" y="76"/>
                    <a:pt x="50" y="38"/>
                  </a:cubicBezTo>
                  <a:cubicBezTo>
                    <a:pt x="101" y="0"/>
                    <a:pt x="188" y="29"/>
                    <a:pt x="244" y="103"/>
                  </a:cubicBezTo>
                  <a:cubicBezTo>
                    <a:pt x="301" y="177"/>
                    <a:pt x="306" y="269"/>
                    <a:pt x="255" y="307"/>
                  </a:cubicBezTo>
                  <a:close/>
                </a:path>
              </a:pathLst>
            </a:custGeom>
            <a:solidFill>
              <a:srgbClr val="333333"/>
            </a:solidFill>
            <a:ln w="6350">
              <a:noFill/>
              <a:miter lim="800000"/>
              <a:headEnd/>
              <a:tailEnd/>
            </a:ln>
          </p:spPr>
          <p:txBody>
            <a:bodyPr/>
            <a:lstStyle/>
            <a:p>
              <a:endParaRPr lang="en-US" dirty="0"/>
            </a:p>
          </p:txBody>
        </p:sp>
        <p:sp>
          <p:nvSpPr>
            <p:cNvPr id="3545" name="Freeform 3518"/>
            <p:cNvSpPr>
              <a:spLocks/>
            </p:cNvSpPr>
            <p:nvPr/>
          </p:nvSpPr>
          <p:spPr bwMode="gray">
            <a:xfrm flipH="1">
              <a:off x="10290516" y="2502022"/>
              <a:ext cx="26669" cy="30472"/>
            </a:xfrm>
            <a:custGeom>
              <a:avLst/>
              <a:gdLst>
                <a:gd name="T0" fmla="*/ 155 w 186"/>
                <a:gd name="T1" fmla="*/ 188 h 211"/>
                <a:gd name="T2" fmla="*/ 37 w 186"/>
                <a:gd name="T3" fmla="*/ 148 h 211"/>
                <a:gd name="T4" fmla="*/ 30 w 186"/>
                <a:gd name="T5" fmla="*/ 24 h 211"/>
                <a:gd name="T6" fmla="*/ 148 w 186"/>
                <a:gd name="T7" fmla="*/ 63 h 211"/>
                <a:gd name="T8" fmla="*/ 155 w 186"/>
                <a:gd name="T9" fmla="*/ 188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8"/>
                  </a:moveTo>
                  <a:cubicBezTo>
                    <a:pt x="124" y="211"/>
                    <a:pt x="71" y="193"/>
                    <a:pt x="37" y="148"/>
                  </a:cubicBezTo>
                  <a:cubicBezTo>
                    <a:pt x="3" y="103"/>
                    <a:pt x="0" y="47"/>
                    <a:pt x="30" y="24"/>
                  </a:cubicBezTo>
                  <a:cubicBezTo>
                    <a:pt x="61" y="0"/>
                    <a:pt x="114" y="18"/>
                    <a:pt x="148" y="63"/>
                  </a:cubicBezTo>
                  <a:cubicBezTo>
                    <a:pt x="183" y="109"/>
                    <a:pt x="186" y="164"/>
                    <a:pt x="155" y="18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46" name="Freeform 3519"/>
            <p:cNvSpPr>
              <a:spLocks/>
            </p:cNvSpPr>
            <p:nvPr/>
          </p:nvSpPr>
          <p:spPr bwMode="gray">
            <a:xfrm flipH="1">
              <a:off x="10145251" y="2390499"/>
              <a:ext cx="110441" cy="146392"/>
            </a:xfrm>
            <a:custGeom>
              <a:avLst/>
              <a:gdLst>
                <a:gd name="T0" fmla="*/ 1811 w 1811"/>
                <a:gd name="T1" fmla="*/ 0 h 2397"/>
                <a:gd name="T2" fmla="*/ 0 w 1811"/>
                <a:gd name="T3" fmla="*/ 486 h 2397"/>
                <a:gd name="T4" fmla="*/ 0 w 1811"/>
                <a:gd name="T5" fmla="*/ 2397 h 2397"/>
                <a:gd name="T6" fmla="*/ 1811 w 1811"/>
                <a:gd name="T7" fmla="*/ 1911 h 2397"/>
                <a:gd name="T8" fmla="*/ 1811 w 1811"/>
                <a:gd name="T9" fmla="*/ 0 h 2397"/>
                <a:gd name="T10" fmla="*/ 0 60000 65536"/>
                <a:gd name="T11" fmla="*/ 0 60000 65536"/>
                <a:gd name="T12" fmla="*/ 0 60000 65536"/>
                <a:gd name="T13" fmla="*/ 0 60000 65536"/>
                <a:gd name="T14" fmla="*/ 0 60000 65536"/>
                <a:gd name="T15" fmla="*/ 0 w 1811"/>
                <a:gd name="T16" fmla="*/ 0 h 2397"/>
                <a:gd name="T17" fmla="*/ 1811 w 1811"/>
                <a:gd name="T18" fmla="*/ 2397 h 2397"/>
              </a:gdLst>
              <a:ahLst/>
              <a:cxnLst>
                <a:cxn ang="T10">
                  <a:pos x="T0" y="T1"/>
                </a:cxn>
                <a:cxn ang="T11">
                  <a:pos x="T2" y="T3"/>
                </a:cxn>
                <a:cxn ang="T12">
                  <a:pos x="T4" y="T5"/>
                </a:cxn>
                <a:cxn ang="T13">
                  <a:pos x="T6" y="T7"/>
                </a:cxn>
                <a:cxn ang="T14">
                  <a:pos x="T8" y="T9"/>
                </a:cxn>
              </a:cxnLst>
              <a:rect l="T15" t="T16" r="T17" b="T18"/>
              <a:pathLst>
                <a:path w="1811" h="2397">
                  <a:moveTo>
                    <a:pt x="1811" y="0"/>
                  </a:moveTo>
                  <a:lnTo>
                    <a:pt x="0" y="486"/>
                  </a:lnTo>
                  <a:lnTo>
                    <a:pt x="0" y="2397"/>
                  </a:lnTo>
                  <a:lnTo>
                    <a:pt x="1811" y="1911"/>
                  </a:lnTo>
                  <a:lnTo>
                    <a:pt x="1811" y="0"/>
                  </a:lnTo>
                  <a:close/>
                </a:path>
              </a:pathLst>
            </a:custGeom>
            <a:solidFill>
              <a:schemeClr val="bg1">
                <a:lumMod val="65000"/>
              </a:schemeClr>
            </a:solidFill>
            <a:ln w="6350">
              <a:noFill/>
              <a:miter lim="800000"/>
              <a:headEnd/>
              <a:tailEnd/>
            </a:ln>
          </p:spPr>
          <p:txBody>
            <a:bodyPr/>
            <a:lstStyle/>
            <a:p>
              <a:endParaRPr lang="en-US" dirty="0"/>
            </a:p>
          </p:txBody>
        </p:sp>
        <p:sp>
          <p:nvSpPr>
            <p:cNvPr id="3547" name="Freeform 3520"/>
            <p:cNvSpPr>
              <a:spLocks/>
            </p:cNvSpPr>
            <p:nvPr/>
          </p:nvSpPr>
          <p:spPr bwMode="gray">
            <a:xfrm flipH="1">
              <a:off x="10255690" y="2393955"/>
              <a:ext cx="96949" cy="142937"/>
            </a:xfrm>
            <a:custGeom>
              <a:avLst/>
              <a:gdLst>
                <a:gd name="T0" fmla="*/ 673 w 673"/>
                <a:gd name="T1" fmla="*/ 181 h 990"/>
                <a:gd name="T2" fmla="*/ 0 w 673"/>
                <a:gd name="T3" fmla="*/ 0 h 990"/>
                <a:gd name="T4" fmla="*/ 0 w 673"/>
                <a:gd name="T5" fmla="*/ 809 h 990"/>
                <a:gd name="T6" fmla="*/ 183 w 673"/>
                <a:gd name="T7" fmla="*/ 858 h 990"/>
                <a:gd name="T8" fmla="*/ 213 w 673"/>
                <a:gd name="T9" fmla="*/ 690 h 990"/>
                <a:gd name="T10" fmla="*/ 449 w 673"/>
                <a:gd name="T11" fmla="*/ 769 h 990"/>
                <a:gd name="T12" fmla="*/ 503 w 673"/>
                <a:gd name="T13" fmla="*/ 944 h 990"/>
                <a:gd name="T14" fmla="*/ 673 w 673"/>
                <a:gd name="T15" fmla="*/ 990 h 990"/>
                <a:gd name="T16" fmla="*/ 673 w 673"/>
                <a:gd name="T17" fmla="*/ 181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990"/>
                <a:gd name="T29" fmla="*/ 673 w 673"/>
                <a:gd name="T30" fmla="*/ 990 h 9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990">
                  <a:moveTo>
                    <a:pt x="673" y="181"/>
                  </a:moveTo>
                  <a:cubicBezTo>
                    <a:pt x="673" y="181"/>
                    <a:pt x="24" y="7"/>
                    <a:pt x="0" y="0"/>
                  </a:cubicBezTo>
                  <a:cubicBezTo>
                    <a:pt x="0" y="809"/>
                    <a:pt x="0" y="809"/>
                    <a:pt x="0" y="809"/>
                  </a:cubicBezTo>
                  <a:cubicBezTo>
                    <a:pt x="183" y="858"/>
                    <a:pt x="183" y="858"/>
                    <a:pt x="183" y="858"/>
                  </a:cubicBezTo>
                  <a:cubicBezTo>
                    <a:pt x="159" y="790"/>
                    <a:pt x="169" y="723"/>
                    <a:pt x="213" y="690"/>
                  </a:cubicBezTo>
                  <a:cubicBezTo>
                    <a:pt x="275" y="643"/>
                    <a:pt x="381" y="678"/>
                    <a:pt x="449" y="769"/>
                  </a:cubicBezTo>
                  <a:cubicBezTo>
                    <a:pt x="493" y="826"/>
                    <a:pt x="511" y="892"/>
                    <a:pt x="503" y="944"/>
                  </a:cubicBezTo>
                  <a:cubicBezTo>
                    <a:pt x="673" y="990"/>
                    <a:pt x="673" y="990"/>
                    <a:pt x="673" y="990"/>
                  </a:cubicBezTo>
                  <a:lnTo>
                    <a:pt x="673" y="181"/>
                  </a:lnTo>
                  <a:close/>
                </a:path>
              </a:pathLst>
            </a:custGeom>
            <a:solidFill>
              <a:schemeClr val="bg1">
                <a:lumMod val="50000"/>
              </a:schemeClr>
            </a:solidFill>
            <a:ln w="6350">
              <a:noFill/>
              <a:miter lim="800000"/>
              <a:headEnd/>
              <a:tailEnd/>
            </a:ln>
          </p:spPr>
          <p:txBody>
            <a:bodyPr/>
            <a:lstStyle/>
            <a:p>
              <a:endParaRPr lang="en-US" dirty="0"/>
            </a:p>
          </p:txBody>
        </p:sp>
        <p:sp>
          <p:nvSpPr>
            <p:cNvPr id="3548" name="Freeform 3521"/>
            <p:cNvSpPr>
              <a:spLocks/>
            </p:cNvSpPr>
            <p:nvPr/>
          </p:nvSpPr>
          <p:spPr bwMode="gray">
            <a:xfrm flipH="1">
              <a:off x="10145251" y="2376990"/>
              <a:ext cx="110441" cy="43038"/>
            </a:xfrm>
            <a:custGeom>
              <a:avLst/>
              <a:gdLst>
                <a:gd name="T0" fmla="*/ 1811 w 1811"/>
                <a:gd name="T1" fmla="*/ 0 h 708"/>
                <a:gd name="T2" fmla="*/ 0 w 1811"/>
                <a:gd name="T3" fmla="*/ 484 h 708"/>
                <a:gd name="T4" fmla="*/ 0 w 1811"/>
                <a:gd name="T5" fmla="*/ 708 h 708"/>
                <a:gd name="T6" fmla="*/ 1811 w 1811"/>
                <a:gd name="T7" fmla="*/ 224 h 708"/>
                <a:gd name="T8" fmla="*/ 1811 w 1811"/>
                <a:gd name="T9" fmla="*/ 0 h 708"/>
                <a:gd name="T10" fmla="*/ 0 60000 65536"/>
                <a:gd name="T11" fmla="*/ 0 60000 65536"/>
                <a:gd name="T12" fmla="*/ 0 60000 65536"/>
                <a:gd name="T13" fmla="*/ 0 60000 65536"/>
                <a:gd name="T14" fmla="*/ 0 60000 65536"/>
                <a:gd name="T15" fmla="*/ 0 w 1811"/>
                <a:gd name="T16" fmla="*/ 0 h 708"/>
                <a:gd name="T17" fmla="*/ 1811 w 1811"/>
                <a:gd name="T18" fmla="*/ 708 h 708"/>
              </a:gdLst>
              <a:ahLst/>
              <a:cxnLst>
                <a:cxn ang="T10">
                  <a:pos x="T0" y="T1"/>
                </a:cxn>
                <a:cxn ang="T11">
                  <a:pos x="T2" y="T3"/>
                </a:cxn>
                <a:cxn ang="T12">
                  <a:pos x="T4" y="T5"/>
                </a:cxn>
                <a:cxn ang="T13">
                  <a:pos x="T6" y="T7"/>
                </a:cxn>
                <a:cxn ang="T14">
                  <a:pos x="T8" y="T9"/>
                </a:cxn>
              </a:cxnLst>
              <a:rect l="T15" t="T16" r="T17" b="T18"/>
              <a:pathLst>
                <a:path w="1811" h="708">
                  <a:moveTo>
                    <a:pt x="1811" y="0"/>
                  </a:moveTo>
                  <a:lnTo>
                    <a:pt x="0" y="484"/>
                  </a:lnTo>
                  <a:lnTo>
                    <a:pt x="0" y="708"/>
                  </a:lnTo>
                  <a:lnTo>
                    <a:pt x="1811" y="224"/>
                  </a:lnTo>
                  <a:lnTo>
                    <a:pt x="1811" y="0"/>
                  </a:lnTo>
                  <a:close/>
                </a:path>
              </a:pathLst>
            </a:custGeom>
            <a:gradFill flip="none" rotWithShape="1">
              <a:gsLst>
                <a:gs pos="62000">
                  <a:schemeClr val="bg1">
                    <a:lumMod val="65000"/>
                  </a:schemeClr>
                </a:gs>
                <a:gs pos="48000">
                  <a:schemeClr val="bg1">
                    <a:lumMod val="65000"/>
                  </a:schemeClr>
                </a:gs>
                <a:gs pos="57000">
                  <a:schemeClr val="bg1">
                    <a:lumMod val="85000"/>
                  </a:schemeClr>
                </a:gs>
              </a:gsLst>
              <a:lin ang="15000000" scaled="0"/>
              <a:tileRect/>
            </a:gradFill>
            <a:ln w="6350">
              <a:noFill/>
              <a:miter lim="800000"/>
              <a:headEnd/>
              <a:tailEnd/>
            </a:ln>
          </p:spPr>
          <p:txBody>
            <a:bodyPr/>
            <a:lstStyle/>
            <a:p>
              <a:endParaRPr lang="en-US" dirty="0"/>
            </a:p>
          </p:txBody>
        </p:sp>
        <p:sp>
          <p:nvSpPr>
            <p:cNvPr id="3549" name="Freeform 3522"/>
            <p:cNvSpPr>
              <a:spLocks/>
            </p:cNvSpPr>
            <p:nvPr/>
          </p:nvSpPr>
          <p:spPr bwMode="gray">
            <a:xfrm flipH="1">
              <a:off x="10291145" y="2381389"/>
              <a:ext cx="69652" cy="27017"/>
            </a:xfrm>
            <a:custGeom>
              <a:avLst/>
              <a:gdLst>
                <a:gd name="T0" fmla="*/ 57 w 483"/>
                <a:gd name="T1" fmla="*/ 0 h 187"/>
                <a:gd name="T2" fmla="*/ 57 w 483"/>
                <a:gd name="T3" fmla="*/ 0 h 187"/>
                <a:gd name="T4" fmla="*/ 0 w 483"/>
                <a:gd name="T5" fmla="*/ 73 h 187"/>
                <a:gd name="T6" fmla="*/ 427 w 483"/>
                <a:gd name="T7" fmla="*/ 187 h 187"/>
                <a:gd name="T8" fmla="*/ 483 w 483"/>
                <a:gd name="T9" fmla="*/ 109 h 187"/>
                <a:gd name="T10" fmla="*/ 57 w 483"/>
                <a:gd name="T11" fmla="*/ 0 h 187"/>
                <a:gd name="T12" fmla="*/ 0 60000 65536"/>
                <a:gd name="T13" fmla="*/ 0 60000 65536"/>
                <a:gd name="T14" fmla="*/ 0 60000 65536"/>
                <a:gd name="T15" fmla="*/ 0 60000 65536"/>
                <a:gd name="T16" fmla="*/ 0 60000 65536"/>
                <a:gd name="T17" fmla="*/ 0 60000 65536"/>
                <a:gd name="T18" fmla="*/ 0 w 483"/>
                <a:gd name="T19" fmla="*/ 0 h 187"/>
                <a:gd name="T20" fmla="*/ 483 w 483"/>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483" h="187">
                  <a:moveTo>
                    <a:pt x="57" y="0"/>
                  </a:moveTo>
                  <a:cubicBezTo>
                    <a:pt x="57" y="0"/>
                    <a:pt x="57" y="0"/>
                    <a:pt x="57" y="0"/>
                  </a:cubicBezTo>
                  <a:cubicBezTo>
                    <a:pt x="26" y="9"/>
                    <a:pt x="0" y="42"/>
                    <a:pt x="0" y="73"/>
                  </a:cubicBezTo>
                  <a:cubicBezTo>
                    <a:pt x="427" y="187"/>
                    <a:pt x="427" y="187"/>
                    <a:pt x="427" y="187"/>
                  </a:cubicBezTo>
                  <a:cubicBezTo>
                    <a:pt x="483" y="109"/>
                    <a:pt x="483" y="109"/>
                    <a:pt x="483" y="109"/>
                  </a:cubicBezTo>
                  <a:lnTo>
                    <a:pt x="57"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550" name="Freeform 3523"/>
            <p:cNvSpPr>
              <a:spLocks/>
            </p:cNvSpPr>
            <p:nvPr/>
          </p:nvSpPr>
          <p:spPr bwMode="gray">
            <a:xfrm flipH="1">
              <a:off x="10255690" y="2397096"/>
              <a:ext cx="43612" cy="22933"/>
            </a:xfrm>
            <a:custGeom>
              <a:avLst/>
              <a:gdLst>
                <a:gd name="T0" fmla="*/ 56 w 303"/>
                <a:gd name="T1" fmla="*/ 0 h 160"/>
                <a:gd name="T2" fmla="*/ 56 w 303"/>
                <a:gd name="T3" fmla="*/ 0 h 160"/>
                <a:gd name="T4" fmla="*/ 0 w 303"/>
                <a:gd name="T5" fmla="*/ 76 h 160"/>
                <a:gd name="T6" fmla="*/ 0 w 303"/>
                <a:gd name="T7" fmla="*/ 94 h 160"/>
                <a:gd name="T8" fmla="*/ 303 w 303"/>
                <a:gd name="T9" fmla="*/ 160 h 160"/>
                <a:gd name="T10" fmla="*/ 303 w 303"/>
                <a:gd name="T11" fmla="*/ 65 h 160"/>
                <a:gd name="T12" fmla="*/ 56 w 303"/>
                <a:gd name="T13" fmla="*/ 0 h 160"/>
                <a:gd name="T14" fmla="*/ 0 60000 65536"/>
                <a:gd name="T15" fmla="*/ 0 60000 65536"/>
                <a:gd name="T16" fmla="*/ 0 60000 65536"/>
                <a:gd name="T17" fmla="*/ 0 60000 65536"/>
                <a:gd name="T18" fmla="*/ 0 60000 65536"/>
                <a:gd name="T19" fmla="*/ 0 60000 65536"/>
                <a:gd name="T20" fmla="*/ 0 60000 65536"/>
                <a:gd name="T21" fmla="*/ 0 w 303"/>
                <a:gd name="T22" fmla="*/ 0 h 160"/>
                <a:gd name="T23" fmla="*/ 303 w 303"/>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160">
                  <a:moveTo>
                    <a:pt x="56" y="0"/>
                  </a:moveTo>
                  <a:cubicBezTo>
                    <a:pt x="56" y="0"/>
                    <a:pt x="56" y="0"/>
                    <a:pt x="56" y="0"/>
                  </a:cubicBezTo>
                  <a:cubicBezTo>
                    <a:pt x="25" y="9"/>
                    <a:pt x="0" y="44"/>
                    <a:pt x="0" y="76"/>
                  </a:cubicBezTo>
                  <a:cubicBezTo>
                    <a:pt x="0" y="94"/>
                    <a:pt x="0" y="94"/>
                    <a:pt x="0" y="94"/>
                  </a:cubicBezTo>
                  <a:cubicBezTo>
                    <a:pt x="303" y="160"/>
                    <a:pt x="303" y="160"/>
                    <a:pt x="303" y="160"/>
                  </a:cubicBezTo>
                  <a:cubicBezTo>
                    <a:pt x="303" y="65"/>
                    <a:pt x="303" y="65"/>
                    <a:pt x="303" y="65"/>
                  </a:cubicBezTo>
                  <a:lnTo>
                    <a:pt x="56" y="0"/>
                  </a:lnTo>
                  <a:close/>
                </a:path>
              </a:pathLst>
            </a:custGeom>
            <a:gradFill flip="none" rotWithShape="1">
              <a:gsLst>
                <a:gs pos="69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551" name="Freeform 3524"/>
            <p:cNvSpPr>
              <a:spLocks/>
            </p:cNvSpPr>
            <p:nvPr/>
          </p:nvSpPr>
          <p:spPr bwMode="gray">
            <a:xfrm flipH="1">
              <a:off x="10303067" y="2394897"/>
              <a:ext cx="47063" cy="111208"/>
            </a:xfrm>
            <a:custGeom>
              <a:avLst/>
              <a:gdLst>
                <a:gd name="T0" fmla="*/ 196 w 327"/>
                <a:gd name="T1" fmla="*/ 685 h 771"/>
                <a:gd name="T2" fmla="*/ 327 w 327"/>
                <a:gd name="T3" fmla="*/ 679 h 771"/>
                <a:gd name="T4" fmla="*/ 327 w 327"/>
                <a:gd name="T5" fmla="*/ 88 h 771"/>
                <a:gd name="T6" fmla="*/ 0 w 327"/>
                <a:gd name="T7" fmla="*/ 0 h 771"/>
                <a:gd name="T8" fmla="*/ 0 w 327"/>
                <a:gd name="T9" fmla="*/ 730 h 771"/>
                <a:gd name="T10" fmla="*/ 154 w 327"/>
                <a:gd name="T11" fmla="*/ 771 h 771"/>
                <a:gd name="T12" fmla="*/ 196 w 327"/>
                <a:gd name="T13" fmla="*/ 685 h 771"/>
                <a:gd name="T14" fmla="*/ 0 60000 65536"/>
                <a:gd name="T15" fmla="*/ 0 60000 65536"/>
                <a:gd name="T16" fmla="*/ 0 60000 65536"/>
                <a:gd name="T17" fmla="*/ 0 60000 65536"/>
                <a:gd name="T18" fmla="*/ 0 60000 65536"/>
                <a:gd name="T19" fmla="*/ 0 60000 65536"/>
                <a:gd name="T20" fmla="*/ 0 60000 65536"/>
                <a:gd name="T21" fmla="*/ 0 w 327"/>
                <a:gd name="T22" fmla="*/ 0 h 771"/>
                <a:gd name="T23" fmla="*/ 327 w 327"/>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771">
                  <a:moveTo>
                    <a:pt x="196" y="685"/>
                  </a:moveTo>
                  <a:cubicBezTo>
                    <a:pt x="231" y="658"/>
                    <a:pt x="279" y="658"/>
                    <a:pt x="327" y="679"/>
                  </a:cubicBezTo>
                  <a:cubicBezTo>
                    <a:pt x="327" y="88"/>
                    <a:pt x="327" y="88"/>
                    <a:pt x="327" y="88"/>
                  </a:cubicBezTo>
                  <a:cubicBezTo>
                    <a:pt x="0" y="0"/>
                    <a:pt x="0" y="0"/>
                    <a:pt x="0" y="0"/>
                  </a:cubicBezTo>
                  <a:cubicBezTo>
                    <a:pt x="0" y="730"/>
                    <a:pt x="0" y="730"/>
                    <a:pt x="0" y="730"/>
                  </a:cubicBezTo>
                  <a:cubicBezTo>
                    <a:pt x="154" y="771"/>
                    <a:pt x="154" y="771"/>
                    <a:pt x="154" y="771"/>
                  </a:cubicBezTo>
                  <a:cubicBezTo>
                    <a:pt x="156" y="735"/>
                    <a:pt x="170" y="704"/>
                    <a:pt x="196" y="685"/>
                  </a:cubicBezTo>
                  <a:close/>
                </a:path>
              </a:pathLst>
            </a:custGeom>
            <a:solidFill>
              <a:schemeClr val="bg1">
                <a:lumMod val="65000"/>
              </a:schemeClr>
            </a:solidFill>
            <a:ln w="6350">
              <a:noFill/>
              <a:miter lim="800000"/>
              <a:headEnd/>
              <a:tailEnd/>
            </a:ln>
          </p:spPr>
          <p:txBody>
            <a:bodyPr/>
            <a:lstStyle/>
            <a:p>
              <a:endParaRPr lang="en-US" dirty="0"/>
            </a:p>
          </p:txBody>
        </p:sp>
        <p:sp>
          <p:nvSpPr>
            <p:cNvPr id="3552" name="Freeform 3525"/>
            <p:cNvSpPr>
              <a:spLocks/>
            </p:cNvSpPr>
            <p:nvPr/>
          </p:nvSpPr>
          <p:spPr bwMode="gray">
            <a:xfrm flipH="1">
              <a:off x="10305577" y="2397410"/>
              <a:ext cx="41729" cy="47437"/>
            </a:xfrm>
            <a:custGeom>
              <a:avLst/>
              <a:gdLst>
                <a:gd name="T0" fmla="*/ 0 w 683"/>
                <a:gd name="T1" fmla="*/ 0 h 773"/>
                <a:gd name="T2" fmla="*/ 0 w 683"/>
                <a:gd name="T3" fmla="*/ 591 h 773"/>
                <a:gd name="T4" fmla="*/ 683 w 683"/>
                <a:gd name="T5" fmla="*/ 773 h 773"/>
                <a:gd name="T6" fmla="*/ 683 w 683"/>
                <a:gd name="T7" fmla="*/ 185 h 773"/>
                <a:gd name="T8" fmla="*/ 0 w 683"/>
                <a:gd name="T9" fmla="*/ 0 h 773"/>
                <a:gd name="T10" fmla="*/ 0 60000 65536"/>
                <a:gd name="T11" fmla="*/ 0 60000 65536"/>
                <a:gd name="T12" fmla="*/ 0 60000 65536"/>
                <a:gd name="T13" fmla="*/ 0 60000 65536"/>
                <a:gd name="T14" fmla="*/ 0 60000 65536"/>
                <a:gd name="T15" fmla="*/ 0 w 683"/>
                <a:gd name="T16" fmla="*/ 0 h 773"/>
                <a:gd name="T17" fmla="*/ 683 w 683"/>
                <a:gd name="T18" fmla="*/ 773 h 773"/>
              </a:gdLst>
              <a:ahLst/>
              <a:cxnLst>
                <a:cxn ang="T10">
                  <a:pos x="T0" y="T1"/>
                </a:cxn>
                <a:cxn ang="T11">
                  <a:pos x="T2" y="T3"/>
                </a:cxn>
                <a:cxn ang="T12">
                  <a:pos x="T4" y="T5"/>
                </a:cxn>
                <a:cxn ang="T13">
                  <a:pos x="T6" y="T7"/>
                </a:cxn>
                <a:cxn ang="T14">
                  <a:pos x="T8" y="T9"/>
                </a:cxn>
              </a:cxnLst>
              <a:rect l="T15" t="T16" r="T17" b="T18"/>
              <a:pathLst>
                <a:path w="683" h="773">
                  <a:moveTo>
                    <a:pt x="0" y="0"/>
                  </a:moveTo>
                  <a:lnTo>
                    <a:pt x="0" y="591"/>
                  </a:lnTo>
                  <a:lnTo>
                    <a:pt x="683" y="773"/>
                  </a:lnTo>
                  <a:lnTo>
                    <a:pt x="683" y="18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553" name="Freeform 3526"/>
            <p:cNvSpPr>
              <a:spLocks/>
            </p:cNvSpPr>
            <p:nvPr/>
          </p:nvSpPr>
          <p:spPr bwMode="gray">
            <a:xfrm flipH="1">
              <a:off x="10145251" y="2348089"/>
              <a:ext cx="110441" cy="58431"/>
            </a:xfrm>
            <a:custGeom>
              <a:avLst/>
              <a:gdLst>
                <a:gd name="T0" fmla="*/ 0 w 1811"/>
                <a:gd name="T1" fmla="*/ 486 h 954"/>
                <a:gd name="T2" fmla="*/ 0 w 1811"/>
                <a:gd name="T3" fmla="*/ 954 h 954"/>
                <a:gd name="T4" fmla="*/ 1811 w 1811"/>
                <a:gd name="T5" fmla="*/ 470 h 954"/>
                <a:gd name="T6" fmla="*/ 1811 w 1811"/>
                <a:gd name="T7" fmla="*/ 0 h 954"/>
                <a:gd name="T8" fmla="*/ 0 w 1811"/>
                <a:gd name="T9" fmla="*/ 486 h 954"/>
                <a:gd name="T10" fmla="*/ 0 60000 65536"/>
                <a:gd name="T11" fmla="*/ 0 60000 65536"/>
                <a:gd name="T12" fmla="*/ 0 60000 65536"/>
                <a:gd name="T13" fmla="*/ 0 60000 65536"/>
                <a:gd name="T14" fmla="*/ 0 60000 65536"/>
                <a:gd name="T15" fmla="*/ 0 w 1811"/>
                <a:gd name="T16" fmla="*/ 0 h 954"/>
                <a:gd name="T17" fmla="*/ 1811 w 1811"/>
                <a:gd name="T18" fmla="*/ 954 h 954"/>
              </a:gdLst>
              <a:ahLst/>
              <a:cxnLst>
                <a:cxn ang="T10">
                  <a:pos x="T0" y="T1"/>
                </a:cxn>
                <a:cxn ang="T11">
                  <a:pos x="T2" y="T3"/>
                </a:cxn>
                <a:cxn ang="T12">
                  <a:pos x="T4" y="T5"/>
                </a:cxn>
                <a:cxn ang="T13">
                  <a:pos x="T6" y="T7"/>
                </a:cxn>
                <a:cxn ang="T14">
                  <a:pos x="T8" y="T9"/>
                </a:cxn>
              </a:cxnLst>
              <a:rect l="T15" t="T16" r="T17" b="T18"/>
              <a:pathLst>
                <a:path w="1811" h="954">
                  <a:moveTo>
                    <a:pt x="0" y="486"/>
                  </a:moveTo>
                  <a:lnTo>
                    <a:pt x="0" y="954"/>
                  </a:lnTo>
                  <a:lnTo>
                    <a:pt x="1811" y="470"/>
                  </a:lnTo>
                  <a:lnTo>
                    <a:pt x="1811" y="0"/>
                  </a:lnTo>
                  <a:lnTo>
                    <a:pt x="0" y="486"/>
                  </a:lnTo>
                  <a:close/>
                </a:path>
              </a:pathLst>
            </a:custGeom>
            <a:solidFill>
              <a:schemeClr val="bg1">
                <a:lumMod val="65000"/>
              </a:schemeClr>
            </a:solidFill>
            <a:ln w="6350">
              <a:noFill/>
              <a:miter lim="800000"/>
              <a:headEnd/>
              <a:tailEnd/>
            </a:ln>
          </p:spPr>
          <p:txBody>
            <a:bodyPr/>
            <a:lstStyle/>
            <a:p>
              <a:endParaRPr lang="en-US" dirty="0"/>
            </a:p>
          </p:txBody>
        </p:sp>
        <p:sp>
          <p:nvSpPr>
            <p:cNvPr id="3554" name="Freeform 3527"/>
            <p:cNvSpPr>
              <a:spLocks/>
            </p:cNvSpPr>
            <p:nvPr/>
          </p:nvSpPr>
          <p:spPr bwMode="gray">
            <a:xfrm flipH="1">
              <a:off x="10145251" y="2348089"/>
              <a:ext cx="207389" cy="33300"/>
            </a:xfrm>
            <a:custGeom>
              <a:avLst/>
              <a:gdLst>
                <a:gd name="T0" fmla="*/ 3401 w 3401"/>
                <a:gd name="T1" fmla="*/ 0 h 543"/>
                <a:gd name="T2" fmla="*/ 1590 w 3401"/>
                <a:gd name="T3" fmla="*/ 486 h 543"/>
                <a:gd name="T4" fmla="*/ 0 w 3401"/>
                <a:gd name="T5" fmla="*/ 543 h 543"/>
                <a:gd name="T6" fmla="*/ 1105 w 3401"/>
                <a:gd name="T7" fmla="*/ 245 h 543"/>
                <a:gd name="T8" fmla="*/ 3401 w 3401"/>
                <a:gd name="T9" fmla="*/ 0 h 543"/>
                <a:gd name="T10" fmla="*/ 0 60000 65536"/>
                <a:gd name="T11" fmla="*/ 0 60000 65536"/>
                <a:gd name="T12" fmla="*/ 0 60000 65536"/>
                <a:gd name="T13" fmla="*/ 0 60000 65536"/>
                <a:gd name="T14" fmla="*/ 0 60000 65536"/>
                <a:gd name="T15" fmla="*/ 0 w 3401"/>
                <a:gd name="T16" fmla="*/ 0 h 543"/>
                <a:gd name="T17" fmla="*/ 3401 w 3401"/>
                <a:gd name="T18" fmla="*/ 543 h 543"/>
              </a:gdLst>
              <a:ahLst/>
              <a:cxnLst>
                <a:cxn ang="T10">
                  <a:pos x="T0" y="T1"/>
                </a:cxn>
                <a:cxn ang="T11">
                  <a:pos x="T2" y="T3"/>
                </a:cxn>
                <a:cxn ang="T12">
                  <a:pos x="T4" y="T5"/>
                </a:cxn>
                <a:cxn ang="T13">
                  <a:pos x="T6" y="T7"/>
                </a:cxn>
                <a:cxn ang="T14">
                  <a:pos x="T8" y="T9"/>
                </a:cxn>
              </a:cxnLst>
              <a:rect l="T15" t="T16" r="T17" b="T18"/>
              <a:pathLst>
                <a:path w="3401" h="543">
                  <a:moveTo>
                    <a:pt x="3401" y="0"/>
                  </a:moveTo>
                  <a:lnTo>
                    <a:pt x="1590" y="486"/>
                  </a:lnTo>
                  <a:lnTo>
                    <a:pt x="0" y="543"/>
                  </a:lnTo>
                  <a:lnTo>
                    <a:pt x="1105" y="245"/>
                  </a:lnTo>
                  <a:lnTo>
                    <a:pt x="3401" y="0"/>
                  </a:lnTo>
                  <a:close/>
                </a:path>
              </a:pathLst>
            </a:custGeom>
            <a:solidFill>
              <a:schemeClr val="bg1">
                <a:lumMod val="95000"/>
              </a:schemeClr>
            </a:solidFill>
            <a:ln w="6350">
              <a:noFill/>
              <a:miter lim="800000"/>
              <a:headEnd/>
              <a:tailEnd/>
            </a:ln>
          </p:spPr>
          <p:txBody>
            <a:bodyPr/>
            <a:lstStyle/>
            <a:p>
              <a:endParaRPr lang="en-US" dirty="0"/>
            </a:p>
          </p:txBody>
        </p:sp>
        <p:sp>
          <p:nvSpPr>
            <p:cNvPr id="3555" name="Freeform 3528"/>
            <p:cNvSpPr>
              <a:spLocks/>
            </p:cNvSpPr>
            <p:nvPr/>
          </p:nvSpPr>
          <p:spPr bwMode="gray">
            <a:xfrm flipH="1">
              <a:off x="10255690" y="2377933"/>
              <a:ext cx="96949" cy="28588"/>
            </a:xfrm>
            <a:custGeom>
              <a:avLst/>
              <a:gdLst>
                <a:gd name="T0" fmla="*/ 1590 w 1590"/>
                <a:gd name="T1" fmla="*/ 0 h 468"/>
                <a:gd name="T2" fmla="*/ 0 w 1590"/>
                <a:gd name="T3" fmla="*/ 57 h 468"/>
                <a:gd name="T4" fmla="*/ 1006 w 1590"/>
                <a:gd name="T5" fmla="*/ 314 h 468"/>
                <a:gd name="T6" fmla="*/ 1590 w 1590"/>
                <a:gd name="T7" fmla="*/ 468 h 468"/>
                <a:gd name="T8" fmla="*/ 1590 w 1590"/>
                <a:gd name="T9" fmla="*/ 0 h 468"/>
                <a:gd name="T10" fmla="*/ 0 60000 65536"/>
                <a:gd name="T11" fmla="*/ 0 60000 65536"/>
                <a:gd name="T12" fmla="*/ 0 60000 65536"/>
                <a:gd name="T13" fmla="*/ 0 60000 65536"/>
                <a:gd name="T14" fmla="*/ 0 60000 65536"/>
                <a:gd name="T15" fmla="*/ 0 w 1590"/>
                <a:gd name="T16" fmla="*/ 0 h 468"/>
                <a:gd name="T17" fmla="*/ 1590 w 1590"/>
                <a:gd name="T18" fmla="*/ 468 h 468"/>
              </a:gdLst>
              <a:ahLst/>
              <a:cxnLst>
                <a:cxn ang="T10">
                  <a:pos x="T0" y="T1"/>
                </a:cxn>
                <a:cxn ang="T11">
                  <a:pos x="T2" y="T3"/>
                </a:cxn>
                <a:cxn ang="T12">
                  <a:pos x="T4" y="T5"/>
                </a:cxn>
                <a:cxn ang="T13">
                  <a:pos x="T6" y="T7"/>
                </a:cxn>
                <a:cxn ang="T14">
                  <a:pos x="T8" y="T9"/>
                </a:cxn>
              </a:cxnLst>
              <a:rect l="T15" t="T16" r="T17" b="T18"/>
              <a:pathLst>
                <a:path w="1590" h="468">
                  <a:moveTo>
                    <a:pt x="1590" y="0"/>
                  </a:moveTo>
                  <a:lnTo>
                    <a:pt x="0" y="57"/>
                  </a:lnTo>
                  <a:lnTo>
                    <a:pt x="1006" y="314"/>
                  </a:lnTo>
                  <a:lnTo>
                    <a:pt x="1590" y="468"/>
                  </a:lnTo>
                  <a:lnTo>
                    <a:pt x="1590" y="0"/>
                  </a:lnTo>
                  <a:close/>
                </a:path>
              </a:pathLst>
            </a:custGeom>
            <a:solidFill>
              <a:schemeClr val="bg1">
                <a:lumMod val="50000"/>
              </a:schemeClr>
            </a:solidFill>
            <a:ln w="6350">
              <a:noFill/>
              <a:miter lim="800000"/>
              <a:headEnd/>
              <a:tailEnd/>
            </a:ln>
          </p:spPr>
          <p:txBody>
            <a:bodyPr/>
            <a:lstStyle/>
            <a:p>
              <a:endParaRPr lang="en-US" dirty="0"/>
            </a:p>
          </p:txBody>
        </p:sp>
        <p:sp>
          <p:nvSpPr>
            <p:cNvPr id="3556" name="Freeform 3529"/>
            <p:cNvSpPr>
              <a:spLocks/>
            </p:cNvSpPr>
            <p:nvPr/>
          </p:nvSpPr>
          <p:spPr bwMode="gray">
            <a:xfrm flipH="1">
              <a:off x="10150270" y="2340549"/>
              <a:ext cx="15060" cy="159901"/>
            </a:xfrm>
            <a:custGeom>
              <a:avLst/>
              <a:gdLst>
                <a:gd name="T0" fmla="*/ 1 w 103"/>
                <a:gd name="T1" fmla="*/ 84 h 1107"/>
                <a:gd name="T2" fmla="*/ 88 w 103"/>
                <a:gd name="T3" fmla="*/ 0 h 1107"/>
                <a:gd name="T4" fmla="*/ 99 w 103"/>
                <a:gd name="T5" fmla="*/ 26 h 1107"/>
                <a:gd name="T6" fmla="*/ 98 w 103"/>
                <a:gd name="T7" fmla="*/ 56 h 1107"/>
                <a:gd name="T8" fmla="*/ 57 w 103"/>
                <a:gd name="T9" fmla="*/ 110 h 1107"/>
                <a:gd name="T10" fmla="*/ 57 w 103"/>
                <a:gd name="T11" fmla="*/ 111 h 1107"/>
                <a:gd name="T12" fmla="*/ 57 w 103"/>
                <a:gd name="T13" fmla="*/ 112 h 1107"/>
                <a:gd name="T14" fmla="*/ 57 w 103"/>
                <a:gd name="T15" fmla="*/ 163 h 1107"/>
                <a:gd name="T16" fmla="*/ 57 w 103"/>
                <a:gd name="T17" fmla="*/ 1099 h 1107"/>
                <a:gd name="T18" fmla="*/ 29 w 103"/>
                <a:gd name="T19" fmla="*/ 1107 h 1107"/>
                <a:gd name="T20" fmla="*/ 0 w 103"/>
                <a:gd name="T21" fmla="*/ 1099 h 1107"/>
                <a:gd name="T22" fmla="*/ 0 w 103"/>
                <a:gd name="T23" fmla="*/ 111 h 1107"/>
                <a:gd name="T24" fmla="*/ 1 w 103"/>
                <a:gd name="T25" fmla="*/ 84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07"/>
                <a:gd name="T41" fmla="*/ 103 w 103"/>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07">
                  <a:moveTo>
                    <a:pt x="1" y="84"/>
                  </a:moveTo>
                  <a:cubicBezTo>
                    <a:pt x="1" y="38"/>
                    <a:pt x="41" y="0"/>
                    <a:pt x="88" y="0"/>
                  </a:cubicBezTo>
                  <a:cubicBezTo>
                    <a:pt x="88" y="0"/>
                    <a:pt x="95" y="12"/>
                    <a:pt x="99" y="26"/>
                  </a:cubicBezTo>
                  <a:cubicBezTo>
                    <a:pt x="103" y="40"/>
                    <a:pt x="99" y="56"/>
                    <a:pt x="98" y="56"/>
                  </a:cubicBezTo>
                  <a:cubicBezTo>
                    <a:pt x="75" y="63"/>
                    <a:pt x="57" y="85"/>
                    <a:pt x="57" y="110"/>
                  </a:cubicBezTo>
                  <a:cubicBezTo>
                    <a:pt x="57" y="111"/>
                    <a:pt x="57" y="111"/>
                    <a:pt x="57" y="111"/>
                  </a:cubicBezTo>
                  <a:cubicBezTo>
                    <a:pt x="57" y="111"/>
                    <a:pt x="57" y="112"/>
                    <a:pt x="57" y="112"/>
                  </a:cubicBezTo>
                  <a:cubicBezTo>
                    <a:pt x="57" y="163"/>
                    <a:pt x="57" y="163"/>
                    <a:pt x="57" y="163"/>
                  </a:cubicBezTo>
                  <a:cubicBezTo>
                    <a:pt x="57" y="1099"/>
                    <a:pt x="57" y="1099"/>
                    <a:pt x="57" y="1099"/>
                  </a:cubicBezTo>
                  <a:cubicBezTo>
                    <a:pt x="57" y="1104"/>
                    <a:pt x="45" y="1107"/>
                    <a:pt x="29" y="1107"/>
                  </a:cubicBezTo>
                  <a:cubicBezTo>
                    <a:pt x="13" y="1107"/>
                    <a:pt x="0" y="1104"/>
                    <a:pt x="0" y="1099"/>
                  </a:cubicBezTo>
                  <a:cubicBezTo>
                    <a:pt x="0" y="111"/>
                    <a:pt x="0" y="111"/>
                    <a:pt x="0" y="111"/>
                  </a:cubicBezTo>
                  <a:cubicBezTo>
                    <a:pt x="0" y="111"/>
                    <a:pt x="1" y="93"/>
                    <a:pt x="1" y="84"/>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57" name="Freeform 3530"/>
            <p:cNvSpPr>
              <a:spLocks/>
            </p:cNvSpPr>
            <p:nvPr/>
          </p:nvSpPr>
          <p:spPr bwMode="gray">
            <a:xfrm flipH="1">
              <a:off x="10148388" y="2339921"/>
              <a:ext cx="10353" cy="11623"/>
            </a:xfrm>
            <a:custGeom>
              <a:avLst/>
              <a:gdLst>
                <a:gd name="T0" fmla="*/ 12 w 72"/>
                <a:gd name="T1" fmla="*/ 72 h 81"/>
                <a:gd name="T2" fmla="*/ 58 w 72"/>
                <a:gd name="T3" fmla="*/ 56 h 81"/>
                <a:gd name="T4" fmla="*/ 60 w 72"/>
                <a:gd name="T5" fmla="*/ 9 h 81"/>
                <a:gd name="T6" fmla="*/ 15 w 72"/>
                <a:gd name="T7" fmla="*/ 24 h 81"/>
                <a:gd name="T8" fmla="*/ 12 w 72"/>
                <a:gd name="T9" fmla="*/ 72 h 81"/>
                <a:gd name="T10" fmla="*/ 0 60000 65536"/>
                <a:gd name="T11" fmla="*/ 0 60000 65536"/>
                <a:gd name="T12" fmla="*/ 0 60000 65536"/>
                <a:gd name="T13" fmla="*/ 0 60000 65536"/>
                <a:gd name="T14" fmla="*/ 0 60000 65536"/>
                <a:gd name="T15" fmla="*/ 0 w 72"/>
                <a:gd name="T16" fmla="*/ 0 h 81"/>
                <a:gd name="T17" fmla="*/ 72 w 72"/>
                <a:gd name="T18" fmla="*/ 81 h 81"/>
              </a:gdLst>
              <a:ahLst/>
              <a:cxnLst>
                <a:cxn ang="T10">
                  <a:pos x="T0" y="T1"/>
                </a:cxn>
                <a:cxn ang="T11">
                  <a:pos x="T2" y="T3"/>
                </a:cxn>
                <a:cxn ang="T12">
                  <a:pos x="T4" y="T5"/>
                </a:cxn>
                <a:cxn ang="T13">
                  <a:pos x="T6" y="T7"/>
                </a:cxn>
                <a:cxn ang="T14">
                  <a:pos x="T8" y="T9"/>
                </a:cxn>
              </a:cxnLst>
              <a:rect l="T15" t="T16" r="T17" b="T18"/>
              <a:pathLst>
                <a:path w="72" h="81">
                  <a:moveTo>
                    <a:pt x="12" y="72"/>
                  </a:moveTo>
                  <a:cubicBezTo>
                    <a:pt x="24" y="81"/>
                    <a:pt x="44" y="74"/>
                    <a:pt x="58" y="56"/>
                  </a:cubicBezTo>
                  <a:cubicBezTo>
                    <a:pt x="71" y="39"/>
                    <a:pt x="72" y="18"/>
                    <a:pt x="60" y="9"/>
                  </a:cubicBezTo>
                  <a:cubicBezTo>
                    <a:pt x="48" y="0"/>
                    <a:pt x="28" y="6"/>
                    <a:pt x="15" y="24"/>
                  </a:cubicBezTo>
                  <a:cubicBezTo>
                    <a:pt x="2" y="41"/>
                    <a:pt x="0" y="63"/>
                    <a:pt x="12" y="72"/>
                  </a:cubicBezTo>
                  <a:close/>
                </a:path>
              </a:pathLst>
            </a:custGeom>
            <a:gradFill flip="none" rotWithShape="1">
              <a:gsLst>
                <a:gs pos="59000">
                  <a:schemeClr val="tx1">
                    <a:lumMod val="75000"/>
                    <a:lumOff val="25000"/>
                  </a:schemeClr>
                </a:gs>
                <a:gs pos="0">
                  <a:schemeClr val="bg1">
                    <a:lumMod val="95000"/>
                  </a:schemeClr>
                </a:gs>
              </a:gsLst>
              <a:path path="circle">
                <a:fillToRect l="100000" t="100000"/>
              </a:path>
              <a:tileRect r="-100000" b="-100000"/>
            </a:gradFill>
            <a:ln w="3175">
              <a:solidFill>
                <a:srgbClr val="000000">
                  <a:alpha val="20000"/>
                </a:srgbClr>
              </a:solidFill>
              <a:miter lim="800000"/>
              <a:headEnd/>
              <a:tailEnd/>
            </a:ln>
          </p:spPr>
          <p:txBody>
            <a:bodyPr/>
            <a:lstStyle/>
            <a:p>
              <a:endParaRPr lang="en-US" dirty="0"/>
            </a:p>
          </p:txBody>
        </p:sp>
        <p:sp>
          <p:nvSpPr>
            <p:cNvPr id="3558" name="Freeform 3531"/>
            <p:cNvSpPr>
              <a:spLocks/>
            </p:cNvSpPr>
            <p:nvPr/>
          </p:nvSpPr>
          <p:spPr bwMode="gray">
            <a:xfrm flipH="1">
              <a:off x="10102266" y="2484743"/>
              <a:ext cx="45179" cy="34243"/>
            </a:xfrm>
            <a:custGeom>
              <a:avLst/>
              <a:gdLst>
                <a:gd name="T0" fmla="*/ 315 w 315"/>
                <a:gd name="T1" fmla="*/ 57 h 238"/>
                <a:gd name="T2" fmla="*/ 140 w 315"/>
                <a:gd name="T3" fmla="*/ 10 h 238"/>
                <a:gd name="T4" fmla="*/ 37 w 315"/>
                <a:gd name="T5" fmla="*/ 57 h 238"/>
                <a:gd name="T6" fmla="*/ 31 w 315"/>
                <a:gd name="T7" fmla="*/ 181 h 238"/>
                <a:gd name="T8" fmla="*/ 52 w 315"/>
                <a:gd name="T9" fmla="*/ 191 h 238"/>
                <a:gd name="T10" fmla="*/ 230 w 315"/>
                <a:gd name="T11" fmla="*/ 238 h 238"/>
                <a:gd name="T12" fmla="*/ 315 w 315"/>
                <a:gd name="T13" fmla="*/ 57 h 238"/>
                <a:gd name="T14" fmla="*/ 0 60000 65536"/>
                <a:gd name="T15" fmla="*/ 0 60000 65536"/>
                <a:gd name="T16" fmla="*/ 0 60000 65536"/>
                <a:gd name="T17" fmla="*/ 0 60000 65536"/>
                <a:gd name="T18" fmla="*/ 0 60000 65536"/>
                <a:gd name="T19" fmla="*/ 0 60000 65536"/>
                <a:gd name="T20" fmla="*/ 0 60000 65536"/>
                <a:gd name="T21" fmla="*/ 0 w 315"/>
                <a:gd name="T22" fmla="*/ 0 h 238"/>
                <a:gd name="T23" fmla="*/ 315 w 315"/>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238">
                  <a:moveTo>
                    <a:pt x="315" y="57"/>
                  </a:moveTo>
                  <a:cubicBezTo>
                    <a:pt x="140" y="10"/>
                    <a:pt x="140" y="10"/>
                    <a:pt x="140" y="10"/>
                  </a:cubicBezTo>
                  <a:cubicBezTo>
                    <a:pt x="109" y="0"/>
                    <a:pt x="67" y="19"/>
                    <a:pt x="37" y="57"/>
                  </a:cubicBezTo>
                  <a:cubicBezTo>
                    <a:pt x="3" y="102"/>
                    <a:pt x="0" y="158"/>
                    <a:pt x="31" y="181"/>
                  </a:cubicBezTo>
                  <a:cubicBezTo>
                    <a:pt x="37" y="186"/>
                    <a:pt x="44" y="189"/>
                    <a:pt x="52" y="191"/>
                  </a:cubicBezTo>
                  <a:cubicBezTo>
                    <a:pt x="230" y="238"/>
                    <a:pt x="230" y="238"/>
                    <a:pt x="230" y="238"/>
                  </a:cubicBezTo>
                  <a:lnTo>
                    <a:pt x="315" y="5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59" name="Freeform 3532"/>
            <p:cNvSpPr>
              <a:spLocks/>
            </p:cNvSpPr>
            <p:nvPr/>
          </p:nvSpPr>
          <p:spPr bwMode="gray">
            <a:xfrm flipH="1">
              <a:off x="10112306" y="2495424"/>
              <a:ext cx="106047" cy="51206"/>
            </a:xfrm>
            <a:custGeom>
              <a:avLst/>
              <a:gdLst>
                <a:gd name="T0" fmla="*/ 1741 w 1741"/>
                <a:gd name="T1" fmla="*/ 0 h 837"/>
                <a:gd name="T2" fmla="*/ 0 w 1741"/>
                <a:gd name="T3" fmla="*/ 478 h 837"/>
                <a:gd name="T4" fmla="*/ 0 w 1741"/>
                <a:gd name="T5" fmla="*/ 837 h 837"/>
                <a:gd name="T6" fmla="*/ 1687 w 1741"/>
                <a:gd name="T7" fmla="*/ 381 h 837"/>
                <a:gd name="T8" fmla="*/ 1741 w 1741"/>
                <a:gd name="T9" fmla="*/ 0 h 837"/>
                <a:gd name="T10" fmla="*/ 0 60000 65536"/>
                <a:gd name="T11" fmla="*/ 0 60000 65536"/>
                <a:gd name="T12" fmla="*/ 0 60000 65536"/>
                <a:gd name="T13" fmla="*/ 0 60000 65536"/>
                <a:gd name="T14" fmla="*/ 0 60000 65536"/>
                <a:gd name="T15" fmla="*/ 0 w 1741"/>
                <a:gd name="T16" fmla="*/ 0 h 837"/>
                <a:gd name="T17" fmla="*/ 1741 w 1741"/>
                <a:gd name="T18" fmla="*/ 837 h 837"/>
              </a:gdLst>
              <a:ahLst/>
              <a:cxnLst>
                <a:cxn ang="T10">
                  <a:pos x="T0" y="T1"/>
                </a:cxn>
                <a:cxn ang="T11">
                  <a:pos x="T2" y="T3"/>
                </a:cxn>
                <a:cxn ang="T12">
                  <a:pos x="T4" y="T5"/>
                </a:cxn>
                <a:cxn ang="T13">
                  <a:pos x="T6" y="T7"/>
                </a:cxn>
                <a:cxn ang="T14">
                  <a:pos x="T8" y="T9"/>
                </a:cxn>
              </a:cxnLst>
              <a:rect l="T15" t="T16" r="T17" b="T18"/>
              <a:pathLst>
                <a:path w="1741" h="837">
                  <a:moveTo>
                    <a:pt x="1741" y="0"/>
                  </a:moveTo>
                  <a:lnTo>
                    <a:pt x="0" y="478"/>
                  </a:lnTo>
                  <a:lnTo>
                    <a:pt x="0" y="837"/>
                  </a:lnTo>
                  <a:lnTo>
                    <a:pt x="1687" y="381"/>
                  </a:lnTo>
                  <a:lnTo>
                    <a:pt x="1741" y="0"/>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560" name="Freeform 3533"/>
            <p:cNvSpPr>
              <a:spLocks/>
            </p:cNvSpPr>
            <p:nvPr/>
          </p:nvSpPr>
          <p:spPr bwMode="gray">
            <a:xfrm flipH="1">
              <a:off x="10095050" y="2490712"/>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2" y="211"/>
                    <a:pt x="115" y="193"/>
                    <a:pt x="149" y="148"/>
                  </a:cubicBezTo>
                  <a:cubicBezTo>
                    <a:pt x="183" y="102"/>
                    <a:pt x="186" y="47"/>
                    <a:pt x="155" y="23"/>
                  </a:cubicBezTo>
                  <a:cubicBezTo>
                    <a:pt x="125" y="0"/>
                    <a:pt x="72" y="18"/>
                    <a:pt x="37" y="63"/>
                  </a:cubicBezTo>
                  <a:cubicBezTo>
                    <a:pt x="3" y="108"/>
                    <a:pt x="0" y="164"/>
                    <a:pt x="31"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61" name="Freeform 3534"/>
            <p:cNvSpPr>
              <a:spLocks/>
            </p:cNvSpPr>
            <p:nvPr/>
          </p:nvSpPr>
          <p:spPr bwMode="gray">
            <a:xfrm flipH="1">
              <a:off x="10061479" y="2497937"/>
              <a:ext cx="43612" cy="48064"/>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62" name="Freeform 3535"/>
            <p:cNvSpPr>
              <a:spLocks/>
            </p:cNvSpPr>
            <p:nvPr/>
          </p:nvSpPr>
          <p:spPr bwMode="gray">
            <a:xfrm flipH="1">
              <a:off x="10070578" y="2499508"/>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9" y="29"/>
                    <a:pt x="245" y="104"/>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63" name="Freeform 3536"/>
            <p:cNvSpPr>
              <a:spLocks/>
            </p:cNvSpPr>
            <p:nvPr/>
          </p:nvSpPr>
          <p:spPr bwMode="gray">
            <a:xfrm flipH="1">
              <a:off x="10079362" y="2509247"/>
              <a:ext cx="26669" cy="3047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64" name="Freeform 3537"/>
            <p:cNvSpPr>
              <a:spLocks/>
            </p:cNvSpPr>
            <p:nvPr/>
          </p:nvSpPr>
          <p:spPr bwMode="gray">
            <a:xfrm flipH="1">
              <a:off x="10014416" y="2510188"/>
              <a:ext cx="43925"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65" name="Freeform 3538"/>
            <p:cNvSpPr>
              <a:spLocks/>
            </p:cNvSpPr>
            <p:nvPr/>
          </p:nvSpPr>
          <p:spPr bwMode="gray">
            <a:xfrm flipH="1">
              <a:off x="10023829" y="2511760"/>
              <a:ext cx="43925"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66" name="Freeform 3539"/>
            <p:cNvSpPr>
              <a:spLocks/>
            </p:cNvSpPr>
            <p:nvPr/>
          </p:nvSpPr>
          <p:spPr bwMode="gray">
            <a:xfrm flipH="1">
              <a:off x="10032300" y="2521498"/>
              <a:ext cx="26982" cy="30158"/>
            </a:xfrm>
            <a:custGeom>
              <a:avLst/>
              <a:gdLst>
                <a:gd name="T0" fmla="*/ 156 w 186"/>
                <a:gd name="T1" fmla="*/ 187 h 210"/>
                <a:gd name="T2" fmla="*/ 38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2"/>
                  </a:cubicBezTo>
                  <a:cubicBezTo>
                    <a:pt x="184"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67" name="Freeform 3540"/>
            <p:cNvSpPr>
              <a:spLocks/>
            </p:cNvSpPr>
            <p:nvPr/>
          </p:nvSpPr>
          <p:spPr bwMode="gray">
            <a:xfrm flipH="1">
              <a:off x="10085010" y="2516786"/>
              <a:ext cx="106047" cy="50263"/>
            </a:xfrm>
            <a:custGeom>
              <a:avLst/>
              <a:gdLst>
                <a:gd name="T0" fmla="*/ 0 w 1738"/>
                <a:gd name="T1" fmla="*/ 0 h 826"/>
                <a:gd name="T2" fmla="*/ 0 w 1738"/>
                <a:gd name="T3" fmla="*/ 359 h 826"/>
                <a:gd name="T4" fmla="*/ 1738 w 1738"/>
                <a:gd name="T5" fmla="*/ 826 h 826"/>
                <a:gd name="T6" fmla="*/ 1738 w 1738"/>
                <a:gd name="T7" fmla="*/ 467 h 826"/>
                <a:gd name="T8" fmla="*/ 0 w 1738"/>
                <a:gd name="T9" fmla="*/ 0 h 826"/>
                <a:gd name="T10" fmla="*/ 0 60000 65536"/>
                <a:gd name="T11" fmla="*/ 0 60000 65536"/>
                <a:gd name="T12" fmla="*/ 0 60000 65536"/>
                <a:gd name="T13" fmla="*/ 0 60000 65536"/>
                <a:gd name="T14" fmla="*/ 0 60000 65536"/>
                <a:gd name="T15" fmla="*/ 0 w 1738"/>
                <a:gd name="T16" fmla="*/ 0 h 826"/>
                <a:gd name="T17" fmla="*/ 1738 w 1738"/>
                <a:gd name="T18" fmla="*/ 826 h 826"/>
              </a:gdLst>
              <a:ahLst/>
              <a:cxnLst>
                <a:cxn ang="T10">
                  <a:pos x="T0" y="T1"/>
                </a:cxn>
                <a:cxn ang="T11">
                  <a:pos x="T2" y="T3"/>
                </a:cxn>
                <a:cxn ang="T12">
                  <a:pos x="T4" y="T5"/>
                </a:cxn>
                <a:cxn ang="T13">
                  <a:pos x="T6" y="T7"/>
                </a:cxn>
                <a:cxn ang="T14">
                  <a:pos x="T8" y="T9"/>
                </a:cxn>
              </a:cxnLst>
              <a:rect l="T15" t="T16" r="T17" b="T18"/>
              <a:pathLst>
                <a:path w="1738" h="826">
                  <a:moveTo>
                    <a:pt x="0" y="0"/>
                  </a:moveTo>
                  <a:lnTo>
                    <a:pt x="0" y="359"/>
                  </a:lnTo>
                  <a:lnTo>
                    <a:pt x="1738" y="826"/>
                  </a:lnTo>
                  <a:lnTo>
                    <a:pt x="1738" y="467"/>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68" name="Freeform 3541"/>
            <p:cNvSpPr>
              <a:spLocks/>
            </p:cNvSpPr>
            <p:nvPr/>
          </p:nvSpPr>
          <p:spPr bwMode="gray">
            <a:xfrm flipH="1">
              <a:off x="10030418" y="2530608"/>
              <a:ext cx="54593" cy="36441"/>
            </a:xfrm>
            <a:custGeom>
              <a:avLst/>
              <a:gdLst>
                <a:gd name="T0" fmla="*/ 896 w 896"/>
                <a:gd name="T1" fmla="*/ 360 h 600"/>
                <a:gd name="T2" fmla="*/ 896 w 896"/>
                <a:gd name="T3" fmla="*/ 0 h 600"/>
                <a:gd name="T4" fmla="*/ 0 w 896"/>
                <a:gd name="T5" fmla="*/ 241 h 600"/>
                <a:gd name="T6" fmla="*/ 0 w 896"/>
                <a:gd name="T7" fmla="*/ 600 h 600"/>
                <a:gd name="T8" fmla="*/ 896 w 896"/>
                <a:gd name="T9" fmla="*/ 360 h 600"/>
                <a:gd name="T10" fmla="*/ 0 60000 65536"/>
                <a:gd name="T11" fmla="*/ 0 60000 65536"/>
                <a:gd name="T12" fmla="*/ 0 60000 65536"/>
                <a:gd name="T13" fmla="*/ 0 60000 65536"/>
                <a:gd name="T14" fmla="*/ 0 60000 65536"/>
                <a:gd name="T15" fmla="*/ 0 w 896"/>
                <a:gd name="T16" fmla="*/ 0 h 600"/>
                <a:gd name="T17" fmla="*/ 896 w 896"/>
                <a:gd name="T18" fmla="*/ 600 h 600"/>
              </a:gdLst>
              <a:ahLst/>
              <a:cxnLst>
                <a:cxn ang="T10">
                  <a:pos x="T0" y="T1"/>
                </a:cxn>
                <a:cxn ang="T11">
                  <a:pos x="T2" y="T3"/>
                </a:cxn>
                <a:cxn ang="T12">
                  <a:pos x="T4" y="T5"/>
                </a:cxn>
                <a:cxn ang="T13">
                  <a:pos x="T6" y="T7"/>
                </a:cxn>
                <a:cxn ang="T14">
                  <a:pos x="T8" y="T9"/>
                </a:cxn>
              </a:cxnLst>
              <a:rect l="T15" t="T16" r="T17" b="T18"/>
              <a:pathLst>
                <a:path w="896" h="600">
                  <a:moveTo>
                    <a:pt x="896" y="360"/>
                  </a:moveTo>
                  <a:lnTo>
                    <a:pt x="896" y="0"/>
                  </a:lnTo>
                  <a:lnTo>
                    <a:pt x="0" y="241"/>
                  </a:lnTo>
                  <a:lnTo>
                    <a:pt x="0" y="600"/>
                  </a:lnTo>
                  <a:lnTo>
                    <a:pt x="896" y="360"/>
                  </a:lnTo>
                  <a:close/>
                </a:path>
              </a:pathLst>
            </a:custGeom>
            <a:solidFill>
              <a:schemeClr val="bg1">
                <a:lumMod val="65000"/>
              </a:schemeClr>
            </a:solidFill>
            <a:ln w="6350">
              <a:noFill/>
              <a:miter lim="800000"/>
              <a:headEnd/>
              <a:tailEnd/>
            </a:ln>
          </p:spPr>
          <p:txBody>
            <a:bodyPr/>
            <a:lstStyle/>
            <a:p>
              <a:endParaRPr lang="en-US" dirty="0"/>
            </a:p>
          </p:txBody>
        </p:sp>
        <p:sp>
          <p:nvSpPr>
            <p:cNvPr id="3569" name="Freeform 3542"/>
            <p:cNvSpPr>
              <a:spLocks/>
            </p:cNvSpPr>
            <p:nvPr/>
          </p:nvSpPr>
          <p:spPr bwMode="gray">
            <a:xfrm flipH="1">
              <a:off x="10218354" y="2514587"/>
              <a:ext cx="37337" cy="32043"/>
            </a:xfrm>
            <a:custGeom>
              <a:avLst/>
              <a:gdLst>
                <a:gd name="T0" fmla="*/ 0 w 609"/>
                <a:gd name="T1" fmla="*/ 0 h 522"/>
                <a:gd name="T2" fmla="*/ 0 w 609"/>
                <a:gd name="T3" fmla="*/ 359 h 522"/>
                <a:gd name="T4" fmla="*/ 609 w 609"/>
                <a:gd name="T5" fmla="*/ 522 h 522"/>
                <a:gd name="T6" fmla="*/ 609 w 609"/>
                <a:gd name="T7" fmla="*/ 163 h 522"/>
                <a:gd name="T8" fmla="*/ 0 w 609"/>
                <a:gd name="T9" fmla="*/ 0 h 522"/>
                <a:gd name="T10" fmla="*/ 0 60000 65536"/>
                <a:gd name="T11" fmla="*/ 0 60000 65536"/>
                <a:gd name="T12" fmla="*/ 0 60000 65536"/>
                <a:gd name="T13" fmla="*/ 0 60000 65536"/>
                <a:gd name="T14" fmla="*/ 0 60000 65536"/>
                <a:gd name="T15" fmla="*/ 0 w 609"/>
                <a:gd name="T16" fmla="*/ 0 h 522"/>
                <a:gd name="T17" fmla="*/ 609 w 609"/>
                <a:gd name="T18" fmla="*/ 522 h 522"/>
              </a:gdLst>
              <a:ahLst/>
              <a:cxnLst>
                <a:cxn ang="T10">
                  <a:pos x="T0" y="T1"/>
                </a:cxn>
                <a:cxn ang="T11">
                  <a:pos x="T2" y="T3"/>
                </a:cxn>
                <a:cxn ang="T12">
                  <a:pos x="T4" y="T5"/>
                </a:cxn>
                <a:cxn ang="T13">
                  <a:pos x="T6" y="T7"/>
                </a:cxn>
                <a:cxn ang="T14">
                  <a:pos x="T8" y="T9"/>
                </a:cxn>
              </a:cxnLst>
              <a:rect l="T15" t="T16" r="T17" b="T18"/>
              <a:pathLst>
                <a:path w="609" h="522">
                  <a:moveTo>
                    <a:pt x="0" y="0"/>
                  </a:moveTo>
                  <a:lnTo>
                    <a:pt x="0" y="359"/>
                  </a:lnTo>
                  <a:lnTo>
                    <a:pt x="609" y="522"/>
                  </a:lnTo>
                  <a:lnTo>
                    <a:pt x="609" y="163"/>
                  </a:ln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570" name="Freeform 3543"/>
            <p:cNvSpPr>
              <a:spLocks/>
            </p:cNvSpPr>
            <p:nvPr/>
          </p:nvSpPr>
          <p:spPr bwMode="gray">
            <a:xfrm flipH="1">
              <a:off x="10030418" y="2485057"/>
              <a:ext cx="225273" cy="60317"/>
            </a:xfrm>
            <a:custGeom>
              <a:avLst/>
              <a:gdLst>
                <a:gd name="T0" fmla="*/ 2796 w 3692"/>
                <a:gd name="T1" fmla="*/ 506 h 987"/>
                <a:gd name="T2" fmla="*/ 2383 w 3692"/>
                <a:gd name="T3" fmla="*/ 394 h 987"/>
                <a:gd name="T4" fmla="*/ 2248 w 3692"/>
                <a:gd name="T5" fmla="*/ 359 h 987"/>
                <a:gd name="T6" fmla="*/ 1953 w 3692"/>
                <a:gd name="T7" fmla="*/ 281 h 987"/>
                <a:gd name="T8" fmla="*/ 2352 w 3692"/>
                <a:gd name="T9" fmla="*/ 172 h 987"/>
                <a:gd name="T10" fmla="*/ 2383 w 3692"/>
                <a:gd name="T11" fmla="*/ 154 h 987"/>
                <a:gd name="T12" fmla="*/ 1802 w 3692"/>
                <a:gd name="T13" fmla="*/ 0 h 987"/>
                <a:gd name="T14" fmla="*/ 0 w 3692"/>
                <a:gd name="T15" fmla="*/ 487 h 987"/>
                <a:gd name="T16" fmla="*/ 609 w 3692"/>
                <a:gd name="T17" fmla="*/ 650 h 987"/>
                <a:gd name="T18" fmla="*/ 1067 w 3692"/>
                <a:gd name="T19" fmla="*/ 524 h 987"/>
                <a:gd name="T20" fmla="*/ 1899 w 3692"/>
                <a:gd name="T21" fmla="*/ 746 h 987"/>
                <a:gd name="T22" fmla="*/ 2796 w 3692"/>
                <a:gd name="T23" fmla="*/ 987 h 987"/>
                <a:gd name="T24" fmla="*/ 3692 w 3692"/>
                <a:gd name="T25" fmla="*/ 746 h 987"/>
                <a:gd name="T26" fmla="*/ 2796 w 3692"/>
                <a:gd name="T27" fmla="*/ 506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2"/>
                <a:gd name="T43" fmla="*/ 0 h 987"/>
                <a:gd name="T44" fmla="*/ 3692 w 3692"/>
                <a:gd name="T45" fmla="*/ 987 h 9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2" h="987">
                  <a:moveTo>
                    <a:pt x="2796" y="506"/>
                  </a:moveTo>
                  <a:lnTo>
                    <a:pt x="2383" y="394"/>
                  </a:lnTo>
                  <a:lnTo>
                    <a:pt x="2248" y="359"/>
                  </a:lnTo>
                  <a:lnTo>
                    <a:pt x="1953" y="281"/>
                  </a:lnTo>
                  <a:lnTo>
                    <a:pt x="2352" y="172"/>
                  </a:lnTo>
                  <a:lnTo>
                    <a:pt x="2383" y="154"/>
                  </a:lnTo>
                  <a:lnTo>
                    <a:pt x="1802" y="0"/>
                  </a:lnTo>
                  <a:lnTo>
                    <a:pt x="0" y="487"/>
                  </a:lnTo>
                  <a:lnTo>
                    <a:pt x="609" y="650"/>
                  </a:lnTo>
                  <a:lnTo>
                    <a:pt x="1067" y="524"/>
                  </a:lnTo>
                  <a:lnTo>
                    <a:pt x="1899" y="746"/>
                  </a:lnTo>
                  <a:lnTo>
                    <a:pt x="2796" y="987"/>
                  </a:lnTo>
                  <a:lnTo>
                    <a:pt x="3692" y="746"/>
                  </a:lnTo>
                  <a:lnTo>
                    <a:pt x="2796" y="506"/>
                  </a:lnTo>
                  <a:close/>
                </a:path>
              </a:pathLst>
            </a:custGeom>
            <a:solidFill>
              <a:schemeClr val="bg1">
                <a:lumMod val="65000"/>
              </a:schemeClr>
            </a:solidFill>
            <a:ln w="6350">
              <a:noFill/>
              <a:miter lim="800000"/>
              <a:headEnd/>
              <a:tailEnd/>
            </a:ln>
          </p:spPr>
          <p:txBody>
            <a:bodyPr/>
            <a:lstStyle/>
            <a:p>
              <a:endParaRPr lang="en-US" dirty="0"/>
            </a:p>
          </p:txBody>
        </p:sp>
        <p:sp>
          <p:nvSpPr>
            <p:cNvPr id="3571" name="Freeform 3544"/>
            <p:cNvSpPr>
              <a:spLocks/>
            </p:cNvSpPr>
            <p:nvPr/>
          </p:nvSpPr>
          <p:spPr bwMode="gray">
            <a:xfrm flipH="1">
              <a:off x="10213020" y="2513644"/>
              <a:ext cx="45179" cy="34243"/>
            </a:xfrm>
            <a:custGeom>
              <a:avLst/>
              <a:gdLst>
                <a:gd name="T0" fmla="*/ 314 w 314"/>
                <a:gd name="T1" fmla="*/ 57 h 238"/>
                <a:gd name="T2" fmla="*/ 140 w 314"/>
                <a:gd name="T3" fmla="*/ 10 h 238"/>
                <a:gd name="T4" fmla="*/ 37 w 314"/>
                <a:gd name="T5" fmla="*/ 57 h 238"/>
                <a:gd name="T6" fmla="*/ 31 w 314"/>
                <a:gd name="T7" fmla="*/ 181 h 238"/>
                <a:gd name="T8" fmla="*/ 51 w 314"/>
                <a:gd name="T9" fmla="*/ 191 h 238"/>
                <a:gd name="T10" fmla="*/ 229 w 314"/>
                <a:gd name="T11" fmla="*/ 238 h 238"/>
                <a:gd name="T12" fmla="*/ 314 w 314"/>
                <a:gd name="T13" fmla="*/ 57 h 238"/>
                <a:gd name="T14" fmla="*/ 0 60000 65536"/>
                <a:gd name="T15" fmla="*/ 0 60000 65536"/>
                <a:gd name="T16" fmla="*/ 0 60000 65536"/>
                <a:gd name="T17" fmla="*/ 0 60000 65536"/>
                <a:gd name="T18" fmla="*/ 0 60000 65536"/>
                <a:gd name="T19" fmla="*/ 0 60000 65536"/>
                <a:gd name="T20" fmla="*/ 0 60000 65536"/>
                <a:gd name="T21" fmla="*/ 0 w 314"/>
                <a:gd name="T22" fmla="*/ 0 h 238"/>
                <a:gd name="T23" fmla="*/ 314 w 314"/>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38">
                  <a:moveTo>
                    <a:pt x="314" y="57"/>
                  </a:moveTo>
                  <a:cubicBezTo>
                    <a:pt x="140" y="10"/>
                    <a:pt x="140" y="10"/>
                    <a:pt x="140" y="10"/>
                  </a:cubicBezTo>
                  <a:cubicBezTo>
                    <a:pt x="109" y="0"/>
                    <a:pt x="66" y="19"/>
                    <a:pt x="37" y="57"/>
                  </a:cubicBezTo>
                  <a:cubicBezTo>
                    <a:pt x="3" y="102"/>
                    <a:pt x="0" y="158"/>
                    <a:pt x="31" y="181"/>
                  </a:cubicBezTo>
                  <a:cubicBezTo>
                    <a:pt x="37" y="186"/>
                    <a:pt x="44" y="189"/>
                    <a:pt x="51" y="191"/>
                  </a:cubicBezTo>
                  <a:cubicBezTo>
                    <a:pt x="229" y="238"/>
                    <a:pt x="229" y="238"/>
                    <a:pt x="229" y="238"/>
                  </a:cubicBezTo>
                  <a:lnTo>
                    <a:pt x="314" y="57"/>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572" name="Freeform 3545"/>
            <p:cNvSpPr>
              <a:spLocks/>
            </p:cNvSpPr>
            <p:nvPr/>
          </p:nvSpPr>
          <p:spPr bwMode="gray">
            <a:xfrm flipH="1">
              <a:off x="10205804" y="2519613"/>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1" y="211"/>
                    <a:pt x="114" y="193"/>
                    <a:pt x="149" y="148"/>
                  </a:cubicBezTo>
                  <a:cubicBezTo>
                    <a:pt x="183" y="102"/>
                    <a:pt x="186" y="47"/>
                    <a:pt x="155" y="23"/>
                  </a:cubicBezTo>
                  <a:cubicBezTo>
                    <a:pt x="124" y="0"/>
                    <a:pt x="72" y="18"/>
                    <a:pt x="37" y="63"/>
                  </a:cubicBezTo>
                  <a:cubicBezTo>
                    <a:pt x="3" y="108"/>
                    <a:pt x="0" y="164"/>
                    <a:pt x="31" y="187"/>
                  </a:cubicBezTo>
                  <a:close/>
                </a:path>
              </a:pathLst>
            </a:custGeom>
            <a:solidFill>
              <a:schemeClr val="bg1">
                <a:lumMod val="65000"/>
              </a:schemeClr>
            </a:solidFill>
            <a:ln w="6350">
              <a:noFill/>
              <a:miter lim="800000"/>
              <a:headEnd/>
              <a:tailEnd/>
            </a:ln>
          </p:spPr>
          <p:txBody>
            <a:bodyPr/>
            <a:lstStyle/>
            <a:p>
              <a:endParaRPr lang="en-US" dirty="0"/>
            </a:p>
          </p:txBody>
        </p:sp>
        <p:sp>
          <p:nvSpPr>
            <p:cNvPr id="3573" name="Freeform 3546"/>
            <p:cNvSpPr>
              <a:spLocks/>
            </p:cNvSpPr>
            <p:nvPr/>
          </p:nvSpPr>
          <p:spPr bwMode="gray">
            <a:xfrm flipH="1">
              <a:off x="10154035" y="2522754"/>
              <a:ext cx="43612" cy="48064"/>
            </a:xfrm>
            <a:custGeom>
              <a:avLst/>
              <a:gdLst>
                <a:gd name="T0" fmla="*/ 241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0"/>
                  </a:cubicBezTo>
                  <a:cubicBezTo>
                    <a:pt x="66" y="20"/>
                    <a:pt x="66" y="20"/>
                    <a:pt x="66" y="20"/>
                  </a:cubicBezTo>
                  <a:cubicBezTo>
                    <a:pt x="17" y="33"/>
                    <a:pt x="17" y="33"/>
                    <a:pt x="17" y="33"/>
                  </a:cubicBezTo>
                  <a:cubicBezTo>
                    <a:pt x="27" y="54"/>
                    <a:pt x="27" y="54"/>
                    <a:pt x="27" y="54"/>
                  </a:cubicBezTo>
                  <a:cubicBezTo>
                    <a:pt x="0" y="99"/>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0"/>
                    <a:pt x="241" y="96"/>
                  </a:cubicBezTo>
                  <a:close/>
                </a:path>
              </a:pathLst>
            </a:custGeom>
            <a:solidFill>
              <a:srgbClr val="333333"/>
            </a:solidFill>
            <a:ln w="6350">
              <a:noFill/>
              <a:miter lim="800000"/>
              <a:headEnd/>
              <a:tailEnd/>
            </a:ln>
          </p:spPr>
          <p:txBody>
            <a:bodyPr/>
            <a:lstStyle/>
            <a:p>
              <a:endParaRPr lang="en-US" dirty="0"/>
            </a:p>
          </p:txBody>
        </p:sp>
        <p:sp>
          <p:nvSpPr>
            <p:cNvPr id="3574" name="Freeform 3547"/>
            <p:cNvSpPr>
              <a:spLocks/>
            </p:cNvSpPr>
            <p:nvPr/>
          </p:nvSpPr>
          <p:spPr bwMode="gray">
            <a:xfrm flipH="1">
              <a:off x="10163134" y="2524325"/>
              <a:ext cx="43925"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7"/>
                    <a:pt x="62" y="243"/>
                  </a:cubicBezTo>
                  <a:cubicBezTo>
                    <a:pt x="5" y="169"/>
                    <a:pt x="0" y="77"/>
                    <a:pt x="51" y="39"/>
                  </a:cubicBezTo>
                  <a:cubicBezTo>
                    <a:pt x="102" y="0"/>
                    <a:pt x="188" y="29"/>
                    <a:pt x="245" y="104"/>
                  </a:cubicBezTo>
                  <a:cubicBezTo>
                    <a:pt x="301" y="178"/>
                    <a:pt x="306" y="270"/>
                    <a:pt x="256" y="308"/>
                  </a:cubicBezTo>
                  <a:close/>
                </a:path>
              </a:pathLst>
            </a:custGeom>
            <a:solidFill>
              <a:srgbClr val="333333"/>
            </a:solidFill>
            <a:ln w="6350">
              <a:noFill/>
              <a:miter lim="800000"/>
              <a:headEnd/>
              <a:tailEnd/>
            </a:ln>
          </p:spPr>
          <p:txBody>
            <a:bodyPr/>
            <a:lstStyle/>
            <a:p>
              <a:endParaRPr lang="en-US" dirty="0"/>
            </a:p>
          </p:txBody>
        </p:sp>
        <p:sp>
          <p:nvSpPr>
            <p:cNvPr id="3575" name="Freeform 3548"/>
            <p:cNvSpPr>
              <a:spLocks/>
            </p:cNvSpPr>
            <p:nvPr/>
          </p:nvSpPr>
          <p:spPr bwMode="gray">
            <a:xfrm flipH="1">
              <a:off x="10171919" y="2534064"/>
              <a:ext cx="26669" cy="30472"/>
            </a:xfrm>
            <a:custGeom>
              <a:avLst/>
              <a:gdLst>
                <a:gd name="T0" fmla="*/ 155 w 186"/>
                <a:gd name="T1" fmla="*/ 187 h 211"/>
                <a:gd name="T2" fmla="*/ 37 w 186"/>
                <a:gd name="T3" fmla="*/ 148 h 211"/>
                <a:gd name="T4" fmla="*/ 31 w 186"/>
                <a:gd name="T5" fmla="*/ 24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3"/>
                    <a:pt x="0" y="47"/>
                    <a:pt x="31" y="24"/>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76" name="Freeform 3549"/>
            <p:cNvSpPr>
              <a:spLocks/>
            </p:cNvSpPr>
            <p:nvPr/>
          </p:nvSpPr>
          <p:spPr bwMode="gray">
            <a:xfrm flipH="1">
              <a:off x="10106973" y="2535007"/>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577" name="Freeform 3550"/>
            <p:cNvSpPr>
              <a:spLocks/>
            </p:cNvSpPr>
            <p:nvPr/>
          </p:nvSpPr>
          <p:spPr bwMode="gray">
            <a:xfrm flipH="1">
              <a:off x="10116385" y="2536577"/>
              <a:ext cx="43925"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578" name="Freeform 3551"/>
            <p:cNvSpPr>
              <a:spLocks/>
            </p:cNvSpPr>
            <p:nvPr/>
          </p:nvSpPr>
          <p:spPr bwMode="gray">
            <a:xfrm flipH="1">
              <a:off x="10124857" y="2546315"/>
              <a:ext cx="26982" cy="30158"/>
            </a:xfrm>
            <a:custGeom>
              <a:avLst/>
              <a:gdLst>
                <a:gd name="T0" fmla="*/ 155 w 186"/>
                <a:gd name="T1" fmla="*/ 187 h 210"/>
                <a:gd name="T2" fmla="*/ 37 w 186"/>
                <a:gd name="T3" fmla="*/ 148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5" y="210"/>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79" name="Freeform 3552"/>
            <p:cNvSpPr>
              <a:spLocks/>
            </p:cNvSpPr>
            <p:nvPr/>
          </p:nvSpPr>
          <p:spPr bwMode="gray">
            <a:xfrm flipH="1">
              <a:off x="10085010" y="2545374"/>
              <a:ext cx="27611" cy="36441"/>
            </a:xfrm>
            <a:custGeom>
              <a:avLst/>
              <a:gdLst>
                <a:gd name="T0" fmla="*/ 0 w 453"/>
                <a:gd name="T1" fmla="*/ 596 h 596"/>
                <a:gd name="T2" fmla="*/ 0 w 453"/>
                <a:gd name="T3" fmla="*/ 121 h 596"/>
                <a:gd name="T4" fmla="*/ 453 w 453"/>
                <a:gd name="T5" fmla="*/ 0 h 596"/>
                <a:gd name="T6" fmla="*/ 453 w 453"/>
                <a:gd name="T7" fmla="*/ 473 h 596"/>
                <a:gd name="T8" fmla="*/ 0 w 453"/>
                <a:gd name="T9" fmla="*/ 596 h 596"/>
                <a:gd name="T10" fmla="*/ 0 60000 65536"/>
                <a:gd name="T11" fmla="*/ 0 60000 65536"/>
                <a:gd name="T12" fmla="*/ 0 60000 65536"/>
                <a:gd name="T13" fmla="*/ 0 60000 65536"/>
                <a:gd name="T14" fmla="*/ 0 60000 65536"/>
                <a:gd name="T15" fmla="*/ 0 w 453"/>
                <a:gd name="T16" fmla="*/ 0 h 596"/>
                <a:gd name="T17" fmla="*/ 453 w 453"/>
                <a:gd name="T18" fmla="*/ 596 h 596"/>
              </a:gdLst>
              <a:ahLst/>
              <a:cxnLst>
                <a:cxn ang="T10">
                  <a:pos x="T0" y="T1"/>
                </a:cxn>
                <a:cxn ang="T11">
                  <a:pos x="T2" y="T3"/>
                </a:cxn>
                <a:cxn ang="T12">
                  <a:pos x="T4" y="T5"/>
                </a:cxn>
                <a:cxn ang="T13">
                  <a:pos x="T6" y="T7"/>
                </a:cxn>
                <a:cxn ang="T14">
                  <a:pos x="T8" y="T9"/>
                </a:cxn>
              </a:cxnLst>
              <a:rect l="T15" t="T16" r="T17" b="T18"/>
              <a:pathLst>
                <a:path w="453" h="596">
                  <a:moveTo>
                    <a:pt x="0" y="596"/>
                  </a:moveTo>
                  <a:lnTo>
                    <a:pt x="0" y="121"/>
                  </a:lnTo>
                  <a:lnTo>
                    <a:pt x="453" y="0"/>
                  </a:lnTo>
                  <a:lnTo>
                    <a:pt x="453" y="473"/>
                  </a:lnTo>
                  <a:lnTo>
                    <a:pt x="0" y="596"/>
                  </a:lnTo>
                  <a:close/>
                </a:path>
              </a:pathLst>
            </a:custGeom>
            <a:solidFill>
              <a:schemeClr val="bg1">
                <a:lumMod val="65000"/>
              </a:schemeClr>
            </a:solidFill>
            <a:ln w="6350">
              <a:noFill/>
              <a:miter lim="800000"/>
              <a:headEnd/>
              <a:tailEnd/>
            </a:ln>
          </p:spPr>
          <p:txBody>
            <a:bodyPr/>
            <a:lstStyle/>
            <a:p>
              <a:endParaRPr lang="en-US" dirty="0"/>
            </a:p>
          </p:txBody>
        </p:sp>
        <p:sp>
          <p:nvSpPr>
            <p:cNvPr id="3580" name="Freeform 3553"/>
            <p:cNvSpPr>
              <a:spLocks/>
            </p:cNvSpPr>
            <p:nvPr/>
          </p:nvSpPr>
          <p:spPr bwMode="gray">
            <a:xfrm flipH="1">
              <a:off x="10002807" y="2523069"/>
              <a:ext cx="27611" cy="36441"/>
            </a:xfrm>
            <a:custGeom>
              <a:avLst/>
              <a:gdLst>
                <a:gd name="T0" fmla="*/ 0 w 451"/>
                <a:gd name="T1" fmla="*/ 595 h 595"/>
                <a:gd name="T2" fmla="*/ 0 w 451"/>
                <a:gd name="T3" fmla="*/ 120 h 595"/>
                <a:gd name="T4" fmla="*/ 451 w 451"/>
                <a:gd name="T5" fmla="*/ 0 h 595"/>
                <a:gd name="T6" fmla="*/ 451 w 451"/>
                <a:gd name="T7" fmla="*/ 472 h 595"/>
                <a:gd name="T8" fmla="*/ 0 w 451"/>
                <a:gd name="T9" fmla="*/ 595 h 595"/>
                <a:gd name="T10" fmla="*/ 0 60000 65536"/>
                <a:gd name="T11" fmla="*/ 0 60000 65536"/>
                <a:gd name="T12" fmla="*/ 0 60000 65536"/>
                <a:gd name="T13" fmla="*/ 0 60000 65536"/>
                <a:gd name="T14" fmla="*/ 0 60000 65536"/>
                <a:gd name="T15" fmla="*/ 0 w 451"/>
                <a:gd name="T16" fmla="*/ 0 h 595"/>
                <a:gd name="T17" fmla="*/ 451 w 451"/>
                <a:gd name="T18" fmla="*/ 595 h 595"/>
              </a:gdLst>
              <a:ahLst/>
              <a:cxnLst>
                <a:cxn ang="T10">
                  <a:pos x="T0" y="T1"/>
                </a:cxn>
                <a:cxn ang="T11">
                  <a:pos x="T2" y="T3"/>
                </a:cxn>
                <a:cxn ang="T12">
                  <a:pos x="T4" y="T5"/>
                </a:cxn>
                <a:cxn ang="T13">
                  <a:pos x="T6" y="T7"/>
                </a:cxn>
                <a:cxn ang="T14">
                  <a:pos x="T8" y="T9"/>
                </a:cxn>
              </a:cxnLst>
              <a:rect l="T15" t="T16" r="T17" b="T18"/>
              <a:pathLst>
                <a:path w="451" h="595">
                  <a:moveTo>
                    <a:pt x="0" y="595"/>
                  </a:moveTo>
                  <a:lnTo>
                    <a:pt x="0" y="120"/>
                  </a:lnTo>
                  <a:lnTo>
                    <a:pt x="451" y="0"/>
                  </a:lnTo>
                  <a:lnTo>
                    <a:pt x="451" y="472"/>
                  </a:lnTo>
                  <a:lnTo>
                    <a:pt x="0" y="595"/>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81" name="Freeform 3554"/>
            <p:cNvSpPr>
              <a:spLocks/>
            </p:cNvSpPr>
            <p:nvPr/>
          </p:nvSpPr>
          <p:spPr bwMode="gray">
            <a:xfrm flipH="1">
              <a:off x="9860051" y="2551970"/>
              <a:ext cx="43612"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8"/>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82" name="Freeform 3555"/>
            <p:cNvSpPr>
              <a:spLocks/>
            </p:cNvSpPr>
            <p:nvPr/>
          </p:nvSpPr>
          <p:spPr bwMode="gray">
            <a:xfrm flipH="1">
              <a:off x="9869149" y="2553541"/>
              <a:ext cx="44239" cy="49950"/>
            </a:xfrm>
            <a:custGeom>
              <a:avLst/>
              <a:gdLst>
                <a:gd name="T0" fmla="*/ 256 w 306"/>
                <a:gd name="T1" fmla="*/ 308 h 346"/>
                <a:gd name="T2" fmla="*/ 62 w 306"/>
                <a:gd name="T3" fmla="*/ 243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83" name="Freeform 3556"/>
            <p:cNvSpPr>
              <a:spLocks/>
            </p:cNvSpPr>
            <p:nvPr/>
          </p:nvSpPr>
          <p:spPr bwMode="gray">
            <a:xfrm flipH="1">
              <a:off x="9877935" y="2563280"/>
              <a:ext cx="26669" cy="30472"/>
            </a:xfrm>
            <a:custGeom>
              <a:avLst/>
              <a:gdLst>
                <a:gd name="T0" fmla="*/ 156 w 186"/>
                <a:gd name="T1" fmla="*/ 187 h 210"/>
                <a:gd name="T2" fmla="*/ 38 w 186"/>
                <a:gd name="T3" fmla="*/ 147 h 210"/>
                <a:gd name="T4" fmla="*/ 31 w 186"/>
                <a:gd name="T5" fmla="*/ 23 h 210"/>
                <a:gd name="T6" fmla="*/ 149 w 186"/>
                <a:gd name="T7" fmla="*/ 63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3"/>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84" name="Freeform 3557"/>
            <p:cNvSpPr>
              <a:spLocks/>
            </p:cNvSpPr>
            <p:nvPr/>
          </p:nvSpPr>
          <p:spPr bwMode="gray">
            <a:xfrm flipH="1">
              <a:off x="9813303" y="2564222"/>
              <a:ext cx="43612" cy="48064"/>
            </a:xfrm>
            <a:custGeom>
              <a:avLst/>
              <a:gdLst>
                <a:gd name="T0" fmla="*/ 242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4"/>
                    <a:pt x="27" y="54"/>
                    <a:pt x="27" y="54"/>
                  </a:cubicBezTo>
                  <a:cubicBezTo>
                    <a:pt x="0" y="100"/>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3585" name="Freeform 3558"/>
            <p:cNvSpPr>
              <a:spLocks/>
            </p:cNvSpPr>
            <p:nvPr/>
          </p:nvSpPr>
          <p:spPr bwMode="gray">
            <a:xfrm flipH="1">
              <a:off x="9822401" y="2565793"/>
              <a:ext cx="44239"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8"/>
                    <a:pt x="62" y="243"/>
                  </a:cubicBezTo>
                  <a:cubicBezTo>
                    <a:pt x="5" y="169"/>
                    <a:pt x="0" y="77"/>
                    <a:pt x="51" y="39"/>
                  </a:cubicBezTo>
                  <a:cubicBezTo>
                    <a:pt x="102" y="0"/>
                    <a:pt x="189" y="30"/>
                    <a:pt x="245" y="104"/>
                  </a:cubicBezTo>
                  <a:cubicBezTo>
                    <a:pt x="302" y="178"/>
                    <a:pt x="306" y="270"/>
                    <a:pt x="256" y="308"/>
                  </a:cubicBezTo>
                  <a:close/>
                </a:path>
              </a:pathLst>
            </a:custGeom>
            <a:solidFill>
              <a:srgbClr val="333333"/>
            </a:solidFill>
            <a:ln w="6350">
              <a:noFill/>
              <a:miter lim="800000"/>
              <a:headEnd/>
              <a:tailEnd/>
            </a:ln>
          </p:spPr>
          <p:txBody>
            <a:bodyPr/>
            <a:lstStyle/>
            <a:p>
              <a:endParaRPr lang="en-US" dirty="0"/>
            </a:p>
          </p:txBody>
        </p:sp>
        <p:sp>
          <p:nvSpPr>
            <p:cNvPr id="3586" name="Freeform 3559"/>
            <p:cNvSpPr>
              <a:spLocks/>
            </p:cNvSpPr>
            <p:nvPr/>
          </p:nvSpPr>
          <p:spPr bwMode="gray">
            <a:xfrm flipH="1">
              <a:off x="9831185" y="2575531"/>
              <a:ext cx="26669" cy="30472"/>
            </a:xfrm>
            <a:custGeom>
              <a:avLst/>
              <a:gdLst>
                <a:gd name="T0" fmla="*/ 156 w 186"/>
                <a:gd name="T1" fmla="*/ 187 h 211"/>
                <a:gd name="T2" fmla="*/ 38 w 186"/>
                <a:gd name="T3" fmla="*/ 148 h 211"/>
                <a:gd name="T4" fmla="*/ 31 w 186"/>
                <a:gd name="T5" fmla="*/ 24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3"/>
                    <a:pt x="0" y="47"/>
                    <a:pt x="31" y="24"/>
                  </a:cubicBezTo>
                  <a:cubicBezTo>
                    <a:pt x="62" y="0"/>
                    <a:pt x="115" y="18"/>
                    <a:pt x="149" y="63"/>
                  </a:cubicBezTo>
                  <a:cubicBezTo>
                    <a:pt x="184"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87" name="Freeform 3560"/>
            <p:cNvSpPr>
              <a:spLocks/>
            </p:cNvSpPr>
            <p:nvPr/>
          </p:nvSpPr>
          <p:spPr bwMode="gray">
            <a:xfrm flipH="1">
              <a:off x="9803262" y="2571133"/>
              <a:ext cx="29807" cy="32985"/>
            </a:xfrm>
            <a:custGeom>
              <a:avLst/>
              <a:gdLst>
                <a:gd name="T0" fmla="*/ 184 w 207"/>
                <a:gd name="T1" fmla="*/ 84 h 227"/>
                <a:gd name="T2" fmla="*/ 132 w 207"/>
                <a:gd name="T3" fmla="*/ 21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56" y="27"/>
                    <a:pt x="132" y="21"/>
                  </a:cubicBezTo>
                  <a:cubicBezTo>
                    <a:pt x="0" y="0"/>
                    <a:pt x="0" y="0"/>
                    <a:pt x="0" y="0"/>
                  </a:cubicBezTo>
                  <a:cubicBezTo>
                    <a:pt x="15" y="13"/>
                    <a:pt x="29" y="28"/>
                    <a:pt x="42" y="45"/>
                  </a:cubicBezTo>
                  <a:cubicBezTo>
                    <a:pt x="87" y="104"/>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8"/>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3588" name="Freeform 3561"/>
            <p:cNvSpPr>
              <a:spLocks/>
            </p:cNvSpPr>
            <p:nvPr/>
          </p:nvSpPr>
          <p:spPr bwMode="gray">
            <a:xfrm flipH="1">
              <a:off x="9894564" y="2576160"/>
              <a:ext cx="95380" cy="42724"/>
            </a:xfrm>
            <a:custGeom>
              <a:avLst/>
              <a:gdLst>
                <a:gd name="T0" fmla="*/ 0 w 1564"/>
                <a:gd name="T1" fmla="*/ 0 h 695"/>
                <a:gd name="T2" fmla="*/ 0 w 1564"/>
                <a:gd name="T3" fmla="*/ 274 h 695"/>
                <a:gd name="T4" fmla="*/ 1564 w 1564"/>
                <a:gd name="T5" fmla="*/ 695 h 695"/>
                <a:gd name="T6" fmla="*/ 1564 w 1564"/>
                <a:gd name="T7" fmla="*/ 421 h 695"/>
                <a:gd name="T8" fmla="*/ 0 w 1564"/>
                <a:gd name="T9" fmla="*/ 0 h 695"/>
                <a:gd name="T10" fmla="*/ 0 60000 65536"/>
                <a:gd name="T11" fmla="*/ 0 60000 65536"/>
                <a:gd name="T12" fmla="*/ 0 60000 65536"/>
                <a:gd name="T13" fmla="*/ 0 60000 65536"/>
                <a:gd name="T14" fmla="*/ 0 60000 65536"/>
                <a:gd name="T15" fmla="*/ 0 w 1564"/>
                <a:gd name="T16" fmla="*/ 0 h 695"/>
                <a:gd name="T17" fmla="*/ 1564 w 1564"/>
                <a:gd name="T18" fmla="*/ 695 h 695"/>
              </a:gdLst>
              <a:ahLst/>
              <a:cxnLst>
                <a:cxn ang="T10">
                  <a:pos x="T0" y="T1"/>
                </a:cxn>
                <a:cxn ang="T11">
                  <a:pos x="T2" y="T3"/>
                </a:cxn>
                <a:cxn ang="T12">
                  <a:pos x="T4" y="T5"/>
                </a:cxn>
                <a:cxn ang="T13">
                  <a:pos x="T6" y="T7"/>
                </a:cxn>
                <a:cxn ang="T14">
                  <a:pos x="T8" y="T9"/>
                </a:cxn>
              </a:cxnLst>
              <a:rect l="T15" t="T16" r="T17" b="T18"/>
              <a:pathLst>
                <a:path w="1564" h="695">
                  <a:moveTo>
                    <a:pt x="0" y="0"/>
                  </a:moveTo>
                  <a:lnTo>
                    <a:pt x="0" y="274"/>
                  </a:lnTo>
                  <a:lnTo>
                    <a:pt x="1564" y="695"/>
                  </a:lnTo>
                  <a:lnTo>
                    <a:pt x="1564" y="421"/>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89" name="Freeform 3562"/>
            <p:cNvSpPr>
              <a:spLocks/>
            </p:cNvSpPr>
            <p:nvPr/>
          </p:nvSpPr>
          <p:spPr bwMode="gray">
            <a:xfrm flipH="1">
              <a:off x="9839971" y="2561709"/>
              <a:ext cx="149973" cy="40211"/>
            </a:xfrm>
            <a:custGeom>
              <a:avLst/>
              <a:gdLst>
                <a:gd name="T0" fmla="*/ 1739 w 2460"/>
                <a:gd name="T1" fmla="*/ 224 h 659"/>
                <a:gd name="T2" fmla="*/ 898 w 2460"/>
                <a:gd name="T3" fmla="*/ 0 h 659"/>
                <a:gd name="T4" fmla="*/ 0 w 2460"/>
                <a:gd name="T5" fmla="*/ 238 h 659"/>
                <a:gd name="T6" fmla="*/ 844 w 2460"/>
                <a:gd name="T7" fmla="*/ 465 h 659"/>
                <a:gd name="T8" fmla="*/ 844 w 2460"/>
                <a:gd name="T9" fmla="*/ 465 h 659"/>
                <a:gd name="T10" fmla="*/ 1564 w 2460"/>
                <a:gd name="T11" fmla="*/ 659 h 659"/>
                <a:gd name="T12" fmla="*/ 2460 w 2460"/>
                <a:gd name="T13" fmla="*/ 418 h 659"/>
                <a:gd name="T14" fmla="*/ 1739 w 2460"/>
                <a:gd name="T15" fmla="*/ 224 h 659"/>
                <a:gd name="T16" fmla="*/ 0 60000 65536"/>
                <a:gd name="T17" fmla="*/ 0 60000 65536"/>
                <a:gd name="T18" fmla="*/ 0 60000 65536"/>
                <a:gd name="T19" fmla="*/ 0 60000 65536"/>
                <a:gd name="T20" fmla="*/ 0 60000 65536"/>
                <a:gd name="T21" fmla="*/ 0 60000 65536"/>
                <a:gd name="T22" fmla="*/ 0 60000 65536"/>
                <a:gd name="T23" fmla="*/ 0 60000 65536"/>
                <a:gd name="T24" fmla="*/ 0 w 2460"/>
                <a:gd name="T25" fmla="*/ 0 h 659"/>
                <a:gd name="T26" fmla="*/ 2460 w 2460"/>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0" h="659">
                  <a:moveTo>
                    <a:pt x="1739" y="224"/>
                  </a:moveTo>
                  <a:lnTo>
                    <a:pt x="898" y="0"/>
                  </a:lnTo>
                  <a:lnTo>
                    <a:pt x="0" y="238"/>
                  </a:lnTo>
                  <a:lnTo>
                    <a:pt x="844" y="465"/>
                  </a:lnTo>
                  <a:lnTo>
                    <a:pt x="1564" y="659"/>
                  </a:lnTo>
                  <a:lnTo>
                    <a:pt x="2460" y="418"/>
                  </a:lnTo>
                  <a:lnTo>
                    <a:pt x="1739" y="22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90" name="Freeform 3563"/>
            <p:cNvSpPr>
              <a:spLocks/>
            </p:cNvSpPr>
            <p:nvPr/>
          </p:nvSpPr>
          <p:spPr bwMode="gray">
            <a:xfrm flipH="1">
              <a:off x="9839971" y="2587155"/>
              <a:ext cx="54593" cy="31729"/>
            </a:xfrm>
            <a:custGeom>
              <a:avLst/>
              <a:gdLst>
                <a:gd name="T0" fmla="*/ 0 w 896"/>
                <a:gd name="T1" fmla="*/ 515 h 515"/>
                <a:gd name="T2" fmla="*/ 896 w 896"/>
                <a:gd name="T3" fmla="*/ 274 h 515"/>
                <a:gd name="T4" fmla="*/ 896 w 896"/>
                <a:gd name="T5" fmla="*/ 0 h 515"/>
                <a:gd name="T6" fmla="*/ 0 w 896"/>
                <a:gd name="T7" fmla="*/ 241 h 515"/>
                <a:gd name="T8" fmla="*/ 0 w 896"/>
                <a:gd name="T9" fmla="*/ 515 h 515"/>
                <a:gd name="T10" fmla="*/ 0 60000 65536"/>
                <a:gd name="T11" fmla="*/ 0 60000 65536"/>
                <a:gd name="T12" fmla="*/ 0 60000 65536"/>
                <a:gd name="T13" fmla="*/ 0 60000 65536"/>
                <a:gd name="T14" fmla="*/ 0 60000 65536"/>
                <a:gd name="T15" fmla="*/ 0 w 896"/>
                <a:gd name="T16" fmla="*/ 0 h 515"/>
                <a:gd name="T17" fmla="*/ 896 w 896"/>
                <a:gd name="T18" fmla="*/ 515 h 515"/>
              </a:gdLst>
              <a:ahLst/>
              <a:cxnLst>
                <a:cxn ang="T10">
                  <a:pos x="T0" y="T1"/>
                </a:cxn>
                <a:cxn ang="T11">
                  <a:pos x="T2" y="T3"/>
                </a:cxn>
                <a:cxn ang="T12">
                  <a:pos x="T4" y="T5"/>
                </a:cxn>
                <a:cxn ang="T13">
                  <a:pos x="T6" y="T7"/>
                </a:cxn>
                <a:cxn ang="T14">
                  <a:pos x="T8" y="T9"/>
                </a:cxn>
              </a:cxnLst>
              <a:rect l="T15" t="T16" r="T17" b="T18"/>
              <a:pathLst>
                <a:path w="896" h="515">
                  <a:moveTo>
                    <a:pt x="0" y="515"/>
                  </a:moveTo>
                  <a:lnTo>
                    <a:pt x="896" y="274"/>
                  </a:lnTo>
                  <a:lnTo>
                    <a:pt x="896" y="0"/>
                  </a:lnTo>
                  <a:lnTo>
                    <a:pt x="0" y="241"/>
                  </a:lnTo>
                  <a:lnTo>
                    <a:pt x="0" y="51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591" name="Freeform 3564"/>
            <p:cNvSpPr>
              <a:spLocks/>
            </p:cNvSpPr>
            <p:nvPr/>
          </p:nvSpPr>
          <p:spPr bwMode="gray">
            <a:xfrm flipH="1">
              <a:off x="9952607" y="2576788"/>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592" name="Freeform 3565"/>
            <p:cNvSpPr>
              <a:spLocks/>
            </p:cNvSpPr>
            <p:nvPr/>
          </p:nvSpPr>
          <p:spPr bwMode="gray">
            <a:xfrm flipH="1">
              <a:off x="9961705" y="2578359"/>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593" name="Freeform 3566"/>
            <p:cNvSpPr>
              <a:spLocks/>
            </p:cNvSpPr>
            <p:nvPr/>
          </p:nvSpPr>
          <p:spPr bwMode="gray">
            <a:xfrm flipH="1">
              <a:off x="9970491" y="2588098"/>
              <a:ext cx="26669" cy="30472"/>
            </a:xfrm>
            <a:custGeom>
              <a:avLst/>
              <a:gdLst>
                <a:gd name="T0" fmla="*/ 155 w 186"/>
                <a:gd name="T1" fmla="*/ 187 h 211"/>
                <a:gd name="T2" fmla="*/ 37 w 186"/>
                <a:gd name="T3" fmla="*/ 148 h 211"/>
                <a:gd name="T4" fmla="*/ 31 w 186"/>
                <a:gd name="T5" fmla="*/ 23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94" name="Freeform 3567"/>
            <p:cNvSpPr>
              <a:spLocks/>
            </p:cNvSpPr>
            <p:nvPr/>
          </p:nvSpPr>
          <p:spPr bwMode="gray">
            <a:xfrm flipH="1">
              <a:off x="9905859" y="2589040"/>
              <a:ext cx="43612" cy="48064"/>
            </a:xfrm>
            <a:custGeom>
              <a:avLst/>
              <a:gdLst>
                <a:gd name="T0" fmla="*/ 241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595" name="Freeform 3568"/>
            <p:cNvSpPr>
              <a:spLocks/>
            </p:cNvSpPr>
            <p:nvPr/>
          </p:nvSpPr>
          <p:spPr bwMode="gray">
            <a:xfrm flipH="1">
              <a:off x="9914957" y="2590610"/>
              <a:ext cx="44239"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8" y="29"/>
                    <a:pt x="245" y="103"/>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596" name="Freeform 3569"/>
            <p:cNvSpPr>
              <a:spLocks/>
            </p:cNvSpPr>
            <p:nvPr/>
          </p:nvSpPr>
          <p:spPr bwMode="gray">
            <a:xfrm flipH="1">
              <a:off x="9923742" y="2600349"/>
              <a:ext cx="26669" cy="30472"/>
            </a:xfrm>
            <a:custGeom>
              <a:avLst/>
              <a:gdLst>
                <a:gd name="T0" fmla="*/ 156 w 186"/>
                <a:gd name="T1" fmla="*/ 187 h 210"/>
                <a:gd name="T2" fmla="*/ 37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7" y="147"/>
                  </a:cubicBezTo>
                  <a:cubicBezTo>
                    <a:pt x="3" y="102"/>
                    <a:pt x="0" y="46"/>
                    <a:pt x="31" y="23"/>
                  </a:cubicBezTo>
                  <a:cubicBezTo>
                    <a:pt x="62" y="0"/>
                    <a:pt x="115" y="17"/>
                    <a:pt x="149" y="62"/>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597" name="Freeform 3570"/>
            <p:cNvSpPr>
              <a:spLocks/>
            </p:cNvSpPr>
            <p:nvPr/>
          </p:nvSpPr>
          <p:spPr bwMode="gray">
            <a:xfrm flipH="1">
              <a:off x="9895818" y="2595951"/>
              <a:ext cx="29807" cy="32985"/>
            </a:xfrm>
            <a:custGeom>
              <a:avLst/>
              <a:gdLst>
                <a:gd name="T0" fmla="*/ 184 w 207"/>
                <a:gd name="T1" fmla="*/ 84 h 228"/>
                <a:gd name="T2" fmla="*/ 132 w 207"/>
                <a:gd name="T3" fmla="*/ 21 h 228"/>
                <a:gd name="T4" fmla="*/ 0 w 207"/>
                <a:gd name="T5" fmla="*/ 0 h 228"/>
                <a:gd name="T6" fmla="*/ 41 w 207"/>
                <a:gd name="T7" fmla="*/ 46 h 228"/>
                <a:gd name="T8" fmla="*/ 100 w 207"/>
                <a:gd name="T9" fmla="*/ 228 h 228"/>
                <a:gd name="T10" fmla="*/ 101 w 207"/>
                <a:gd name="T11" fmla="*/ 228 h 228"/>
                <a:gd name="T12" fmla="*/ 185 w 207"/>
                <a:gd name="T13" fmla="*/ 205 h 228"/>
                <a:gd name="T14" fmla="*/ 185 w 207"/>
                <a:gd name="T15" fmla="*/ 205 h 228"/>
                <a:gd name="T16" fmla="*/ 205 w 207"/>
                <a:gd name="T17" fmla="*/ 200 h 228"/>
                <a:gd name="T18" fmla="*/ 184 w 207"/>
                <a:gd name="T19" fmla="*/ 84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8"/>
                <a:gd name="T32" fmla="*/ 207 w 207"/>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8">
                  <a:moveTo>
                    <a:pt x="184" y="84"/>
                  </a:moveTo>
                  <a:cubicBezTo>
                    <a:pt x="174" y="64"/>
                    <a:pt x="157" y="28"/>
                    <a:pt x="132" y="21"/>
                  </a:cubicBezTo>
                  <a:cubicBezTo>
                    <a:pt x="0" y="0"/>
                    <a:pt x="0" y="0"/>
                    <a:pt x="0" y="0"/>
                  </a:cubicBezTo>
                  <a:cubicBezTo>
                    <a:pt x="15" y="14"/>
                    <a:pt x="29" y="29"/>
                    <a:pt x="41" y="46"/>
                  </a:cubicBezTo>
                  <a:cubicBezTo>
                    <a:pt x="87" y="105"/>
                    <a:pt x="107" y="172"/>
                    <a:pt x="100" y="228"/>
                  </a:cubicBezTo>
                  <a:cubicBezTo>
                    <a:pt x="101" y="228"/>
                    <a:pt x="101" y="228"/>
                    <a:pt x="101" y="228"/>
                  </a:cubicBezTo>
                  <a:cubicBezTo>
                    <a:pt x="185" y="205"/>
                    <a:pt x="185" y="205"/>
                    <a:pt x="185" y="205"/>
                  </a:cubicBezTo>
                  <a:cubicBezTo>
                    <a:pt x="185" y="205"/>
                    <a:pt x="185" y="205"/>
                    <a:pt x="185" y="205"/>
                  </a:cubicBezTo>
                  <a:cubicBezTo>
                    <a:pt x="205" y="200"/>
                    <a:pt x="205" y="200"/>
                    <a:pt x="205" y="200"/>
                  </a:cubicBezTo>
                  <a:cubicBezTo>
                    <a:pt x="205" y="158"/>
                    <a:pt x="207" y="129"/>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3598" name="Freeform 3571"/>
            <p:cNvSpPr>
              <a:spLocks/>
            </p:cNvSpPr>
            <p:nvPr/>
          </p:nvSpPr>
          <p:spPr bwMode="gray">
            <a:xfrm flipH="1">
              <a:off x="9911192" y="2380447"/>
              <a:ext cx="328497" cy="219903"/>
            </a:xfrm>
            <a:custGeom>
              <a:avLst/>
              <a:gdLst>
                <a:gd name="T0" fmla="*/ 0 w 5386"/>
                <a:gd name="T1" fmla="*/ 2154 h 3600"/>
                <a:gd name="T2" fmla="*/ 5386 w 5386"/>
                <a:gd name="T3" fmla="*/ 3600 h 3600"/>
                <a:gd name="T4" fmla="*/ 5386 w 5386"/>
                <a:gd name="T5" fmla="*/ 1445 h 3600"/>
                <a:gd name="T6" fmla="*/ 0 w 5386"/>
                <a:gd name="T7" fmla="*/ 0 h 3600"/>
                <a:gd name="T8" fmla="*/ 0 w 5386"/>
                <a:gd name="T9" fmla="*/ 2154 h 3600"/>
                <a:gd name="T10" fmla="*/ 0 60000 65536"/>
                <a:gd name="T11" fmla="*/ 0 60000 65536"/>
                <a:gd name="T12" fmla="*/ 0 60000 65536"/>
                <a:gd name="T13" fmla="*/ 0 60000 65536"/>
                <a:gd name="T14" fmla="*/ 0 60000 65536"/>
                <a:gd name="T15" fmla="*/ 0 w 5386"/>
                <a:gd name="T16" fmla="*/ 0 h 3600"/>
                <a:gd name="T17" fmla="*/ 5386 w 5386"/>
                <a:gd name="T18" fmla="*/ 3600 h 3600"/>
              </a:gdLst>
              <a:ahLst/>
              <a:cxnLst>
                <a:cxn ang="T10">
                  <a:pos x="T0" y="T1"/>
                </a:cxn>
                <a:cxn ang="T11">
                  <a:pos x="T2" y="T3"/>
                </a:cxn>
                <a:cxn ang="T12">
                  <a:pos x="T4" y="T5"/>
                </a:cxn>
                <a:cxn ang="T13">
                  <a:pos x="T6" y="T7"/>
                </a:cxn>
                <a:cxn ang="T14">
                  <a:pos x="T8" y="T9"/>
                </a:cxn>
              </a:cxnLst>
              <a:rect l="T15" t="T16" r="T17" b="T18"/>
              <a:pathLst>
                <a:path w="5386" h="3600">
                  <a:moveTo>
                    <a:pt x="0" y="2154"/>
                  </a:moveTo>
                  <a:lnTo>
                    <a:pt x="5386" y="3600"/>
                  </a:lnTo>
                  <a:lnTo>
                    <a:pt x="5386" y="1445"/>
                  </a:lnTo>
                  <a:lnTo>
                    <a:pt x="0" y="0"/>
                  </a:lnTo>
                  <a:lnTo>
                    <a:pt x="0" y="2154"/>
                  </a:lnTo>
                  <a:close/>
                </a:path>
              </a:pathLst>
            </a:custGeom>
            <a:solidFill>
              <a:schemeClr val="accent1">
                <a:lumMod val="50000"/>
              </a:schemeClr>
            </a:solidFill>
            <a:ln w="6350">
              <a:noFill/>
              <a:miter lim="800000"/>
              <a:headEnd/>
              <a:tailEnd/>
            </a:ln>
          </p:spPr>
          <p:txBody>
            <a:bodyPr/>
            <a:lstStyle/>
            <a:p>
              <a:endParaRPr lang="en-US" dirty="0"/>
            </a:p>
          </p:txBody>
        </p:sp>
        <p:sp>
          <p:nvSpPr>
            <p:cNvPr id="3599" name="Freeform 3572"/>
            <p:cNvSpPr>
              <a:spLocks/>
            </p:cNvSpPr>
            <p:nvPr/>
          </p:nvSpPr>
          <p:spPr bwMode="gray">
            <a:xfrm flipH="1">
              <a:off x="9801379" y="2350916"/>
              <a:ext cx="438310" cy="117806"/>
            </a:xfrm>
            <a:custGeom>
              <a:avLst/>
              <a:gdLst>
                <a:gd name="T0" fmla="*/ 1797 w 7183"/>
                <a:gd name="T1" fmla="*/ 0 h 1927"/>
                <a:gd name="T2" fmla="*/ 0 w 7183"/>
                <a:gd name="T3" fmla="*/ 482 h 1927"/>
                <a:gd name="T4" fmla="*/ 5386 w 7183"/>
                <a:gd name="T5" fmla="*/ 1927 h 1927"/>
                <a:gd name="T6" fmla="*/ 7183 w 7183"/>
                <a:gd name="T7" fmla="*/ 1446 h 1927"/>
                <a:gd name="T8" fmla="*/ 1797 w 7183"/>
                <a:gd name="T9" fmla="*/ 0 h 1927"/>
                <a:gd name="T10" fmla="*/ 0 60000 65536"/>
                <a:gd name="T11" fmla="*/ 0 60000 65536"/>
                <a:gd name="T12" fmla="*/ 0 60000 65536"/>
                <a:gd name="T13" fmla="*/ 0 60000 65536"/>
                <a:gd name="T14" fmla="*/ 0 60000 65536"/>
                <a:gd name="T15" fmla="*/ 0 w 7183"/>
                <a:gd name="T16" fmla="*/ 0 h 1927"/>
                <a:gd name="T17" fmla="*/ 7183 w 7183"/>
                <a:gd name="T18" fmla="*/ 1927 h 1927"/>
              </a:gdLst>
              <a:ahLst/>
              <a:cxnLst>
                <a:cxn ang="T10">
                  <a:pos x="T0" y="T1"/>
                </a:cxn>
                <a:cxn ang="T11">
                  <a:pos x="T2" y="T3"/>
                </a:cxn>
                <a:cxn ang="T12">
                  <a:pos x="T4" y="T5"/>
                </a:cxn>
                <a:cxn ang="T13">
                  <a:pos x="T6" y="T7"/>
                </a:cxn>
                <a:cxn ang="T14">
                  <a:pos x="T8" y="T9"/>
                </a:cxn>
              </a:cxnLst>
              <a:rect l="T15" t="T16" r="T17" b="T18"/>
              <a:pathLst>
                <a:path w="7183" h="1927">
                  <a:moveTo>
                    <a:pt x="1797" y="0"/>
                  </a:moveTo>
                  <a:lnTo>
                    <a:pt x="0" y="482"/>
                  </a:lnTo>
                  <a:lnTo>
                    <a:pt x="5386" y="1927"/>
                  </a:lnTo>
                  <a:lnTo>
                    <a:pt x="7183" y="1446"/>
                  </a:lnTo>
                  <a:lnTo>
                    <a:pt x="1797" y="0"/>
                  </a:lnTo>
                  <a:close/>
                </a:path>
              </a:pathLst>
            </a:custGeom>
            <a:solidFill>
              <a:schemeClr val="accent1"/>
            </a:solidFill>
            <a:ln w="6350">
              <a:noFill/>
              <a:miter lim="800000"/>
              <a:headEnd/>
              <a:tailEnd/>
            </a:ln>
          </p:spPr>
          <p:txBody>
            <a:bodyPr/>
            <a:lstStyle/>
            <a:p>
              <a:endParaRPr lang="en-US" dirty="0"/>
            </a:p>
          </p:txBody>
        </p:sp>
        <p:sp>
          <p:nvSpPr>
            <p:cNvPr id="3600" name="Freeform 3573"/>
            <p:cNvSpPr>
              <a:spLocks/>
            </p:cNvSpPr>
            <p:nvPr/>
          </p:nvSpPr>
          <p:spPr bwMode="gray">
            <a:xfrm flipH="1">
              <a:off x="9801379" y="2439506"/>
              <a:ext cx="109812" cy="160843"/>
            </a:xfrm>
            <a:custGeom>
              <a:avLst/>
              <a:gdLst>
                <a:gd name="T0" fmla="*/ 0 w 1797"/>
                <a:gd name="T1" fmla="*/ 2636 h 2636"/>
                <a:gd name="T2" fmla="*/ 1797 w 1797"/>
                <a:gd name="T3" fmla="*/ 2152 h 2636"/>
                <a:gd name="T4" fmla="*/ 1797 w 1797"/>
                <a:gd name="T5" fmla="*/ 0 h 2636"/>
                <a:gd name="T6" fmla="*/ 0 w 1797"/>
                <a:gd name="T7" fmla="*/ 481 h 2636"/>
                <a:gd name="T8" fmla="*/ 0 w 1797"/>
                <a:gd name="T9" fmla="*/ 2636 h 2636"/>
                <a:gd name="T10" fmla="*/ 0 60000 65536"/>
                <a:gd name="T11" fmla="*/ 0 60000 65536"/>
                <a:gd name="T12" fmla="*/ 0 60000 65536"/>
                <a:gd name="T13" fmla="*/ 0 60000 65536"/>
                <a:gd name="T14" fmla="*/ 0 60000 65536"/>
                <a:gd name="T15" fmla="*/ 0 w 1797"/>
                <a:gd name="T16" fmla="*/ 0 h 2636"/>
                <a:gd name="T17" fmla="*/ 1797 w 1797"/>
                <a:gd name="T18" fmla="*/ 2636 h 2636"/>
              </a:gdLst>
              <a:ahLst/>
              <a:cxnLst>
                <a:cxn ang="T10">
                  <a:pos x="T0" y="T1"/>
                </a:cxn>
                <a:cxn ang="T11">
                  <a:pos x="T2" y="T3"/>
                </a:cxn>
                <a:cxn ang="T12">
                  <a:pos x="T4" y="T5"/>
                </a:cxn>
                <a:cxn ang="T13">
                  <a:pos x="T6" y="T7"/>
                </a:cxn>
                <a:cxn ang="T14">
                  <a:pos x="T8" y="T9"/>
                </a:cxn>
              </a:cxnLst>
              <a:rect l="T15" t="T16" r="T17" b="T18"/>
              <a:pathLst>
                <a:path w="1797" h="2636">
                  <a:moveTo>
                    <a:pt x="0" y="2636"/>
                  </a:moveTo>
                  <a:lnTo>
                    <a:pt x="1797" y="2152"/>
                  </a:lnTo>
                  <a:lnTo>
                    <a:pt x="1797" y="0"/>
                  </a:lnTo>
                  <a:lnTo>
                    <a:pt x="0" y="481"/>
                  </a:lnTo>
                  <a:lnTo>
                    <a:pt x="0" y="2636"/>
                  </a:lnTo>
                  <a:close/>
                </a:path>
              </a:pathLst>
            </a:custGeom>
            <a:solidFill>
              <a:schemeClr val="accent1">
                <a:lumMod val="75000"/>
              </a:schemeClr>
            </a:solidFill>
            <a:ln w="6350">
              <a:noFill/>
              <a:miter lim="800000"/>
              <a:headEnd/>
              <a:tailEnd/>
            </a:ln>
          </p:spPr>
          <p:txBody>
            <a:bodyPr/>
            <a:lstStyle/>
            <a:p>
              <a:endParaRPr lang="en-US" dirty="0"/>
            </a:p>
          </p:txBody>
        </p:sp>
        <p:sp>
          <p:nvSpPr>
            <p:cNvPr id="3601" name="Freeform 3574"/>
            <p:cNvSpPr>
              <a:spLocks/>
            </p:cNvSpPr>
            <p:nvPr/>
          </p:nvSpPr>
          <p:spPr bwMode="gray">
            <a:xfrm flipH="1">
              <a:off x="9801379" y="2570819"/>
              <a:ext cx="109812" cy="38954"/>
            </a:xfrm>
            <a:custGeom>
              <a:avLst/>
              <a:gdLst>
                <a:gd name="T0" fmla="*/ 0 w 1797"/>
                <a:gd name="T1" fmla="*/ 637 h 637"/>
                <a:gd name="T2" fmla="*/ 1797 w 1797"/>
                <a:gd name="T3" fmla="*/ 153 h 637"/>
                <a:gd name="T4" fmla="*/ 1797 w 1797"/>
                <a:gd name="T5" fmla="*/ 0 h 637"/>
                <a:gd name="T6" fmla="*/ 0 w 1797"/>
                <a:gd name="T7" fmla="*/ 484 h 637"/>
                <a:gd name="T8" fmla="*/ 0 w 1797"/>
                <a:gd name="T9" fmla="*/ 637 h 637"/>
                <a:gd name="T10" fmla="*/ 0 60000 65536"/>
                <a:gd name="T11" fmla="*/ 0 60000 65536"/>
                <a:gd name="T12" fmla="*/ 0 60000 65536"/>
                <a:gd name="T13" fmla="*/ 0 60000 65536"/>
                <a:gd name="T14" fmla="*/ 0 60000 65536"/>
                <a:gd name="T15" fmla="*/ 0 w 1797"/>
                <a:gd name="T16" fmla="*/ 0 h 637"/>
                <a:gd name="T17" fmla="*/ 1797 w 1797"/>
                <a:gd name="T18" fmla="*/ 637 h 637"/>
              </a:gdLst>
              <a:ahLst/>
              <a:cxnLst>
                <a:cxn ang="T10">
                  <a:pos x="T0" y="T1"/>
                </a:cxn>
                <a:cxn ang="T11">
                  <a:pos x="T2" y="T3"/>
                </a:cxn>
                <a:cxn ang="T12">
                  <a:pos x="T4" y="T5"/>
                </a:cxn>
                <a:cxn ang="T13">
                  <a:pos x="T6" y="T7"/>
                </a:cxn>
                <a:cxn ang="T14">
                  <a:pos x="T8" y="T9"/>
                </a:cxn>
              </a:cxnLst>
              <a:rect l="T15" t="T16" r="T17" b="T18"/>
              <a:pathLst>
                <a:path w="1797" h="637">
                  <a:moveTo>
                    <a:pt x="0" y="637"/>
                  </a:moveTo>
                  <a:lnTo>
                    <a:pt x="1797" y="153"/>
                  </a:lnTo>
                  <a:lnTo>
                    <a:pt x="1797" y="0"/>
                  </a:lnTo>
                  <a:lnTo>
                    <a:pt x="0" y="484"/>
                  </a:lnTo>
                  <a:lnTo>
                    <a:pt x="0" y="637"/>
                  </a:lnTo>
                  <a:close/>
                </a:path>
              </a:pathLst>
            </a:custGeom>
            <a:solidFill>
              <a:schemeClr val="bg1">
                <a:lumMod val="95000"/>
              </a:schemeClr>
            </a:solidFill>
            <a:ln w="6350">
              <a:noFill/>
              <a:miter lim="800000"/>
              <a:headEnd/>
              <a:tailEnd/>
            </a:ln>
          </p:spPr>
          <p:txBody>
            <a:bodyPr/>
            <a:lstStyle/>
            <a:p>
              <a:endParaRPr lang="en-US" dirty="0"/>
            </a:p>
          </p:txBody>
        </p:sp>
        <p:sp>
          <p:nvSpPr>
            <p:cNvPr id="3602" name="Freeform 3575"/>
            <p:cNvSpPr>
              <a:spLocks/>
            </p:cNvSpPr>
            <p:nvPr/>
          </p:nvSpPr>
          <p:spPr bwMode="gray">
            <a:xfrm flipH="1">
              <a:off x="9901466" y="2599721"/>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3"/>
                    <a:pt x="40" y="6"/>
                  </a:cubicBezTo>
                  <a:cubicBezTo>
                    <a:pt x="32" y="0"/>
                    <a:pt x="19" y="5"/>
                    <a:pt x="10" y="17"/>
                  </a:cubicBezTo>
                  <a:cubicBezTo>
                    <a:pt x="1" y="28"/>
                    <a:pt x="0" y="43"/>
                    <a:pt x="8" y="49"/>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603" name="Freeform 3576"/>
            <p:cNvSpPr>
              <a:spLocks/>
            </p:cNvSpPr>
            <p:nvPr/>
          </p:nvSpPr>
          <p:spPr bwMode="gray">
            <a:xfrm flipH="1">
              <a:off x="9893308" y="2597522"/>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2"/>
                    <a:pt x="40" y="6"/>
                  </a:cubicBezTo>
                  <a:cubicBezTo>
                    <a:pt x="32" y="0"/>
                    <a:pt x="19" y="5"/>
                    <a:pt x="10" y="17"/>
                  </a:cubicBezTo>
                  <a:cubicBezTo>
                    <a:pt x="1" y="28"/>
                    <a:pt x="0" y="43"/>
                    <a:pt x="8" y="49"/>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604" name="Freeform 3577"/>
            <p:cNvSpPr>
              <a:spLocks/>
            </p:cNvSpPr>
            <p:nvPr/>
          </p:nvSpPr>
          <p:spPr bwMode="gray">
            <a:xfrm flipH="1">
              <a:off x="9802321" y="2573019"/>
              <a:ext cx="7217" cy="7854"/>
            </a:xfrm>
            <a:custGeom>
              <a:avLst/>
              <a:gdLst>
                <a:gd name="T0" fmla="*/ 8 w 49"/>
                <a:gd name="T1" fmla="*/ 48 h 54"/>
                <a:gd name="T2" fmla="*/ 39 w 49"/>
                <a:gd name="T3" fmla="*/ 38 h 54"/>
                <a:gd name="T4" fmla="*/ 41 w 49"/>
                <a:gd name="T5" fmla="*/ 6 h 54"/>
                <a:gd name="T6" fmla="*/ 10 w 49"/>
                <a:gd name="T7" fmla="*/ 16 h 54"/>
                <a:gd name="T8" fmla="*/ 8 w 49"/>
                <a:gd name="T9" fmla="*/ 48 h 54"/>
                <a:gd name="T10" fmla="*/ 0 60000 65536"/>
                <a:gd name="T11" fmla="*/ 0 60000 65536"/>
                <a:gd name="T12" fmla="*/ 0 60000 65536"/>
                <a:gd name="T13" fmla="*/ 0 60000 65536"/>
                <a:gd name="T14" fmla="*/ 0 60000 65536"/>
                <a:gd name="T15" fmla="*/ 0 w 49"/>
                <a:gd name="T16" fmla="*/ 0 h 54"/>
                <a:gd name="T17" fmla="*/ 49 w 49"/>
                <a:gd name="T18" fmla="*/ 54 h 54"/>
              </a:gdLst>
              <a:ahLst/>
              <a:cxnLst>
                <a:cxn ang="T10">
                  <a:pos x="T0" y="T1"/>
                </a:cxn>
                <a:cxn ang="T11">
                  <a:pos x="T2" y="T3"/>
                </a:cxn>
                <a:cxn ang="T12">
                  <a:pos x="T4" y="T5"/>
                </a:cxn>
                <a:cxn ang="T13">
                  <a:pos x="T6" y="T7"/>
                </a:cxn>
                <a:cxn ang="T14">
                  <a:pos x="T8" y="T9"/>
                </a:cxn>
              </a:cxnLst>
              <a:rect l="T15" t="T16" r="T17" b="T18"/>
              <a:pathLst>
                <a:path w="49" h="54">
                  <a:moveTo>
                    <a:pt x="8" y="48"/>
                  </a:moveTo>
                  <a:cubicBezTo>
                    <a:pt x="16" y="54"/>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605" name="Freeform 3578"/>
            <p:cNvSpPr>
              <a:spLocks/>
            </p:cNvSpPr>
            <p:nvPr/>
          </p:nvSpPr>
          <p:spPr bwMode="gray">
            <a:xfrm flipH="1">
              <a:off x="9810478" y="2575218"/>
              <a:ext cx="7217" cy="7854"/>
            </a:xfrm>
            <a:custGeom>
              <a:avLst/>
              <a:gdLst>
                <a:gd name="T0" fmla="*/ 8 w 49"/>
                <a:gd name="T1" fmla="*/ 48 h 55"/>
                <a:gd name="T2" fmla="*/ 39 w 49"/>
                <a:gd name="T3" fmla="*/ 38 h 55"/>
                <a:gd name="T4" fmla="*/ 41 w 49"/>
                <a:gd name="T5" fmla="*/ 6 h 55"/>
                <a:gd name="T6" fmla="*/ 10 w 49"/>
                <a:gd name="T7" fmla="*/ 16 h 55"/>
                <a:gd name="T8" fmla="*/ 8 w 49"/>
                <a:gd name="T9" fmla="*/ 48 h 55"/>
                <a:gd name="T10" fmla="*/ 0 60000 65536"/>
                <a:gd name="T11" fmla="*/ 0 60000 65536"/>
                <a:gd name="T12" fmla="*/ 0 60000 65536"/>
                <a:gd name="T13" fmla="*/ 0 60000 65536"/>
                <a:gd name="T14" fmla="*/ 0 60000 65536"/>
                <a:gd name="T15" fmla="*/ 0 w 49"/>
                <a:gd name="T16" fmla="*/ 0 h 55"/>
                <a:gd name="T17" fmla="*/ 49 w 49"/>
                <a:gd name="T18" fmla="*/ 55 h 55"/>
              </a:gdLst>
              <a:ahLst/>
              <a:cxnLst>
                <a:cxn ang="T10">
                  <a:pos x="T0" y="T1"/>
                </a:cxn>
                <a:cxn ang="T11">
                  <a:pos x="T2" y="T3"/>
                </a:cxn>
                <a:cxn ang="T12">
                  <a:pos x="T4" y="T5"/>
                </a:cxn>
                <a:cxn ang="T13">
                  <a:pos x="T6" y="T7"/>
                </a:cxn>
                <a:cxn ang="T14">
                  <a:pos x="T8" y="T9"/>
                </a:cxn>
              </a:cxnLst>
              <a:rect l="T15" t="T16" r="T17" b="T18"/>
              <a:pathLst>
                <a:path w="49" h="55">
                  <a:moveTo>
                    <a:pt x="8" y="48"/>
                  </a:moveTo>
                  <a:cubicBezTo>
                    <a:pt x="16" y="55"/>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nvGrpSpPr>
            <p:cNvPr id="3606" name="Group 3579"/>
            <p:cNvGrpSpPr>
              <a:grpSpLocks/>
            </p:cNvGrpSpPr>
            <p:nvPr/>
          </p:nvGrpSpPr>
          <p:grpSpPr bwMode="gray">
            <a:xfrm flipH="1">
              <a:off x="9806399" y="2446417"/>
              <a:ext cx="99459" cy="147335"/>
              <a:chOff x="7768" y="839"/>
              <a:chExt cx="317" cy="469"/>
            </a:xfrm>
          </p:grpSpPr>
          <p:sp>
            <p:nvSpPr>
              <p:cNvPr id="4011" name="Freeform 3580"/>
              <p:cNvSpPr>
                <a:spLocks/>
              </p:cNvSpPr>
              <p:nvPr/>
            </p:nvSpPr>
            <p:spPr bwMode="gray">
              <a:xfrm>
                <a:off x="7768" y="882"/>
                <a:ext cx="159" cy="426"/>
              </a:xfrm>
              <a:custGeom>
                <a:avLst/>
                <a:gdLst>
                  <a:gd name="T0" fmla="*/ 0 w 820"/>
                  <a:gd name="T1" fmla="*/ 222 h 2192"/>
                  <a:gd name="T2" fmla="*/ 0 w 820"/>
                  <a:gd name="T3" fmla="*/ 2192 h 2192"/>
                  <a:gd name="T4" fmla="*/ 820 w 820"/>
                  <a:gd name="T5" fmla="*/ 1970 h 2192"/>
                  <a:gd name="T6" fmla="*/ 820 w 820"/>
                  <a:gd name="T7" fmla="*/ 0 h 2192"/>
                  <a:gd name="T8" fmla="*/ 0 w 820"/>
                  <a:gd name="T9" fmla="*/ 222 h 2192"/>
                  <a:gd name="T10" fmla="*/ 0 60000 65536"/>
                  <a:gd name="T11" fmla="*/ 0 60000 65536"/>
                  <a:gd name="T12" fmla="*/ 0 60000 65536"/>
                  <a:gd name="T13" fmla="*/ 0 60000 65536"/>
                  <a:gd name="T14" fmla="*/ 0 60000 65536"/>
                  <a:gd name="T15" fmla="*/ 0 w 820"/>
                  <a:gd name="T16" fmla="*/ 0 h 2192"/>
                  <a:gd name="T17" fmla="*/ 820 w 820"/>
                  <a:gd name="T18" fmla="*/ 2192 h 2192"/>
                </a:gdLst>
                <a:ahLst/>
                <a:cxnLst>
                  <a:cxn ang="T10">
                    <a:pos x="T0" y="T1"/>
                  </a:cxn>
                  <a:cxn ang="T11">
                    <a:pos x="T2" y="T3"/>
                  </a:cxn>
                  <a:cxn ang="T12">
                    <a:pos x="T4" y="T5"/>
                  </a:cxn>
                  <a:cxn ang="T13">
                    <a:pos x="T6" y="T7"/>
                  </a:cxn>
                  <a:cxn ang="T14">
                    <a:pos x="T8" y="T9"/>
                  </a:cxn>
                </a:cxnLst>
                <a:rect l="T15" t="T16" r="T17" b="T18"/>
                <a:pathLst>
                  <a:path w="820" h="2192">
                    <a:moveTo>
                      <a:pt x="0" y="222"/>
                    </a:moveTo>
                    <a:lnTo>
                      <a:pt x="0" y="2192"/>
                    </a:lnTo>
                    <a:lnTo>
                      <a:pt x="820" y="1970"/>
                    </a:lnTo>
                    <a:lnTo>
                      <a:pt x="820" y="0"/>
                    </a:lnTo>
                    <a:lnTo>
                      <a:pt x="0" y="222"/>
                    </a:lnTo>
                    <a:close/>
                  </a:path>
                </a:pathLst>
              </a:custGeom>
              <a:solidFill>
                <a:schemeClr val="accent1">
                  <a:lumMod val="75000"/>
                </a:schemeClr>
              </a:solidFill>
              <a:ln w="6350">
                <a:noFill/>
                <a:miter lim="800000"/>
                <a:headEnd/>
                <a:tailEnd/>
              </a:ln>
            </p:spPr>
            <p:txBody>
              <a:bodyPr/>
              <a:lstStyle/>
              <a:p>
                <a:endParaRPr lang="en-US" dirty="0"/>
              </a:p>
            </p:txBody>
          </p:sp>
          <p:sp>
            <p:nvSpPr>
              <p:cNvPr id="4012" name="Freeform 3581"/>
              <p:cNvSpPr>
                <a:spLocks/>
              </p:cNvSpPr>
              <p:nvPr/>
            </p:nvSpPr>
            <p:spPr bwMode="gray">
              <a:xfrm>
                <a:off x="7926" y="839"/>
                <a:ext cx="159" cy="426"/>
              </a:xfrm>
              <a:custGeom>
                <a:avLst/>
                <a:gdLst>
                  <a:gd name="T0" fmla="*/ 820 w 820"/>
                  <a:gd name="T1" fmla="*/ 0 h 2193"/>
                  <a:gd name="T2" fmla="*/ 0 w 820"/>
                  <a:gd name="T3" fmla="*/ 223 h 2193"/>
                  <a:gd name="T4" fmla="*/ 0 w 820"/>
                  <a:gd name="T5" fmla="*/ 2193 h 2193"/>
                  <a:gd name="T6" fmla="*/ 820 w 820"/>
                  <a:gd name="T7" fmla="*/ 1971 h 2193"/>
                  <a:gd name="T8" fmla="*/ 820 w 820"/>
                  <a:gd name="T9" fmla="*/ 0 h 2193"/>
                  <a:gd name="T10" fmla="*/ 0 60000 65536"/>
                  <a:gd name="T11" fmla="*/ 0 60000 65536"/>
                  <a:gd name="T12" fmla="*/ 0 60000 65536"/>
                  <a:gd name="T13" fmla="*/ 0 60000 65536"/>
                  <a:gd name="T14" fmla="*/ 0 60000 65536"/>
                  <a:gd name="T15" fmla="*/ 0 w 820"/>
                  <a:gd name="T16" fmla="*/ 0 h 2193"/>
                  <a:gd name="T17" fmla="*/ 820 w 820"/>
                  <a:gd name="T18" fmla="*/ 2193 h 2193"/>
                </a:gdLst>
                <a:ahLst/>
                <a:cxnLst>
                  <a:cxn ang="T10">
                    <a:pos x="T0" y="T1"/>
                  </a:cxn>
                  <a:cxn ang="T11">
                    <a:pos x="T2" y="T3"/>
                  </a:cxn>
                  <a:cxn ang="T12">
                    <a:pos x="T4" y="T5"/>
                  </a:cxn>
                  <a:cxn ang="T13">
                    <a:pos x="T6" y="T7"/>
                  </a:cxn>
                  <a:cxn ang="T14">
                    <a:pos x="T8" y="T9"/>
                  </a:cxn>
                </a:cxnLst>
                <a:rect l="T15" t="T16" r="T17" b="T18"/>
                <a:pathLst>
                  <a:path w="820" h="2193">
                    <a:moveTo>
                      <a:pt x="820" y="0"/>
                    </a:moveTo>
                    <a:lnTo>
                      <a:pt x="0" y="223"/>
                    </a:lnTo>
                    <a:lnTo>
                      <a:pt x="0" y="2193"/>
                    </a:lnTo>
                    <a:lnTo>
                      <a:pt x="820" y="1971"/>
                    </a:lnTo>
                    <a:lnTo>
                      <a:pt x="820" y="0"/>
                    </a:lnTo>
                    <a:close/>
                  </a:path>
                </a:pathLst>
              </a:custGeom>
              <a:solidFill>
                <a:schemeClr val="accent1">
                  <a:lumMod val="75000"/>
                </a:schemeClr>
              </a:solidFill>
              <a:ln w="6350">
                <a:noFill/>
                <a:miter lim="800000"/>
                <a:headEnd/>
                <a:tailEnd/>
              </a:ln>
            </p:spPr>
            <p:txBody>
              <a:bodyPr/>
              <a:lstStyle/>
              <a:p>
                <a:endParaRPr lang="en-US" dirty="0"/>
              </a:p>
            </p:txBody>
          </p:sp>
        </p:grpSp>
        <p:grpSp>
          <p:nvGrpSpPr>
            <p:cNvPr id="3607" name="Group 890"/>
            <p:cNvGrpSpPr>
              <a:grpSpLocks/>
            </p:cNvGrpSpPr>
            <p:nvPr/>
          </p:nvGrpSpPr>
          <p:grpSpPr bwMode="gray">
            <a:xfrm>
              <a:off x="10131461" y="2774283"/>
              <a:ext cx="282344" cy="185871"/>
              <a:chOff x="4056" y="2593"/>
              <a:chExt cx="1499" cy="989"/>
            </a:xfrm>
          </p:grpSpPr>
          <p:grpSp>
            <p:nvGrpSpPr>
              <p:cNvPr id="3972" name="Group 891"/>
              <p:cNvGrpSpPr>
                <a:grpSpLocks/>
              </p:cNvGrpSpPr>
              <p:nvPr/>
            </p:nvGrpSpPr>
            <p:grpSpPr bwMode="gray">
              <a:xfrm>
                <a:off x="4056" y="2593"/>
                <a:ext cx="1499" cy="989"/>
                <a:chOff x="-4243" y="627"/>
                <a:chExt cx="4127" cy="2722"/>
              </a:xfrm>
            </p:grpSpPr>
            <p:sp>
              <p:nvSpPr>
                <p:cNvPr id="3976" name="Freeform 892"/>
                <p:cNvSpPr>
                  <a:spLocks/>
                </p:cNvSpPr>
                <p:nvPr/>
              </p:nvSpPr>
              <p:spPr bwMode="gray">
                <a:xfrm>
                  <a:off x="-4155" y="2038"/>
                  <a:ext cx="504" cy="552"/>
                </a:xfrm>
                <a:custGeom>
                  <a:avLst/>
                  <a:gdLst/>
                  <a:ahLst/>
                  <a:cxnLst>
                    <a:cxn ang="0">
                      <a:pos x="146" y="449"/>
                    </a:cxn>
                    <a:cxn ang="0">
                      <a:pos x="0" y="296"/>
                    </a:cxn>
                    <a:cxn ang="0">
                      <a:pos x="420" y="0"/>
                    </a:cxn>
                    <a:cxn ang="0">
                      <a:pos x="340" y="397"/>
                    </a:cxn>
                    <a:cxn ang="0">
                      <a:pos x="146" y="449"/>
                    </a:cxn>
                  </a:cxnLst>
                  <a:rect l="0" t="0" r="r" b="b"/>
                  <a:pathLst>
                    <a:path w="420" h="449">
                      <a:moveTo>
                        <a:pt x="146" y="449"/>
                      </a:moveTo>
                      <a:lnTo>
                        <a:pt x="0" y="296"/>
                      </a:lnTo>
                      <a:lnTo>
                        <a:pt x="420"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77" name="Freeform 893"/>
                <p:cNvSpPr>
                  <a:spLocks/>
                </p:cNvSpPr>
                <p:nvPr/>
              </p:nvSpPr>
              <p:spPr bwMode="gray">
                <a:xfrm>
                  <a:off x="-2350" y="2590"/>
                  <a:ext cx="418" cy="449"/>
                </a:xfrm>
                <a:custGeom>
                  <a:avLst/>
                  <a:gdLst/>
                  <a:ahLst/>
                  <a:cxnLst>
                    <a:cxn ang="0">
                      <a:pos x="146" y="449"/>
                    </a:cxn>
                    <a:cxn ang="0">
                      <a:pos x="0" y="296"/>
                    </a:cxn>
                    <a:cxn ang="0">
                      <a:pos x="418" y="0"/>
                    </a:cxn>
                    <a:cxn ang="0">
                      <a:pos x="340" y="397"/>
                    </a:cxn>
                    <a:cxn ang="0">
                      <a:pos x="146" y="449"/>
                    </a:cxn>
                  </a:cxnLst>
                  <a:rect l="0" t="0" r="r" b="b"/>
                  <a:pathLst>
                    <a:path w="418" h="449">
                      <a:moveTo>
                        <a:pt x="146" y="449"/>
                      </a:moveTo>
                      <a:lnTo>
                        <a:pt x="0" y="296"/>
                      </a:lnTo>
                      <a:lnTo>
                        <a:pt x="418"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78" name="Freeform 894"/>
                <p:cNvSpPr>
                  <a:spLocks/>
                </p:cNvSpPr>
                <p:nvPr/>
              </p:nvSpPr>
              <p:spPr bwMode="gray">
                <a:xfrm>
                  <a:off x="-4174" y="1641"/>
                  <a:ext cx="905" cy="243"/>
                </a:xfrm>
                <a:custGeom>
                  <a:avLst/>
                  <a:gdLst/>
                  <a:ahLst/>
                  <a:cxnLst>
                    <a:cxn ang="0">
                      <a:pos x="0" y="123"/>
                    </a:cxn>
                    <a:cxn ang="0">
                      <a:pos x="453" y="0"/>
                    </a:cxn>
                    <a:cxn ang="0">
                      <a:pos x="905" y="123"/>
                    </a:cxn>
                    <a:cxn ang="0">
                      <a:pos x="453" y="243"/>
                    </a:cxn>
                    <a:cxn ang="0">
                      <a:pos x="0" y="123"/>
                    </a:cxn>
                  </a:cxnLst>
                  <a:rect l="0" t="0" r="r" b="b"/>
                  <a:pathLst>
                    <a:path w="905" h="243">
                      <a:moveTo>
                        <a:pt x="0" y="123"/>
                      </a:moveTo>
                      <a:lnTo>
                        <a:pt x="453" y="0"/>
                      </a:lnTo>
                      <a:lnTo>
                        <a:pt x="905" y="123"/>
                      </a:lnTo>
                      <a:lnTo>
                        <a:pt x="453" y="243"/>
                      </a:lnTo>
                      <a:lnTo>
                        <a:pt x="0" y="123"/>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79" name="Freeform 895"/>
                <p:cNvSpPr>
                  <a:spLocks/>
                </p:cNvSpPr>
                <p:nvPr/>
              </p:nvSpPr>
              <p:spPr bwMode="gray">
                <a:xfrm>
                  <a:off x="-3565" y="627"/>
                  <a:ext cx="3449" cy="929"/>
                </a:xfrm>
                <a:custGeom>
                  <a:avLst/>
                  <a:gdLst/>
                  <a:ahLst/>
                  <a:cxnLst>
                    <a:cxn ang="0">
                      <a:pos x="1352" y="0"/>
                    </a:cxn>
                    <a:cxn ang="0">
                      <a:pos x="0" y="366"/>
                    </a:cxn>
                    <a:cxn ang="0">
                      <a:pos x="2105" y="929"/>
                    </a:cxn>
                    <a:cxn ang="0">
                      <a:pos x="3449" y="565"/>
                    </a:cxn>
                    <a:cxn ang="0">
                      <a:pos x="1352" y="0"/>
                    </a:cxn>
                  </a:cxnLst>
                  <a:rect l="0" t="0" r="r" b="b"/>
                  <a:pathLst>
                    <a:path w="3449" h="929">
                      <a:moveTo>
                        <a:pt x="1352" y="0"/>
                      </a:moveTo>
                      <a:lnTo>
                        <a:pt x="0" y="366"/>
                      </a:lnTo>
                      <a:lnTo>
                        <a:pt x="2105" y="929"/>
                      </a:lnTo>
                      <a:lnTo>
                        <a:pt x="3449" y="565"/>
                      </a:lnTo>
                      <a:lnTo>
                        <a:pt x="1352" y="0"/>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80" name="Freeform 896"/>
                <p:cNvSpPr>
                  <a:spLocks/>
                </p:cNvSpPr>
                <p:nvPr/>
              </p:nvSpPr>
              <p:spPr bwMode="gray">
                <a:xfrm>
                  <a:off x="-3900" y="2279"/>
                  <a:ext cx="498" cy="545"/>
                </a:xfrm>
                <a:custGeom>
                  <a:avLst/>
                  <a:gdLst/>
                  <a:ahLst/>
                  <a:cxnLst>
                    <a:cxn ang="0">
                      <a:pos x="168" y="67"/>
                    </a:cxn>
                    <a:cxn ang="0">
                      <a:pos x="46" y="14"/>
                    </a:cxn>
                    <a:cxn ang="0">
                      <a:pos x="46" y="14"/>
                    </a:cxn>
                    <a:cxn ang="0">
                      <a:pos x="12" y="23"/>
                    </a:cxn>
                    <a:cxn ang="0">
                      <a:pos x="19" y="38"/>
                    </a:cxn>
                    <a:cxn ang="0">
                      <a:pos x="41" y="164"/>
                    </a:cxn>
                    <a:cxn ang="0">
                      <a:pos x="100" y="212"/>
                    </a:cxn>
                    <a:cxn ang="0">
                      <a:pos x="109" y="231"/>
                    </a:cxn>
                    <a:cxn ang="0">
                      <a:pos x="154" y="219"/>
                    </a:cxn>
                    <a:cxn ang="0">
                      <a:pos x="154" y="219"/>
                    </a:cxn>
                    <a:cxn ang="0">
                      <a:pos x="176" y="209"/>
                    </a:cxn>
                    <a:cxn ang="0">
                      <a:pos x="168" y="67"/>
                    </a:cxn>
                  </a:cxnLst>
                  <a:rect l="0" t="0" r="r" b="b"/>
                  <a:pathLst>
                    <a:path w="211" h="231">
                      <a:moveTo>
                        <a:pt x="168" y="67"/>
                      </a:moveTo>
                      <a:cubicBezTo>
                        <a:pt x="133" y="21"/>
                        <a:pt x="82" y="0"/>
                        <a:pt x="46" y="14"/>
                      </a:cubicBezTo>
                      <a:cubicBezTo>
                        <a:pt x="46" y="14"/>
                        <a:pt x="46" y="14"/>
                        <a:pt x="46" y="14"/>
                      </a:cubicBezTo>
                      <a:cubicBezTo>
                        <a:pt x="12" y="23"/>
                        <a:pt x="12" y="23"/>
                        <a:pt x="12" y="23"/>
                      </a:cubicBezTo>
                      <a:cubicBezTo>
                        <a:pt x="19" y="38"/>
                        <a:pt x="19" y="38"/>
                        <a:pt x="19" y="38"/>
                      </a:cubicBezTo>
                      <a:cubicBezTo>
                        <a:pt x="0" y="69"/>
                        <a:pt x="8" y="121"/>
                        <a:pt x="41" y="164"/>
                      </a:cubicBezTo>
                      <a:cubicBezTo>
                        <a:pt x="58" y="186"/>
                        <a:pt x="79" y="203"/>
                        <a:pt x="100" y="212"/>
                      </a:cubicBezTo>
                      <a:cubicBezTo>
                        <a:pt x="109" y="231"/>
                        <a:pt x="109" y="231"/>
                        <a:pt x="109" y="231"/>
                      </a:cubicBezTo>
                      <a:cubicBezTo>
                        <a:pt x="154" y="219"/>
                        <a:pt x="154" y="219"/>
                        <a:pt x="154" y="219"/>
                      </a:cubicBezTo>
                      <a:cubicBezTo>
                        <a:pt x="154" y="219"/>
                        <a:pt x="154" y="219"/>
                        <a:pt x="154" y="219"/>
                      </a:cubicBezTo>
                      <a:cubicBezTo>
                        <a:pt x="162" y="217"/>
                        <a:pt x="169" y="214"/>
                        <a:pt x="176" y="209"/>
                      </a:cubicBezTo>
                      <a:cubicBezTo>
                        <a:pt x="211" y="182"/>
                        <a:pt x="208"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81" name="Freeform 897"/>
                <p:cNvSpPr>
                  <a:spLocks/>
                </p:cNvSpPr>
                <p:nvPr/>
              </p:nvSpPr>
              <p:spPr bwMode="gray">
                <a:xfrm>
                  <a:off x="-4009" y="2295"/>
                  <a:ext cx="503" cy="569"/>
                </a:xfrm>
                <a:custGeom>
                  <a:avLst/>
                  <a:gdLst/>
                  <a:ahLst/>
                  <a:cxnLst>
                    <a:cxn ang="0">
                      <a:pos x="177" y="214"/>
                    </a:cxn>
                    <a:cxn ang="0">
                      <a:pos x="42" y="169"/>
                    </a:cxn>
                    <a:cxn ang="0">
                      <a:pos x="35" y="26"/>
                    </a:cxn>
                    <a:cxn ang="0">
                      <a:pos x="170" y="72"/>
                    </a:cxn>
                    <a:cxn ang="0">
                      <a:pos x="177" y="214"/>
                    </a:cxn>
                  </a:cxnLst>
                  <a:rect l="0" t="0" r="r" b="b"/>
                  <a:pathLst>
                    <a:path w="213" h="241">
                      <a:moveTo>
                        <a:pt x="177" y="214"/>
                      </a:moveTo>
                      <a:cubicBezTo>
                        <a:pt x="142" y="241"/>
                        <a:pt x="82" y="220"/>
                        <a:pt x="42" y="169"/>
                      </a:cubicBezTo>
                      <a:cubicBezTo>
                        <a:pt x="3" y="117"/>
                        <a:pt x="0" y="53"/>
                        <a:pt x="35" y="26"/>
                      </a:cubicBezTo>
                      <a:cubicBezTo>
                        <a:pt x="70" y="0"/>
                        <a:pt x="131" y="20"/>
                        <a:pt x="170" y="72"/>
                      </a:cubicBezTo>
                      <a:cubicBezTo>
                        <a:pt x="209" y="123"/>
                        <a:pt x="213" y="187"/>
                        <a:pt x="177" y="214"/>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82" name="Freeform 898"/>
                <p:cNvSpPr>
                  <a:spLocks/>
                </p:cNvSpPr>
                <p:nvPr/>
              </p:nvSpPr>
              <p:spPr bwMode="gray">
                <a:xfrm>
                  <a:off x="-3912" y="2406"/>
                  <a:ext cx="307" cy="345"/>
                </a:xfrm>
                <a:custGeom>
                  <a:avLst/>
                  <a:gdLst/>
                  <a:ahLst/>
                  <a:cxnLst>
                    <a:cxn ang="0">
                      <a:pos x="109" y="130"/>
                    </a:cxn>
                    <a:cxn ang="0">
                      <a:pos x="26" y="103"/>
                    </a:cxn>
                    <a:cxn ang="0">
                      <a:pos x="22" y="16"/>
                    </a:cxn>
                    <a:cxn ang="0">
                      <a:pos x="104" y="44"/>
                    </a:cxn>
                    <a:cxn ang="0">
                      <a:pos x="109" y="130"/>
                    </a:cxn>
                  </a:cxnLst>
                  <a:rect l="0" t="0" r="r" b="b"/>
                  <a:pathLst>
                    <a:path w="130" h="146">
                      <a:moveTo>
                        <a:pt x="109" y="130"/>
                      </a:moveTo>
                      <a:cubicBezTo>
                        <a:pt x="87" y="146"/>
                        <a:pt x="50" y="134"/>
                        <a:pt x="26" y="103"/>
                      </a:cubicBezTo>
                      <a:cubicBezTo>
                        <a:pt x="2" y="71"/>
                        <a:pt x="0" y="32"/>
                        <a:pt x="22" y="16"/>
                      </a:cubicBezTo>
                      <a:cubicBezTo>
                        <a:pt x="43" y="0"/>
                        <a:pt x="80" y="12"/>
                        <a:pt x="104" y="44"/>
                      </a:cubicBezTo>
                      <a:cubicBezTo>
                        <a:pt x="128" y="75"/>
                        <a:pt x="130" y="114"/>
                        <a:pt x="109"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83" name="Freeform 899"/>
                <p:cNvSpPr>
                  <a:spLocks/>
                </p:cNvSpPr>
                <p:nvPr/>
              </p:nvSpPr>
              <p:spPr bwMode="gray">
                <a:xfrm>
                  <a:off x="-2093" y="2765"/>
                  <a:ext cx="496" cy="546"/>
                </a:xfrm>
                <a:custGeom>
                  <a:avLst/>
                  <a:gdLst/>
                  <a:ahLst/>
                  <a:cxnLst>
                    <a:cxn ang="0">
                      <a:pos x="168" y="67"/>
                    </a:cxn>
                    <a:cxn ang="0">
                      <a:pos x="46" y="14"/>
                    </a:cxn>
                    <a:cxn ang="0">
                      <a:pos x="46" y="14"/>
                    </a:cxn>
                    <a:cxn ang="0">
                      <a:pos x="11" y="23"/>
                    </a:cxn>
                    <a:cxn ang="0">
                      <a:pos x="18" y="38"/>
                    </a:cxn>
                    <a:cxn ang="0">
                      <a:pos x="40" y="164"/>
                    </a:cxn>
                    <a:cxn ang="0">
                      <a:pos x="99" y="212"/>
                    </a:cxn>
                    <a:cxn ang="0">
                      <a:pos x="108" y="231"/>
                    </a:cxn>
                    <a:cxn ang="0">
                      <a:pos x="154" y="219"/>
                    </a:cxn>
                    <a:cxn ang="0">
                      <a:pos x="154" y="219"/>
                    </a:cxn>
                    <a:cxn ang="0">
                      <a:pos x="175" y="209"/>
                    </a:cxn>
                    <a:cxn ang="0">
                      <a:pos x="168" y="67"/>
                    </a:cxn>
                  </a:cxnLst>
                  <a:rect l="0" t="0" r="r" b="b"/>
                  <a:pathLst>
                    <a:path w="210" h="231">
                      <a:moveTo>
                        <a:pt x="168" y="67"/>
                      </a:moveTo>
                      <a:cubicBezTo>
                        <a:pt x="133" y="21"/>
                        <a:pt x="81" y="0"/>
                        <a:pt x="46" y="14"/>
                      </a:cubicBezTo>
                      <a:cubicBezTo>
                        <a:pt x="46" y="14"/>
                        <a:pt x="46" y="14"/>
                        <a:pt x="46" y="14"/>
                      </a:cubicBezTo>
                      <a:cubicBezTo>
                        <a:pt x="11" y="23"/>
                        <a:pt x="11" y="23"/>
                        <a:pt x="11" y="23"/>
                      </a:cubicBezTo>
                      <a:cubicBezTo>
                        <a:pt x="18" y="38"/>
                        <a:pt x="18" y="38"/>
                        <a:pt x="18" y="38"/>
                      </a:cubicBezTo>
                      <a:cubicBezTo>
                        <a:pt x="0" y="69"/>
                        <a:pt x="7" y="120"/>
                        <a:pt x="40" y="164"/>
                      </a:cubicBezTo>
                      <a:cubicBezTo>
                        <a:pt x="57" y="186"/>
                        <a:pt x="78" y="202"/>
                        <a:pt x="99" y="212"/>
                      </a:cubicBezTo>
                      <a:cubicBezTo>
                        <a:pt x="108" y="231"/>
                        <a:pt x="108" y="231"/>
                        <a:pt x="108" y="231"/>
                      </a:cubicBezTo>
                      <a:cubicBezTo>
                        <a:pt x="154" y="219"/>
                        <a:pt x="154" y="219"/>
                        <a:pt x="154" y="219"/>
                      </a:cubicBezTo>
                      <a:cubicBezTo>
                        <a:pt x="154" y="219"/>
                        <a:pt x="154" y="219"/>
                        <a:pt x="154" y="219"/>
                      </a:cubicBezTo>
                      <a:cubicBezTo>
                        <a:pt x="161" y="217"/>
                        <a:pt x="169" y="214"/>
                        <a:pt x="175" y="209"/>
                      </a:cubicBezTo>
                      <a:cubicBezTo>
                        <a:pt x="210" y="182"/>
                        <a:pt x="207"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84" name="Freeform 900"/>
                <p:cNvSpPr>
                  <a:spLocks/>
                </p:cNvSpPr>
                <p:nvPr/>
              </p:nvSpPr>
              <p:spPr bwMode="gray">
                <a:xfrm>
                  <a:off x="-2204" y="2779"/>
                  <a:ext cx="503" cy="570"/>
                </a:xfrm>
                <a:custGeom>
                  <a:avLst/>
                  <a:gdLst/>
                  <a:ahLst/>
                  <a:cxnLst>
                    <a:cxn ang="0">
                      <a:pos x="178" y="215"/>
                    </a:cxn>
                    <a:cxn ang="0">
                      <a:pos x="43" y="169"/>
                    </a:cxn>
                    <a:cxn ang="0">
                      <a:pos x="35" y="27"/>
                    </a:cxn>
                    <a:cxn ang="0">
                      <a:pos x="170" y="72"/>
                    </a:cxn>
                    <a:cxn ang="0">
                      <a:pos x="178" y="215"/>
                    </a:cxn>
                  </a:cxnLst>
                  <a:rect l="0" t="0" r="r" b="b"/>
                  <a:pathLst>
                    <a:path w="213" h="241">
                      <a:moveTo>
                        <a:pt x="178" y="215"/>
                      </a:moveTo>
                      <a:cubicBezTo>
                        <a:pt x="143" y="241"/>
                        <a:pt x="82" y="221"/>
                        <a:pt x="43" y="169"/>
                      </a:cubicBezTo>
                      <a:cubicBezTo>
                        <a:pt x="3" y="118"/>
                        <a:pt x="0" y="54"/>
                        <a:pt x="35" y="27"/>
                      </a:cubicBezTo>
                      <a:cubicBezTo>
                        <a:pt x="71" y="0"/>
                        <a:pt x="131" y="21"/>
                        <a:pt x="170" y="72"/>
                      </a:cubicBezTo>
                      <a:cubicBezTo>
                        <a:pt x="210" y="124"/>
                        <a:pt x="213" y="188"/>
                        <a:pt x="178" y="215"/>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85" name="Freeform 901"/>
                <p:cNvSpPr>
                  <a:spLocks/>
                </p:cNvSpPr>
                <p:nvPr/>
              </p:nvSpPr>
              <p:spPr bwMode="gray">
                <a:xfrm>
                  <a:off x="-2105" y="2893"/>
                  <a:ext cx="305" cy="345"/>
                </a:xfrm>
                <a:custGeom>
                  <a:avLst/>
                  <a:gdLst/>
                  <a:ahLst/>
                  <a:cxnLst>
                    <a:cxn ang="0">
                      <a:pos x="108" y="130"/>
                    </a:cxn>
                    <a:cxn ang="0">
                      <a:pos x="26" y="102"/>
                    </a:cxn>
                    <a:cxn ang="0">
                      <a:pos x="21" y="16"/>
                    </a:cxn>
                    <a:cxn ang="0">
                      <a:pos x="103" y="43"/>
                    </a:cxn>
                    <a:cxn ang="0">
                      <a:pos x="108" y="130"/>
                    </a:cxn>
                  </a:cxnLst>
                  <a:rect l="0" t="0" r="r" b="b"/>
                  <a:pathLst>
                    <a:path w="129" h="146">
                      <a:moveTo>
                        <a:pt x="108" y="130"/>
                      </a:moveTo>
                      <a:cubicBezTo>
                        <a:pt x="86" y="146"/>
                        <a:pt x="50" y="134"/>
                        <a:pt x="26" y="102"/>
                      </a:cubicBezTo>
                      <a:cubicBezTo>
                        <a:pt x="2" y="71"/>
                        <a:pt x="0" y="32"/>
                        <a:pt x="21" y="16"/>
                      </a:cubicBezTo>
                      <a:cubicBezTo>
                        <a:pt x="43" y="0"/>
                        <a:pt x="79" y="12"/>
                        <a:pt x="103" y="43"/>
                      </a:cubicBezTo>
                      <a:cubicBezTo>
                        <a:pt x="127" y="75"/>
                        <a:pt x="129" y="114"/>
                        <a:pt x="108"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86" name="Freeform 902"/>
                <p:cNvSpPr>
                  <a:spLocks/>
                </p:cNvSpPr>
                <p:nvPr/>
              </p:nvSpPr>
              <p:spPr bwMode="gray">
                <a:xfrm>
                  <a:off x="-4236" y="965"/>
                  <a:ext cx="2776" cy="2273"/>
                </a:xfrm>
                <a:custGeom>
                  <a:avLst/>
                  <a:gdLst/>
                  <a:ahLst/>
                  <a:cxnLst>
                    <a:cxn ang="0">
                      <a:pos x="301" y="14"/>
                    </a:cxn>
                    <a:cxn ang="0">
                      <a:pos x="218" y="72"/>
                    </a:cxn>
                    <a:cxn ang="0">
                      <a:pos x="128" y="365"/>
                    </a:cxn>
                    <a:cxn ang="0">
                      <a:pos x="26" y="338"/>
                    </a:cxn>
                    <a:cxn ang="0">
                      <a:pos x="26" y="656"/>
                    </a:cxn>
                    <a:cxn ang="0">
                      <a:pos x="96" y="674"/>
                    </a:cxn>
                    <a:cxn ang="0">
                      <a:pos x="120" y="574"/>
                    </a:cxn>
                    <a:cxn ang="0">
                      <a:pos x="276" y="627"/>
                    </a:cxn>
                    <a:cxn ang="0">
                      <a:pos x="313" y="732"/>
                    </a:cxn>
                    <a:cxn ang="0">
                      <a:pos x="860" y="878"/>
                    </a:cxn>
                    <a:cxn ang="0">
                      <a:pos x="884" y="780"/>
                    </a:cxn>
                    <a:cxn ang="0">
                      <a:pos x="1041" y="833"/>
                    </a:cxn>
                    <a:cxn ang="0">
                      <a:pos x="1078" y="936"/>
                    </a:cxn>
                    <a:cxn ang="0">
                      <a:pos x="1175" y="962"/>
                    </a:cxn>
                    <a:cxn ang="0">
                      <a:pos x="1175" y="250"/>
                    </a:cxn>
                    <a:cxn ang="0">
                      <a:pos x="301" y="14"/>
                    </a:cxn>
                  </a:cxnLst>
                  <a:rect l="0" t="0" r="r" b="b"/>
                  <a:pathLst>
                    <a:path w="1175" h="962">
                      <a:moveTo>
                        <a:pt x="301" y="14"/>
                      </a:moveTo>
                      <a:cubicBezTo>
                        <a:pt x="242" y="0"/>
                        <a:pt x="218" y="72"/>
                        <a:pt x="218" y="72"/>
                      </a:cubicBezTo>
                      <a:cubicBezTo>
                        <a:pt x="128" y="365"/>
                        <a:pt x="128" y="365"/>
                        <a:pt x="128" y="365"/>
                      </a:cubicBezTo>
                      <a:cubicBezTo>
                        <a:pt x="128" y="365"/>
                        <a:pt x="52" y="326"/>
                        <a:pt x="26" y="338"/>
                      </a:cubicBezTo>
                      <a:cubicBezTo>
                        <a:pt x="0" y="350"/>
                        <a:pt x="26" y="656"/>
                        <a:pt x="26" y="656"/>
                      </a:cubicBezTo>
                      <a:cubicBezTo>
                        <a:pt x="96" y="674"/>
                        <a:pt x="96" y="674"/>
                        <a:pt x="96" y="674"/>
                      </a:cubicBezTo>
                      <a:cubicBezTo>
                        <a:pt x="85" y="633"/>
                        <a:pt x="93" y="595"/>
                        <a:pt x="120" y="574"/>
                      </a:cubicBezTo>
                      <a:cubicBezTo>
                        <a:pt x="160" y="543"/>
                        <a:pt x="231" y="567"/>
                        <a:pt x="276" y="627"/>
                      </a:cubicBezTo>
                      <a:cubicBezTo>
                        <a:pt x="302" y="661"/>
                        <a:pt x="314" y="700"/>
                        <a:pt x="313" y="732"/>
                      </a:cubicBezTo>
                      <a:cubicBezTo>
                        <a:pt x="860" y="878"/>
                        <a:pt x="860" y="878"/>
                        <a:pt x="860" y="878"/>
                      </a:cubicBezTo>
                      <a:cubicBezTo>
                        <a:pt x="850" y="838"/>
                        <a:pt x="857" y="800"/>
                        <a:pt x="884" y="780"/>
                      </a:cubicBezTo>
                      <a:cubicBezTo>
                        <a:pt x="925" y="749"/>
                        <a:pt x="995" y="772"/>
                        <a:pt x="1041" y="833"/>
                      </a:cubicBezTo>
                      <a:cubicBezTo>
                        <a:pt x="1066" y="866"/>
                        <a:pt x="1079" y="904"/>
                        <a:pt x="1078" y="936"/>
                      </a:cubicBezTo>
                      <a:cubicBezTo>
                        <a:pt x="1175" y="962"/>
                        <a:pt x="1175" y="962"/>
                        <a:pt x="1175" y="962"/>
                      </a:cubicBezTo>
                      <a:cubicBezTo>
                        <a:pt x="1175" y="250"/>
                        <a:pt x="1175" y="250"/>
                        <a:pt x="1175" y="250"/>
                      </a:cubicBezTo>
                      <a:lnTo>
                        <a:pt x="301" y="14"/>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87" name="Freeform 903"/>
                <p:cNvSpPr>
                  <a:spLocks/>
                </p:cNvSpPr>
                <p:nvPr/>
              </p:nvSpPr>
              <p:spPr bwMode="gray">
                <a:xfrm>
                  <a:off x="-3879" y="1263"/>
                  <a:ext cx="165" cy="619"/>
                </a:xfrm>
                <a:custGeom>
                  <a:avLst/>
                  <a:gdLst/>
                  <a:ahLst/>
                  <a:cxnLst>
                    <a:cxn ang="0">
                      <a:pos x="0" y="581"/>
                    </a:cxn>
                    <a:cxn ang="0">
                      <a:pos x="165" y="619"/>
                    </a:cxn>
                    <a:cxn ang="0">
                      <a:pos x="165" y="0"/>
                    </a:cxn>
                    <a:cxn ang="0">
                      <a:pos x="0" y="581"/>
                    </a:cxn>
                  </a:cxnLst>
                  <a:rect l="0" t="0" r="r" b="b"/>
                  <a:pathLst>
                    <a:path w="165" h="619">
                      <a:moveTo>
                        <a:pt x="0" y="581"/>
                      </a:moveTo>
                      <a:lnTo>
                        <a:pt x="165" y="619"/>
                      </a:lnTo>
                      <a:lnTo>
                        <a:pt x="165" y="0"/>
                      </a:lnTo>
                      <a:lnTo>
                        <a:pt x="0" y="58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88" name="Line 904"/>
                <p:cNvSpPr>
                  <a:spLocks noChangeShapeType="1"/>
                </p:cNvSpPr>
                <p:nvPr/>
              </p:nvSpPr>
              <p:spPr bwMode="gray">
                <a:xfrm flipH="1" flipV="1">
                  <a:off x="-3286" y="918"/>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989" name="Line 905"/>
                <p:cNvSpPr>
                  <a:spLocks noChangeShapeType="1"/>
                </p:cNvSpPr>
                <p:nvPr/>
              </p:nvSpPr>
              <p:spPr bwMode="gray">
                <a:xfrm flipH="1" flipV="1">
                  <a:off x="-3019" y="845"/>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990" name="Line 906"/>
                <p:cNvSpPr>
                  <a:spLocks noChangeShapeType="1"/>
                </p:cNvSpPr>
                <p:nvPr/>
              </p:nvSpPr>
              <p:spPr bwMode="gray">
                <a:xfrm flipH="1" flipV="1">
                  <a:off x="-2752" y="774"/>
                  <a:ext cx="2107" cy="560"/>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991" name="Line 907"/>
                <p:cNvSpPr>
                  <a:spLocks noChangeShapeType="1"/>
                </p:cNvSpPr>
                <p:nvPr/>
              </p:nvSpPr>
              <p:spPr bwMode="gray">
                <a:xfrm flipH="1" flipV="1">
                  <a:off x="-2483" y="701"/>
                  <a:ext cx="2108"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992" name="Freeform 908"/>
                <p:cNvSpPr>
                  <a:spLocks/>
                </p:cNvSpPr>
                <p:nvPr/>
              </p:nvSpPr>
              <p:spPr bwMode="gray">
                <a:xfrm>
                  <a:off x="-1460" y="1192"/>
                  <a:ext cx="1344" cy="2046"/>
                </a:xfrm>
                <a:custGeom>
                  <a:avLst/>
                  <a:gdLst/>
                  <a:ahLst/>
                  <a:cxnLst>
                    <a:cxn ang="0">
                      <a:pos x="0" y="364"/>
                    </a:cxn>
                    <a:cxn ang="0">
                      <a:pos x="1344" y="0"/>
                    </a:cxn>
                    <a:cxn ang="0">
                      <a:pos x="1344" y="1682"/>
                    </a:cxn>
                    <a:cxn ang="0">
                      <a:pos x="0" y="2046"/>
                    </a:cxn>
                    <a:cxn ang="0">
                      <a:pos x="0" y="364"/>
                    </a:cxn>
                  </a:cxnLst>
                  <a:rect l="0" t="0" r="r" b="b"/>
                  <a:pathLst>
                    <a:path w="1344" h="2046">
                      <a:moveTo>
                        <a:pt x="0" y="364"/>
                      </a:moveTo>
                      <a:lnTo>
                        <a:pt x="1344" y="0"/>
                      </a:lnTo>
                      <a:lnTo>
                        <a:pt x="1344" y="1682"/>
                      </a:lnTo>
                      <a:lnTo>
                        <a:pt x="0" y="2046"/>
                      </a:lnTo>
                      <a:lnTo>
                        <a:pt x="0" y="36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93" name="Freeform 909"/>
                <p:cNvSpPr>
                  <a:spLocks/>
                </p:cNvSpPr>
                <p:nvPr/>
              </p:nvSpPr>
              <p:spPr bwMode="gray">
                <a:xfrm>
                  <a:off x="-3012" y="1353"/>
                  <a:ext cx="1444" cy="1107"/>
                </a:xfrm>
                <a:custGeom>
                  <a:avLst/>
                  <a:gdLst/>
                  <a:ahLst/>
                  <a:cxnLst>
                    <a:cxn ang="0">
                      <a:pos x="0" y="0"/>
                    </a:cxn>
                    <a:cxn ang="0">
                      <a:pos x="0" y="722"/>
                    </a:cxn>
                    <a:cxn ang="0">
                      <a:pos x="1444" y="1107"/>
                    </a:cxn>
                    <a:cxn ang="0">
                      <a:pos x="1444" y="385"/>
                    </a:cxn>
                    <a:cxn ang="0">
                      <a:pos x="0" y="0"/>
                    </a:cxn>
                  </a:cxnLst>
                  <a:rect l="0" t="0" r="r" b="b"/>
                  <a:pathLst>
                    <a:path w="1444" h="1107">
                      <a:moveTo>
                        <a:pt x="0" y="0"/>
                      </a:moveTo>
                      <a:lnTo>
                        <a:pt x="0" y="722"/>
                      </a:lnTo>
                      <a:lnTo>
                        <a:pt x="1444" y="1107"/>
                      </a:lnTo>
                      <a:lnTo>
                        <a:pt x="1444"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94" name="Freeform 910"/>
                <p:cNvSpPr>
                  <a:spLocks/>
                </p:cNvSpPr>
                <p:nvPr/>
              </p:nvSpPr>
              <p:spPr bwMode="gray">
                <a:xfrm>
                  <a:off x="-3676" y="1175"/>
                  <a:ext cx="593" cy="1630"/>
                </a:xfrm>
                <a:custGeom>
                  <a:avLst/>
                  <a:gdLst/>
                  <a:ahLst/>
                  <a:cxnLst>
                    <a:cxn ang="0">
                      <a:pos x="0" y="0"/>
                    </a:cxn>
                    <a:cxn ang="0">
                      <a:pos x="593" y="161"/>
                    </a:cxn>
                    <a:cxn ang="0">
                      <a:pos x="593" y="1630"/>
                    </a:cxn>
                    <a:cxn ang="0">
                      <a:pos x="279" y="1545"/>
                    </a:cxn>
                    <a:cxn ang="0">
                      <a:pos x="0" y="962"/>
                    </a:cxn>
                    <a:cxn ang="0">
                      <a:pos x="0" y="0"/>
                    </a:cxn>
                  </a:cxnLst>
                  <a:rect l="0" t="0" r="r" b="b"/>
                  <a:pathLst>
                    <a:path w="593" h="1630">
                      <a:moveTo>
                        <a:pt x="0" y="0"/>
                      </a:moveTo>
                      <a:lnTo>
                        <a:pt x="593" y="161"/>
                      </a:lnTo>
                      <a:lnTo>
                        <a:pt x="593" y="1630"/>
                      </a:lnTo>
                      <a:lnTo>
                        <a:pt x="279" y="1545"/>
                      </a:lnTo>
                      <a:lnTo>
                        <a:pt x="0" y="962"/>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95" name="Freeform 911"/>
                <p:cNvSpPr>
                  <a:spLocks/>
                </p:cNvSpPr>
                <p:nvPr/>
              </p:nvSpPr>
              <p:spPr bwMode="gray">
                <a:xfrm>
                  <a:off x="-3603" y="1291"/>
                  <a:ext cx="452" cy="747"/>
                </a:xfrm>
                <a:custGeom>
                  <a:avLst/>
                  <a:gdLst/>
                  <a:ahLst/>
                  <a:cxnLst>
                    <a:cxn ang="0">
                      <a:pos x="0" y="0"/>
                    </a:cxn>
                    <a:cxn ang="0">
                      <a:pos x="0" y="626"/>
                    </a:cxn>
                    <a:cxn ang="0">
                      <a:pos x="452" y="747"/>
                    </a:cxn>
                    <a:cxn ang="0">
                      <a:pos x="452" y="121"/>
                    </a:cxn>
                    <a:cxn ang="0">
                      <a:pos x="0" y="0"/>
                    </a:cxn>
                  </a:cxnLst>
                  <a:rect l="0" t="0" r="r" b="b"/>
                  <a:pathLst>
                    <a:path w="452" h="747">
                      <a:moveTo>
                        <a:pt x="0" y="0"/>
                      </a:moveTo>
                      <a:lnTo>
                        <a:pt x="0" y="626"/>
                      </a:lnTo>
                      <a:lnTo>
                        <a:pt x="452" y="747"/>
                      </a:lnTo>
                      <a:lnTo>
                        <a:pt x="452" y="121"/>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96" name="Freeform 912"/>
                <p:cNvSpPr>
                  <a:spLocks/>
                </p:cNvSpPr>
                <p:nvPr/>
              </p:nvSpPr>
              <p:spPr bwMode="gray">
                <a:xfrm>
                  <a:off x="-3914" y="1376"/>
                  <a:ext cx="167" cy="487"/>
                </a:xfrm>
                <a:custGeom>
                  <a:avLst/>
                  <a:gdLst/>
                  <a:ahLst/>
                  <a:cxnLst>
                    <a:cxn ang="0">
                      <a:pos x="0" y="487"/>
                    </a:cxn>
                    <a:cxn ang="0">
                      <a:pos x="0" y="45"/>
                    </a:cxn>
                    <a:cxn ang="0">
                      <a:pos x="167" y="0"/>
                    </a:cxn>
                    <a:cxn ang="0">
                      <a:pos x="167" y="442"/>
                    </a:cxn>
                    <a:cxn ang="0">
                      <a:pos x="0" y="487"/>
                    </a:cxn>
                  </a:cxnLst>
                  <a:rect l="0" t="0" r="r" b="b"/>
                  <a:pathLst>
                    <a:path w="167" h="487">
                      <a:moveTo>
                        <a:pt x="0" y="487"/>
                      </a:moveTo>
                      <a:lnTo>
                        <a:pt x="0" y="45"/>
                      </a:lnTo>
                      <a:lnTo>
                        <a:pt x="167" y="0"/>
                      </a:lnTo>
                      <a:lnTo>
                        <a:pt x="167" y="442"/>
                      </a:lnTo>
                      <a:lnTo>
                        <a:pt x="0" y="48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97" name="Freeform 913"/>
                <p:cNvSpPr>
                  <a:spLocks/>
                </p:cNvSpPr>
                <p:nvPr/>
              </p:nvSpPr>
              <p:spPr bwMode="gray">
                <a:xfrm>
                  <a:off x="-3945" y="1414"/>
                  <a:ext cx="31" cy="449"/>
                </a:xfrm>
                <a:custGeom>
                  <a:avLst/>
                  <a:gdLst/>
                  <a:ahLst/>
                  <a:cxnLst>
                    <a:cxn ang="0">
                      <a:pos x="31" y="7"/>
                    </a:cxn>
                    <a:cxn ang="0">
                      <a:pos x="0" y="0"/>
                    </a:cxn>
                    <a:cxn ang="0">
                      <a:pos x="0" y="439"/>
                    </a:cxn>
                    <a:cxn ang="0">
                      <a:pos x="31" y="449"/>
                    </a:cxn>
                    <a:cxn ang="0">
                      <a:pos x="31" y="7"/>
                    </a:cxn>
                  </a:cxnLst>
                  <a:rect l="0" t="0" r="r" b="b"/>
                  <a:pathLst>
                    <a:path w="31" h="449">
                      <a:moveTo>
                        <a:pt x="31" y="7"/>
                      </a:moveTo>
                      <a:lnTo>
                        <a:pt x="0" y="0"/>
                      </a:lnTo>
                      <a:lnTo>
                        <a:pt x="0" y="439"/>
                      </a:lnTo>
                      <a:lnTo>
                        <a:pt x="31" y="449"/>
                      </a:lnTo>
                      <a:lnTo>
                        <a:pt x="31" y="7"/>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98" name="Freeform 914"/>
                <p:cNvSpPr>
                  <a:spLocks/>
                </p:cNvSpPr>
                <p:nvPr/>
              </p:nvSpPr>
              <p:spPr bwMode="gray">
                <a:xfrm>
                  <a:off x="-3945" y="1369"/>
                  <a:ext cx="198" cy="52"/>
                </a:xfrm>
                <a:custGeom>
                  <a:avLst/>
                  <a:gdLst/>
                  <a:ahLst/>
                  <a:cxnLst>
                    <a:cxn ang="0">
                      <a:pos x="198" y="7"/>
                    </a:cxn>
                    <a:cxn ang="0">
                      <a:pos x="165" y="0"/>
                    </a:cxn>
                    <a:cxn ang="0">
                      <a:pos x="0" y="45"/>
                    </a:cxn>
                    <a:cxn ang="0">
                      <a:pos x="31" y="52"/>
                    </a:cxn>
                    <a:cxn ang="0">
                      <a:pos x="198" y="7"/>
                    </a:cxn>
                  </a:cxnLst>
                  <a:rect l="0" t="0" r="r" b="b"/>
                  <a:pathLst>
                    <a:path w="198" h="52">
                      <a:moveTo>
                        <a:pt x="198" y="7"/>
                      </a:moveTo>
                      <a:lnTo>
                        <a:pt x="165" y="0"/>
                      </a:lnTo>
                      <a:lnTo>
                        <a:pt x="0" y="45"/>
                      </a:lnTo>
                      <a:lnTo>
                        <a:pt x="31" y="52"/>
                      </a:lnTo>
                      <a:lnTo>
                        <a:pt x="198" y="7"/>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99" name="Freeform 915"/>
                <p:cNvSpPr>
                  <a:spLocks/>
                </p:cNvSpPr>
                <p:nvPr/>
              </p:nvSpPr>
              <p:spPr bwMode="gray">
                <a:xfrm>
                  <a:off x="-3721" y="1894"/>
                  <a:ext cx="26" cy="30"/>
                </a:xfrm>
                <a:custGeom>
                  <a:avLst/>
                  <a:gdLst/>
                  <a:ahLst/>
                  <a:cxnLst>
                    <a:cxn ang="0">
                      <a:pos x="9" y="11"/>
                    </a:cxn>
                    <a:cxn ang="0">
                      <a:pos x="2" y="9"/>
                    </a:cxn>
                    <a:cxn ang="0">
                      <a:pos x="2" y="1"/>
                    </a:cxn>
                    <a:cxn ang="0">
                      <a:pos x="9" y="4"/>
                    </a:cxn>
                    <a:cxn ang="0">
                      <a:pos x="9" y="11"/>
                    </a:cxn>
                  </a:cxnLst>
                  <a:rect l="0" t="0" r="r" b="b"/>
                  <a:pathLst>
                    <a:path w="11" h="13">
                      <a:moveTo>
                        <a:pt x="9" y="11"/>
                      </a:moveTo>
                      <a:cubicBezTo>
                        <a:pt x="8" y="13"/>
                        <a:pt x="4" y="11"/>
                        <a:pt x="2" y="9"/>
                      </a:cubicBezTo>
                      <a:cubicBezTo>
                        <a:pt x="0" y="6"/>
                        <a:pt x="0" y="3"/>
                        <a:pt x="2" y="1"/>
                      </a:cubicBezTo>
                      <a:cubicBezTo>
                        <a:pt x="4" y="0"/>
                        <a:pt x="7" y="1"/>
                        <a:pt x="9" y="4"/>
                      </a:cubicBezTo>
                      <a:cubicBezTo>
                        <a:pt x="11" y="6"/>
                        <a:pt x="11" y="10"/>
                        <a:pt x="9" y="11"/>
                      </a:cubicBezTo>
                      <a:close/>
                    </a:path>
                  </a:pathLst>
                </a:custGeom>
                <a:solidFill>
                  <a:srgbClr val="000000"/>
                </a:solidFill>
                <a:ln w="3175">
                  <a:solidFill>
                    <a:schemeClr val="tx1"/>
                  </a:solidFill>
                  <a:round/>
                  <a:headEnd/>
                  <a:tailEnd/>
                </a:ln>
              </p:spPr>
              <p:txBody>
                <a:bodyPr/>
                <a:lstStyle/>
                <a:p>
                  <a:endParaRPr lang="en-US" dirty="0"/>
                </a:p>
              </p:txBody>
            </p:sp>
            <p:sp>
              <p:nvSpPr>
                <p:cNvPr id="4000" name="Freeform 916"/>
                <p:cNvSpPr>
                  <a:spLocks/>
                </p:cNvSpPr>
                <p:nvPr/>
              </p:nvSpPr>
              <p:spPr bwMode="gray">
                <a:xfrm>
                  <a:off x="-3721" y="1213"/>
                  <a:ext cx="26" cy="31"/>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1"/>
                        <a:pt x="9" y="4"/>
                      </a:cubicBezTo>
                      <a:cubicBezTo>
                        <a:pt x="11" y="7"/>
                        <a:pt x="11" y="10"/>
                        <a:pt x="9" y="12"/>
                      </a:cubicBezTo>
                      <a:close/>
                    </a:path>
                  </a:pathLst>
                </a:custGeom>
                <a:solidFill>
                  <a:srgbClr val="000000"/>
                </a:solidFill>
                <a:ln w="3175">
                  <a:solidFill>
                    <a:schemeClr val="tx1"/>
                  </a:solidFill>
                  <a:round/>
                  <a:headEnd/>
                  <a:tailEnd/>
                </a:ln>
              </p:spPr>
              <p:txBody>
                <a:bodyPr/>
                <a:lstStyle/>
                <a:p>
                  <a:endParaRPr lang="en-US" dirty="0"/>
                </a:p>
              </p:txBody>
            </p:sp>
            <p:sp>
              <p:nvSpPr>
                <p:cNvPr id="4001" name="Freeform 917"/>
                <p:cNvSpPr>
                  <a:spLocks/>
                </p:cNvSpPr>
                <p:nvPr/>
              </p:nvSpPr>
              <p:spPr bwMode="gray">
                <a:xfrm>
                  <a:off x="-3924" y="1220"/>
                  <a:ext cx="220" cy="756"/>
                </a:xfrm>
                <a:custGeom>
                  <a:avLst/>
                  <a:gdLst/>
                  <a:ahLst/>
                  <a:cxnLst>
                    <a:cxn ang="0">
                      <a:pos x="0" y="24"/>
                    </a:cxn>
                    <a:cxn ang="0">
                      <a:pos x="0" y="320"/>
                    </a:cxn>
                    <a:cxn ang="0">
                      <a:pos x="93" y="295"/>
                    </a:cxn>
                    <a:cxn ang="0">
                      <a:pos x="91" y="287"/>
                    </a:cxn>
                    <a:cxn ang="0">
                      <a:pos x="8" y="310"/>
                    </a:cxn>
                    <a:cxn ang="0">
                      <a:pos x="8" y="30"/>
                    </a:cxn>
                    <a:cxn ang="0">
                      <a:pos x="93" y="8"/>
                    </a:cxn>
                    <a:cxn ang="0">
                      <a:pos x="91" y="0"/>
                    </a:cxn>
                    <a:cxn ang="0">
                      <a:pos x="0" y="24"/>
                    </a:cxn>
                  </a:cxnLst>
                  <a:rect l="0" t="0" r="r" b="b"/>
                  <a:pathLst>
                    <a:path w="93" h="320">
                      <a:moveTo>
                        <a:pt x="0" y="24"/>
                      </a:moveTo>
                      <a:cubicBezTo>
                        <a:pt x="0" y="320"/>
                        <a:pt x="0" y="320"/>
                        <a:pt x="0" y="320"/>
                      </a:cubicBezTo>
                      <a:cubicBezTo>
                        <a:pt x="93" y="295"/>
                        <a:pt x="93" y="295"/>
                        <a:pt x="93" y="295"/>
                      </a:cubicBezTo>
                      <a:cubicBezTo>
                        <a:pt x="91" y="287"/>
                        <a:pt x="91" y="287"/>
                        <a:pt x="91" y="287"/>
                      </a:cubicBezTo>
                      <a:cubicBezTo>
                        <a:pt x="91" y="287"/>
                        <a:pt x="17" y="307"/>
                        <a:pt x="8" y="310"/>
                      </a:cubicBezTo>
                      <a:cubicBezTo>
                        <a:pt x="8" y="300"/>
                        <a:pt x="8" y="36"/>
                        <a:pt x="8" y="30"/>
                      </a:cubicBezTo>
                      <a:cubicBezTo>
                        <a:pt x="14" y="29"/>
                        <a:pt x="93" y="8"/>
                        <a:pt x="93" y="8"/>
                      </a:cubicBezTo>
                      <a:cubicBezTo>
                        <a:pt x="91" y="0"/>
                        <a:pt x="91" y="0"/>
                        <a:pt x="91" y="0"/>
                      </a:cubicBezTo>
                      <a:lnTo>
                        <a:pt x="0" y="24"/>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002" name="Freeform 920"/>
                <p:cNvSpPr>
                  <a:spLocks/>
                </p:cNvSpPr>
                <p:nvPr/>
              </p:nvSpPr>
              <p:spPr bwMode="gray">
                <a:xfrm>
                  <a:off x="-217" y="2779"/>
                  <a:ext cx="80"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1"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03" name="Freeform 921"/>
                <p:cNvSpPr>
                  <a:spLocks/>
                </p:cNvSpPr>
                <p:nvPr/>
              </p:nvSpPr>
              <p:spPr bwMode="gray">
                <a:xfrm>
                  <a:off x="-1427" y="3112"/>
                  <a:ext cx="81"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2"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04" name="Freeform 922"/>
                <p:cNvSpPr>
                  <a:spLocks/>
                </p:cNvSpPr>
                <p:nvPr/>
              </p:nvSpPr>
              <p:spPr bwMode="gray">
                <a:xfrm>
                  <a:off x="-1420" y="3032"/>
                  <a:ext cx="67" cy="76"/>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5"/>
                        <a:pt x="28" y="7"/>
                        <a:pt x="24"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05" name="Freeform 923"/>
                <p:cNvSpPr>
                  <a:spLocks/>
                </p:cNvSpPr>
                <p:nvPr/>
              </p:nvSpPr>
              <p:spPr bwMode="gray">
                <a:xfrm>
                  <a:off x="-210" y="2699"/>
                  <a:ext cx="66" cy="76"/>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5"/>
                        <a:pt x="28" y="7"/>
                        <a:pt x="23"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06" name="Freeform 924"/>
                <p:cNvSpPr>
                  <a:spLocks/>
                </p:cNvSpPr>
                <p:nvPr/>
              </p:nvSpPr>
              <p:spPr bwMode="gray">
                <a:xfrm>
                  <a:off x="-1420" y="1556"/>
                  <a:ext cx="67" cy="75"/>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6"/>
                        <a:pt x="28" y="7"/>
                        <a:pt x="24"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07" name="Freeform 925"/>
                <p:cNvSpPr>
                  <a:spLocks/>
                </p:cNvSpPr>
                <p:nvPr/>
              </p:nvSpPr>
              <p:spPr bwMode="gray">
                <a:xfrm>
                  <a:off x="-210" y="1223"/>
                  <a:ext cx="66" cy="75"/>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6"/>
                        <a:pt x="28" y="7"/>
                        <a:pt x="23"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4008" name="Freeform 926"/>
                <p:cNvSpPr>
                  <a:spLocks/>
                </p:cNvSpPr>
                <p:nvPr/>
              </p:nvSpPr>
              <p:spPr bwMode="gray">
                <a:xfrm>
                  <a:off x="-895" y="2137"/>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009" name="Freeform 927"/>
                <p:cNvSpPr>
                  <a:spLocks/>
                </p:cNvSpPr>
                <p:nvPr/>
              </p:nvSpPr>
              <p:spPr bwMode="gray">
                <a:xfrm>
                  <a:off x="-756" y="2106"/>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4010" name="Freeform 928"/>
                <p:cNvSpPr>
                  <a:spLocks/>
                </p:cNvSpPr>
                <p:nvPr/>
              </p:nvSpPr>
              <p:spPr bwMode="gray">
                <a:xfrm>
                  <a:off x="-4243" y="2397"/>
                  <a:ext cx="156" cy="160"/>
                </a:xfrm>
                <a:custGeom>
                  <a:avLst/>
                  <a:gdLst/>
                  <a:ahLst/>
                  <a:cxnLst>
                    <a:cxn ang="0">
                      <a:pos x="66" y="68"/>
                    </a:cxn>
                    <a:cxn ang="0">
                      <a:pos x="13" y="43"/>
                    </a:cxn>
                    <a:cxn ang="0">
                      <a:pos x="13" y="0"/>
                    </a:cxn>
                    <a:cxn ang="0">
                      <a:pos x="66" y="12"/>
                    </a:cxn>
                    <a:cxn ang="0">
                      <a:pos x="66" y="68"/>
                    </a:cxn>
                  </a:cxnLst>
                  <a:rect l="0" t="0" r="r" b="b"/>
                  <a:pathLst>
                    <a:path w="66" h="68">
                      <a:moveTo>
                        <a:pt x="66" y="68"/>
                      </a:moveTo>
                      <a:cubicBezTo>
                        <a:pt x="6" y="58"/>
                        <a:pt x="13" y="56"/>
                        <a:pt x="13" y="43"/>
                      </a:cubicBezTo>
                      <a:cubicBezTo>
                        <a:pt x="13" y="31"/>
                        <a:pt x="0" y="0"/>
                        <a:pt x="13" y="0"/>
                      </a:cubicBezTo>
                      <a:cubicBezTo>
                        <a:pt x="26" y="0"/>
                        <a:pt x="54" y="12"/>
                        <a:pt x="66" y="12"/>
                      </a:cubicBezTo>
                      <a:lnTo>
                        <a:pt x="66" y="68"/>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nvGrpSpPr>
              <p:cNvPr id="3973" name="Group 929"/>
              <p:cNvGrpSpPr>
                <a:grpSpLocks/>
              </p:cNvGrpSpPr>
              <p:nvPr/>
            </p:nvGrpSpPr>
            <p:grpSpPr bwMode="gray">
              <a:xfrm>
                <a:off x="5102" y="2847"/>
                <a:ext cx="423" cy="598"/>
                <a:chOff x="5096" y="2849"/>
                <a:chExt cx="423" cy="598"/>
              </a:xfrm>
            </p:grpSpPr>
            <p:sp>
              <p:nvSpPr>
                <p:cNvPr id="3974" name="Freeform 932"/>
                <p:cNvSpPr>
                  <a:spLocks/>
                </p:cNvSpPr>
                <p:nvPr/>
              </p:nvSpPr>
              <p:spPr bwMode="gray">
                <a:xfrm>
                  <a:off x="5096" y="2849"/>
                  <a:ext cx="423" cy="487"/>
                </a:xfrm>
                <a:custGeom>
                  <a:avLst/>
                  <a:gdLst/>
                  <a:ahLst/>
                  <a:cxnLst>
                    <a:cxn ang="0">
                      <a:pos x="1167" y="0"/>
                    </a:cxn>
                    <a:cxn ang="0">
                      <a:pos x="0" y="317"/>
                    </a:cxn>
                    <a:cxn ang="0">
                      <a:pos x="0" y="1027"/>
                    </a:cxn>
                    <a:cxn ang="0">
                      <a:pos x="1167" y="1342"/>
                    </a:cxn>
                    <a:cxn ang="0">
                      <a:pos x="1167" y="0"/>
                    </a:cxn>
                  </a:cxnLst>
                  <a:rect l="0" t="0" r="r" b="b"/>
                  <a:pathLst>
                    <a:path w="1167" h="1342">
                      <a:moveTo>
                        <a:pt x="1167" y="0"/>
                      </a:moveTo>
                      <a:lnTo>
                        <a:pt x="0" y="317"/>
                      </a:lnTo>
                      <a:lnTo>
                        <a:pt x="0" y="1027"/>
                      </a:lnTo>
                      <a:lnTo>
                        <a:pt x="1167" y="1342"/>
                      </a:lnTo>
                      <a:lnTo>
                        <a:pt x="1167"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75" name="Freeform 933"/>
                <p:cNvSpPr>
                  <a:spLocks/>
                </p:cNvSpPr>
                <p:nvPr/>
              </p:nvSpPr>
              <p:spPr bwMode="gray">
                <a:xfrm>
                  <a:off x="5096" y="3219"/>
                  <a:ext cx="423" cy="228"/>
                </a:xfrm>
                <a:custGeom>
                  <a:avLst/>
                  <a:gdLst/>
                  <a:ahLst/>
                  <a:cxnLst>
                    <a:cxn ang="0">
                      <a:pos x="0" y="0"/>
                    </a:cxn>
                    <a:cxn ang="0">
                      <a:pos x="0" y="629"/>
                    </a:cxn>
                    <a:cxn ang="0">
                      <a:pos x="1167" y="315"/>
                    </a:cxn>
                    <a:cxn ang="0">
                      <a:pos x="1167" y="315"/>
                    </a:cxn>
                    <a:cxn ang="0">
                      <a:pos x="0" y="0"/>
                    </a:cxn>
                  </a:cxnLst>
                  <a:rect l="0" t="0" r="r" b="b"/>
                  <a:pathLst>
                    <a:path w="1167" h="629">
                      <a:moveTo>
                        <a:pt x="0" y="0"/>
                      </a:moveTo>
                      <a:lnTo>
                        <a:pt x="0" y="629"/>
                      </a:lnTo>
                      <a:lnTo>
                        <a:pt x="1167" y="315"/>
                      </a:lnTo>
                      <a:lnTo>
                        <a:pt x="1167" y="315"/>
                      </a:lnTo>
                      <a:lnTo>
                        <a:pt x="0" y="0"/>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grpSp>
          <p:nvGrpSpPr>
            <p:cNvPr id="3608" name="Gruppieren 3607"/>
            <p:cNvGrpSpPr/>
            <p:nvPr/>
          </p:nvGrpSpPr>
          <p:grpSpPr bwMode="gray">
            <a:xfrm flipH="1">
              <a:off x="10328285" y="2820867"/>
              <a:ext cx="78822" cy="111482"/>
              <a:chOff x="2054907" y="5699168"/>
              <a:chExt cx="296905" cy="419931"/>
            </a:xfrm>
          </p:grpSpPr>
          <p:sp>
            <p:nvSpPr>
              <p:cNvPr id="3968" name="Freeform 463"/>
              <p:cNvSpPr>
                <a:spLocks/>
              </p:cNvSpPr>
              <p:nvPr/>
            </p:nvSpPr>
            <p:spPr bwMode="gray">
              <a:xfrm flipH="1">
                <a:off x="2203232" y="5738545"/>
                <a:ext cx="148580" cy="380554"/>
              </a:xfrm>
              <a:custGeom>
                <a:avLst/>
                <a:gdLst/>
                <a:ahLst/>
                <a:cxnLst>
                  <a:cxn ang="0">
                    <a:pos x="0" y="159"/>
                  </a:cxn>
                  <a:cxn ang="0">
                    <a:pos x="0" y="1498"/>
                  </a:cxn>
                  <a:cxn ang="0">
                    <a:pos x="584" y="1342"/>
                  </a:cxn>
                  <a:cxn ang="0">
                    <a:pos x="584" y="0"/>
                  </a:cxn>
                  <a:cxn ang="0">
                    <a:pos x="0" y="159"/>
                  </a:cxn>
                </a:cxnLst>
                <a:rect l="0" t="0" r="r" b="b"/>
                <a:pathLst>
                  <a:path w="584" h="1498">
                    <a:moveTo>
                      <a:pt x="0" y="159"/>
                    </a:moveTo>
                    <a:lnTo>
                      <a:pt x="0" y="1498"/>
                    </a:lnTo>
                    <a:lnTo>
                      <a:pt x="584" y="1342"/>
                    </a:lnTo>
                    <a:lnTo>
                      <a:pt x="584" y="0"/>
                    </a:lnTo>
                    <a:lnTo>
                      <a:pt x="0" y="159"/>
                    </a:lnTo>
                    <a:close/>
                  </a:path>
                </a:pathLst>
              </a:custGeom>
              <a:solidFill>
                <a:schemeClr val="bg1">
                  <a:lumMod val="65000"/>
                </a:schemeClr>
              </a:solidFill>
              <a:ln w="3175" cap="flat" cmpd="sng">
                <a:solidFill>
                  <a:schemeClr val="tx1">
                    <a:alpha val="10000"/>
                  </a:schemeClr>
                </a:solidFill>
                <a:prstDash val="solid"/>
                <a:miter lim="800000"/>
                <a:headEnd type="none" w="med" len="med"/>
                <a:tailEnd type="none" w="med" len="med"/>
              </a:ln>
              <a:effectLst/>
            </p:spPr>
            <p:txBody>
              <a:bodyPr/>
              <a:lstStyle/>
              <a:p>
                <a:endParaRPr lang="en-US" dirty="0"/>
              </a:p>
            </p:txBody>
          </p:sp>
          <p:sp>
            <p:nvSpPr>
              <p:cNvPr id="3969" name="Freeform 464"/>
              <p:cNvSpPr>
                <a:spLocks/>
              </p:cNvSpPr>
              <p:nvPr/>
            </p:nvSpPr>
            <p:spPr bwMode="gray">
              <a:xfrm flipH="1">
                <a:off x="2054907" y="5699168"/>
                <a:ext cx="148325" cy="380300"/>
              </a:xfrm>
              <a:custGeom>
                <a:avLst/>
                <a:gdLst/>
                <a:ahLst/>
                <a:cxnLst>
                  <a:cxn ang="0">
                    <a:pos x="583" y="0"/>
                  </a:cxn>
                  <a:cxn ang="0">
                    <a:pos x="0" y="155"/>
                  </a:cxn>
                  <a:cxn ang="0">
                    <a:pos x="0" y="1497"/>
                  </a:cxn>
                  <a:cxn ang="0">
                    <a:pos x="583" y="1339"/>
                  </a:cxn>
                  <a:cxn ang="0">
                    <a:pos x="583" y="0"/>
                  </a:cxn>
                </a:cxnLst>
                <a:rect l="0" t="0" r="r" b="b"/>
                <a:pathLst>
                  <a:path w="583" h="1497">
                    <a:moveTo>
                      <a:pt x="583" y="0"/>
                    </a:moveTo>
                    <a:lnTo>
                      <a:pt x="0" y="155"/>
                    </a:lnTo>
                    <a:lnTo>
                      <a:pt x="0" y="1497"/>
                    </a:lnTo>
                    <a:lnTo>
                      <a:pt x="583" y="1339"/>
                    </a:lnTo>
                    <a:lnTo>
                      <a:pt x="583" y="0"/>
                    </a:lnTo>
                    <a:close/>
                  </a:path>
                </a:pathLst>
              </a:custGeom>
              <a:solidFill>
                <a:schemeClr val="bg1">
                  <a:lumMod val="65000"/>
                </a:schemeClr>
              </a:solidFill>
              <a:ln w="3175" cap="flat" cmpd="sng">
                <a:solidFill>
                  <a:schemeClr val="tx1">
                    <a:alpha val="10000"/>
                  </a:schemeClr>
                </a:solidFill>
                <a:prstDash val="solid"/>
                <a:miter lim="800000"/>
                <a:headEnd type="none" w="med" len="med"/>
                <a:tailEnd type="none" w="med" len="med"/>
              </a:ln>
              <a:effectLst/>
            </p:spPr>
            <p:txBody>
              <a:bodyPr/>
              <a:lstStyle/>
              <a:p>
                <a:endParaRPr lang="en-US" dirty="0"/>
              </a:p>
            </p:txBody>
          </p:sp>
          <p:sp>
            <p:nvSpPr>
              <p:cNvPr id="3970" name="Freeform 471"/>
              <p:cNvSpPr>
                <a:spLocks/>
              </p:cNvSpPr>
              <p:nvPr/>
            </p:nvSpPr>
            <p:spPr bwMode="gray">
              <a:xfrm flipH="1">
                <a:off x="2212899" y="5904942"/>
                <a:ext cx="18064" cy="46235"/>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solidFill>
                <a:schemeClr val="bg1">
                  <a:lumMod val="95000"/>
                </a:schemeClr>
              </a:solidFill>
              <a:ln w="3175" cap="flat" cmpd="sng">
                <a:noFill/>
                <a:prstDash val="solid"/>
                <a:miter lim="800000"/>
                <a:headEnd type="none" w="med" len="med"/>
                <a:tailEnd type="none" w="med" len="med"/>
              </a:ln>
              <a:effectLst/>
            </p:spPr>
            <p:txBody>
              <a:bodyPr/>
              <a:lstStyle/>
              <a:p>
                <a:endParaRPr lang="en-US" dirty="0"/>
              </a:p>
            </p:txBody>
          </p:sp>
          <p:sp>
            <p:nvSpPr>
              <p:cNvPr id="3971" name="Freeform 472"/>
              <p:cNvSpPr>
                <a:spLocks/>
              </p:cNvSpPr>
              <p:nvPr/>
            </p:nvSpPr>
            <p:spPr bwMode="gray">
              <a:xfrm flipH="1">
                <a:off x="2177536" y="5897067"/>
                <a:ext cx="18064" cy="46235"/>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solidFill>
                <a:schemeClr val="bg1">
                  <a:lumMod val="95000"/>
                </a:schemeClr>
              </a:solidFill>
              <a:ln w="3175" cap="flat" cmpd="sng">
                <a:noFill/>
                <a:prstDash val="solid"/>
                <a:miter lim="800000"/>
                <a:headEnd type="none" w="med" len="med"/>
                <a:tailEnd type="none" w="med" len="med"/>
              </a:ln>
              <a:effectLst/>
            </p:spPr>
            <p:txBody>
              <a:bodyPr/>
              <a:lstStyle/>
              <a:p>
                <a:endParaRPr lang="en-US" dirty="0"/>
              </a:p>
            </p:txBody>
          </p:sp>
        </p:grpSp>
        <p:sp>
          <p:nvSpPr>
            <p:cNvPr id="3609" name="Freeform 3515"/>
            <p:cNvSpPr>
              <a:spLocks/>
            </p:cNvSpPr>
            <p:nvPr/>
          </p:nvSpPr>
          <p:spPr bwMode="gray">
            <a:xfrm>
              <a:off x="6956676" y="1421971"/>
              <a:ext cx="42670" cy="32672"/>
            </a:xfrm>
            <a:custGeom>
              <a:avLst/>
              <a:gdLst>
                <a:gd name="T0" fmla="*/ 99 w 699"/>
                <a:gd name="T1" fmla="*/ 537 h 537"/>
                <a:gd name="T2" fmla="*/ 0 w 699"/>
                <a:gd name="T3" fmla="*/ 152 h 537"/>
                <a:gd name="T4" fmla="*/ 345 w 699"/>
                <a:gd name="T5" fmla="*/ 0 h 537"/>
                <a:gd name="T6" fmla="*/ 699 w 699"/>
                <a:gd name="T7" fmla="*/ 88 h 537"/>
                <a:gd name="T8" fmla="*/ 550 w 699"/>
                <a:gd name="T9" fmla="*/ 416 h 537"/>
                <a:gd name="T10" fmla="*/ 99 w 699"/>
                <a:gd name="T11" fmla="*/ 537 h 537"/>
                <a:gd name="T12" fmla="*/ 0 60000 65536"/>
                <a:gd name="T13" fmla="*/ 0 60000 65536"/>
                <a:gd name="T14" fmla="*/ 0 60000 65536"/>
                <a:gd name="T15" fmla="*/ 0 60000 65536"/>
                <a:gd name="T16" fmla="*/ 0 60000 65536"/>
                <a:gd name="T17" fmla="*/ 0 60000 65536"/>
                <a:gd name="T18" fmla="*/ 0 w 699"/>
                <a:gd name="T19" fmla="*/ 0 h 537"/>
                <a:gd name="T20" fmla="*/ 699 w 699"/>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699" h="537">
                  <a:moveTo>
                    <a:pt x="99" y="537"/>
                  </a:moveTo>
                  <a:lnTo>
                    <a:pt x="0" y="152"/>
                  </a:lnTo>
                  <a:lnTo>
                    <a:pt x="345" y="0"/>
                  </a:lnTo>
                  <a:lnTo>
                    <a:pt x="699" y="88"/>
                  </a:lnTo>
                  <a:lnTo>
                    <a:pt x="550" y="416"/>
                  </a:lnTo>
                  <a:lnTo>
                    <a:pt x="99" y="53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10" name="Freeform 3516"/>
            <p:cNvSpPr>
              <a:spLocks/>
            </p:cNvSpPr>
            <p:nvPr/>
          </p:nvSpPr>
          <p:spPr bwMode="gray">
            <a:xfrm>
              <a:off x="6972677" y="1427940"/>
              <a:ext cx="43612" cy="47750"/>
            </a:xfrm>
            <a:custGeom>
              <a:avLst/>
              <a:gdLst>
                <a:gd name="T0" fmla="*/ 241 w 302"/>
                <a:gd name="T1" fmla="*/ 96 h 332"/>
                <a:gd name="T2" fmla="*/ 66 w 302"/>
                <a:gd name="T3" fmla="*/ 20 h 332"/>
                <a:gd name="T4" fmla="*/ 66 w 302"/>
                <a:gd name="T5" fmla="*/ 20 h 332"/>
                <a:gd name="T6" fmla="*/ 16 w 302"/>
                <a:gd name="T7" fmla="*/ 33 h 332"/>
                <a:gd name="T8" fmla="*/ 26 w 302"/>
                <a:gd name="T9" fmla="*/ 55 h 332"/>
                <a:gd name="T10" fmla="*/ 58 w 302"/>
                <a:gd name="T11" fmla="*/ 235 h 332"/>
                <a:gd name="T12" fmla="*/ 143 w 302"/>
                <a:gd name="T13" fmla="*/ 305 h 332"/>
                <a:gd name="T14" fmla="*/ 155 w 302"/>
                <a:gd name="T15" fmla="*/ 332 h 332"/>
                <a:gd name="T16" fmla="*/ 221 w 302"/>
                <a:gd name="T17" fmla="*/ 315 h 332"/>
                <a:gd name="T18" fmla="*/ 221 w 302"/>
                <a:gd name="T19" fmla="*/ 315 h 332"/>
                <a:gd name="T20" fmla="*/ 252 w 302"/>
                <a:gd name="T21" fmla="*/ 300 h 332"/>
                <a:gd name="T22" fmla="*/ 241 w 302"/>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2"/>
                <a:gd name="T38" fmla="*/ 302 w 30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2">
                  <a:moveTo>
                    <a:pt x="241" y="96"/>
                  </a:moveTo>
                  <a:cubicBezTo>
                    <a:pt x="191" y="30"/>
                    <a:pt x="117" y="0"/>
                    <a:pt x="66" y="20"/>
                  </a:cubicBezTo>
                  <a:cubicBezTo>
                    <a:pt x="66" y="20"/>
                    <a:pt x="66" y="20"/>
                    <a:pt x="66" y="20"/>
                  </a:cubicBezTo>
                  <a:cubicBezTo>
                    <a:pt x="16" y="33"/>
                    <a:pt x="16" y="33"/>
                    <a:pt x="16" y="33"/>
                  </a:cubicBezTo>
                  <a:cubicBezTo>
                    <a:pt x="26" y="55"/>
                    <a:pt x="26" y="55"/>
                    <a:pt x="26" y="55"/>
                  </a:cubicBezTo>
                  <a:cubicBezTo>
                    <a:pt x="0" y="100"/>
                    <a:pt x="11" y="173"/>
                    <a:pt x="58" y="235"/>
                  </a:cubicBezTo>
                  <a:cubicBezTo>
                    <a:pt x="82" y="267"/>
                    <a:pt x="112" y="291"/>
                    <a:pt x="143" y="305"/>
                  </a:cubicBezTo>
                  <a:cubicBezTo>
                    <a:pt x="155" y="332"/>
                    <a:pt x="155" y="332"/>
                    <a:pt x="155" y="332"/>
                  </a:cubicBezTo>
                  <a:cubicBezTo>
                    <a:pt x="221" y="315"/>
                    <a:pt x="221" y="315"/>
                    <a:pt x="221" y="315"/>
                  </a:cubicBezTo>
                  <a:cubicBezTo>
                    <a:pt x="221" y="315"/>
                    <a:pt x="221" y="315"/>
                    <a:pt x="221" y="315"/>
                  </a:cubicBezTo>
                  <a:cubicBezTo>
                    <a:pt x="232" y="312"/>
                    <a:pt x="242" y="307"/>
                    <a:pt x="252" y="300"/>
                  </a:cubicBezTo>
                  <a:cubicBezTo>
                    <a:pt x="302" y="262"/>
                    <a:pt x="297" y="170"/>
                    <a:pt x="241" y="96"/>
                  </a:cubicBezTo>
                  <a:close/>
                </a:path>
              </a:pathLst>
            </a:custGeom>
            <a:solidFill>
              <a:srgbClr val="333333"/>
            </a:solidFill>
            <a:ln w="6350">
              <a:noFill/>
              <a:miter lim="800000"/>
              <a:headEnd/>
              <a:tailEnd/>
            </a:ln>
          </p:spPr>
          <p:txBody>
            <a:bodyPr/>
            <a:lstStyle/>
            <a:p>
              <a:endParaRPr lang="en-US" dirty="0"/>
            </a:p>
          </p:txBody>
        </p:sp>
        <p:sp>
          <p:nvSpPr>
            <p:cNvPr id="3611" name="Freeform 3517"/>
            <p:cNvSpPr>
              <a:spLocks/>
            </p:cNvSpPr>
            <p:nvPr/>
          </p:nvSpPr>
          <p:spPr bwMode="gray">
            <a:xfrm>
              <a:off x="6962951" y="1429197"/>
              <a:ext cx="44239" cy="49950"/>
            </a:xfrm>
            <a:custGeom>
              <a:avLst/>
              <a:gdLst>
                <a:gd name="T0" fmla="*/ 255 w 306"/>
                <a:gd name="T1" fmla="*/ 307 h 346"/>
                <a:gd name="T2" fmla="*/ 61 w 306"/>
                <a:gd name="T3" fmla="*/ 242 h 346"/>
                <a:gd name="T4" fmla="*/ 50 w 306"/>
                <a:gd name="T5" fmla="*/ 38 h 346"/>
                <a:gd name="T6" fmla="*/ 244 w 306"/>
                <a:gd name="T7" fmla="*/ 103 h 346"/>
                <a:gd name="T8" fmla="*/ 255 w 306"/>
                <a:gd name="T9" fmla="*/ 307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7"/>
                  </a:moveTo>
                  <a:cubicBezTo>
                    <a:pt x="204" y="346"/>
                    <a:pt x="118" y="317"/>
                    <a:pt x="61" y="242"/>
                  </a:cubicBezTo>
                  <a:cubicBezTo>
                    <a:pt x="5" y="168"/>
                    <a:pt x="0" y="76"/>
                    <a:pt x="50" y="38"/>
                  </a:cubicBezTo>
                  <a:cubicBezTo>
                    <a:pt x="101" y="0"/>
                    <a:pt x="188" y="29"/>
                    <a:pt x="244" y="103"/>
                  </a:cubicBezTo>
                  <a:cubicBezTo>
                    <a:pt x="301" y="177"/>
                    <a:pt x="306" y="269"/>
                    <a:pt x="255" y="307"/>
                  </a:cubicBezTo>
                  <a:close/>
                </a:path>
              </a:pathLst>
            </a:custGeom>
            <a:solidFill>
              <a:srgbClr val="333333"/>
            </a:solidFill>
            <a:ln w="6350">
              <a:noFill/>
              <a:miter lim="800000"/>
              <a:headEnd/>
              <a:tailEnd/>
            </a:ln>
          </p:spPr>
          <p:txBody>
            <a:bodyPr/>
            <a:lstStyle/>
            <a:p>
              <a:endParaRPr lang="en-US" dirty="0"/>
            </a:p>
          </p:txBody>
        </p:sp>
        <p:sp>
          <p:nvSpPr>
            <p:cNvPr id="3612" name="Freeform 3518"/>
            <p:cNvSpPr>
              <a:spLocks/>
            </p:cNvSpPr>
            <p:nvPr/>
          </p:nvSpPr>
          <p:spPr bwMode="gray">
            <a:xfrm>
              <a:off x="6971736" y="1438936"/>
              <a:ext cx="26669" cy="30472"/>
            </a:xfrm>
            <a:custGeom>
              <a:avLst/>
              <a:gdLst>
                <a:gd name="T0" fmla="*/ 155 w 186"/>
                <a:gd name="T1" fmla="*/ 188 h 211"/>
                <a:gd name="T2" fmla="*/ 37 w 186"/>
                <a:gd name="T3" fmla="*/ 148 h 211"/>
                <a:gd name="T4" fmla="*/ 30 w 186"/>
                <a:gd name="T5" fmla="*/ 24 h 211"/>
                <a:gd name="T6" fmla="*/ 148 w 186"/>
                <a:gd name="T7" fmla="*/ 63 h 211"/>
                <a:gd name="T8" fmla="*/ 155 w 186"/>
                <a:gd name="T9" fmla="*/ 188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8"/>
                  </a:moveTo>
                  <a:cubicBezTo>
                    <a:pt x="124" y="211"/>
                    <a:pt x="71" y="193"/>
                    <a:pt x="37" y="148"/>
                  </a:cubicBezTo>
                  <a:cubicBezTo>
                    <a:pt x="3" y="103"/>
                    <a:pt x="0" y="47"/>
                    <a:pt x="30" y="24"/>
                  </a:cubicBezTo>
                  <a:cubicBezTo>
                    <a:pt x="61" y="0"/>
                    <a:pt x="114" y="18"/>
                    <a:pt x="148" y="63"/>
                  </a:cubicBezTo>
                  <a:cubicBezTo>
                    <a:pt x="183" y="109"/>
                    <a:pt x="186" y="164"/>
                    <a:pt x="155" y="18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13" name="Freeform 3519"/>
            <p:cNvSpPr>
              <a:spLocks/>
            </p:cNvSpPr>
            <p:nvPr/>
          </p:nvSpPr>
          <p:spPr bwMode="gray">
            <a:xfrm>
              <a:off x="7033231" y="1327413"/>
              <a:ext cx="110441" cy="146392"/>
            </a:xfrm>
            <a:custGeom>
              <a:avLst/>
              <a:gdLst>
                <a:gd name="T0" fmla="*/ 1811 w 1811"/>
                <a:gd name="T1" fmla="*/ 0 h 2397"/>
                <a:gd name="T2" fmla="*/ 0 w 1811"/>
                <a:gd name="T3" fmla="*/ 486 h 2397"/>
                <a:gd name="T4" fmla="*/ 0 w 1811"/>
                <a:gd name="T5" fmla="*/ 2397 h 2397"/>
                <a:gd name="T6" fmla="*/ 1811 w 1811"/>
                <a:gd name="T7" fmla="*/ 1911 h 2397"/>
                <a:gd name="T8" fmla="*/ 1811 w 1811"/>
                <a:gd name="T9" fmla="*/ 0 h 2397"/>
                <a:gd name="T10" fmla="*/ 0 60000 65536"/>
                <a:gd name="T11" fmla="*/ 0 60000 65536"/>
                <a:gd name="T12" fmla="*/ 0 60000 65536"/>
                <a:gd name="T13" fmla="*/ 0 60000 65536"/>
                <a:gd name="T14" fmla="*/ 0 60000 65536"/>
                <a:gd name="T15" fmla="*/ 0 w 1811"/>
                <a:gd name="T16" fmla="*/ 0 h 2397"/>
                <a:gd name="T17" fmla="*/ 1811 w 1811"/>
                <a:gd name="T18" fmla="*/ 2397 h 2397"/>
              </a:gdLst>
              <a:ahLst/>
              <a:cxnLst>
                <a:cxn ang="T10">
                  <a:pos x="T0" y="T1"/>
                </a:cxn>
                <a:cxn ang="T11">
                  <a:pos x="T2" y="T3"/>
                </a:cxn>
                <a:cxn ang="T12">
                  <a:pos x="T4" y="T5"/>
                </a:cxn>
                <a:cxn ang="T13">
                  <a:pos x="T6" y="T7"/>
                </a:cxn>
                <a:cxn ang="T14">
                  <a:pos x="T8" y="T9"/>
                </a:cxn>
              </a:cxnLst>
              <a:rect l="T15" t="T16" r="T17" b="T18"/>
              <a:pathLst>
                <a:path w="1811" h="2397">
                  <a:moveTo>
                    <a:pt x="1811" y="0"/>
                  </a:moveTo>
                  <a:lnTo>
                    <a:pt x="0" y="486"/>
                  </a:lnTo>
                  <a:lnTo>
                    <a:pt x="0" y="2397"/>
                  </a:lnTo>
                  <a:lnTo>
                    <a:pt x="1811" y="1911"/>
                  </a:lnTo>
                  <a:lnTo>
                    <a:pt x="1811" y="0"/>
                  </a:lnTo>
                  <a:close/>
                </a:path>
              </a:pathLst>
            </a:custGeom>
            <a:solidFill>
              <a:schemeClr val="bg1">
                <a:lumMod val="65000"/>
              </a:schemeClr>
            </a:solidFill>
            <a:ln w="6350">
              <a:noFill/>
              <a:miter lim="800000"/>
              <a:headEnd/>
              <a:tailEnd/>
            </a:ln>
          </p:spPr>
          <p:txBody>
            <a:bodyPr/>
            <a:lstStyle/>
            <a:p>
              <a:endParaRPr lang="en-US" dirty="0"/>
            </a:p>
          </p:txBody>
        </p:sp>
        <p:sp>
          <p:nvSpPr>
            <p:cNvPr id="3614" name="Freeform 3520"/>
            <p:cNvSpPr>
              <a:spLocks/>
            </p:cNvSpPr>
            <p:nvPr/>
          </p:nvSpPr>
          <p:spPr bwMode="gray">
            <a:xfrm>
              <a:off x="6936282" y="1330869"/>
              <a:ext cx="96949" cy="142937"/>
            </a:xfrm>
            <a:custGeom>
              <a:avLst/>
              <a:gdLst>
                <a:gd name="T0" fmla="*/ 673 w 673"/>
                <a:gd name="T1" fmla="*/ 181 h 990"/>
                <a:gd name="T2" fmla="*/ 0 w 673"/>
                <a:gd name="T3" fmla="*/ 0 h 990"/>
                <a:gd name="T4" fmla="*/ 0 w 673"/>
                <a:gd name="T5" fmla="*/ 809 h 990"/>
                <a:gd name="T6" fmla="*/ 183 w 673"/>
                <a:gd name="T7" fmla="*/ 858 h 990"/>
                <a:gd name="T8" fmla="*/ 213 w 673"/>
                <a:gd name="T9" fmla="*/ 690 h 990"/>
                <a:gd name="T10" fmla="*/ 449 w 673"/>
                <a:gd name="T11" fmla="*/ 769 h 990"/>
                <a:gd name="T12" fmla="*/ 503 w 673"/>
                <a:gd name="T13" fmla="*/ 944 h 990"/>
                <a:gd name="T14" fmla="*/ 673 w 673"/>
                <a:gd name="T15" fmla="*/ 990 h 990"/>
                <a:gd name="T16" fmla="*/ 673 w 673"/>
                <a:gd name="T17" fmla="*/ 181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990"/>
                <a:gd name="T29" fmla="*/ 673 w 673"/>
                <a:gd name="T30" fmla="*/ 990 h 9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990">
                  <a:moveTo>
                    <a:pt x="673" y="181"/>
                  </a:moveTo>
                  <a:cubicBezTo>
                    <a:pt x="673" y="181"/>
                    <a:pt x="24" y="7"/>
                    <a:pt x="0" y="0"/>
                  </a:cubicBezTo>
                  <a:cubicBezTo>
                    <a:pt x="0" y="809"/>
                    <a:pt x="0" y="809"/>
                    <a:pt x="0" y="809"/>
                  </a:cubicBezTo>
                  <a:cubicBezTo>
                    <a:pt x="183" y="858"/>
                    <a:pt x="183" y="858"/>
                    <a:pt x="183" y="858"/>
                  </a:cubicBezTo>
                  <a:cubicBezTo>
                    <a:pt x="159" y="790"/>
                    <a:pt x="169" y="723"/>
                    <a:pt x="213" y="690"/>
                  </a:cubicBezTo>
                  <a:cubicBezTo>
                    <a:pt x="275" y="643"/>
                    <a:pt x="381" y="678"/>
                    <a:pt x="449" y="769"/>
                  </a:cubicBezTo>
                  <a:cubicBezTo>
                    <a:pt x="493" y="826"/>
                    <a:pt x="511" y="892"/>
                    <a:pt x="503" y="944"/>
                  </a:cubicBezTo>
                  <a:cubicBezTo>
                    <a:pt x="673" y="990"/>
                    <a:pt x="673" y="990"/>
                    <a:pt x="673" y="990"/>
                  </a:cubicBezTo>
                  <a:lnTo>
                    <a:pt x="673" y="181"/>
                  </a:lnTo>
                  <a:close/>
                </a:path>
              </a:pathLst>
            </a:custGeom>
            <a:solidFill>
              <a:schemeClr val="bg1">
                <a:lumMod val="50000"/>
              </a:schemeClr>
            </a:solidFill>
            <a:ln w="6350">
              <a:noFill/>
              <a:miter lim="800000"/>
              <a:headEnd/>
              <a:tailEnd/>
            </a:ln>
          </p:spPr>
          <p:txBody>
            <a:bodyPr/>
            <a:lstStyle/>
            <a:p>
              <a:endParaRPr lang="en-US" dirty="0"/>
            </a:p>
          </p:txBody>
        </p:sp>
        <p:sp>
          <p:nvSpPr>
            <p:cNvPr id="3615" name="Freeform 3521"/>
            <p:cNvSpPr>
              <a:spLocks/>
            </p:cNvSpPr>
            <p:nvPr/>
          </p:nvSpPr>
          <p:spPr bwMode="gray">
            <a:xfrm>
              <a:off x="7033231" y="1313904"/>
              <a:ext cx="110441" cy="43038"/>
            </a:xfrm>
            <a:custGeom>
              <a:avLst/>
              <a:gdLst>
                <a:gd name="T0" fmla="*/ 1811 w 1811"/>
                <a:gd name="T1" fmla="*/ 0 h 708"/>
                <a:gd name="T2" fmla="*/ 0 w 1811"/>
                <a:gd name="T3" fmla="*/ 484 h 708"/>
                <a:gd name="T4" fmla="*/ 0 w 1811"/>
                <a:gd name="T5" fmla="*/ 708 h 708"/>
                <a:gd name="T6" fmla="*/ 1811 w 1811"/>
                <a:gd name="T7" fmla="*/ 224 h 708"/>
                <a:gd name="T8" fmla="*/ 1811 w 1811"/>
                <a:gd name="T9" fmla="*/ 0 h 708"/>
                <a:gd name="T10" fmla="*/ 0 60000 65536"/>
                <a:gd name="T11" fmla="*/ 0 60000 65536"/>
                <a:gd name="T12" fmla="*/ 0 60000 65536"/>
                <a:gd name="T13" fmla="*/ 0 60000 65536"/>
                <a:gd name="T14" fmla="*/ 0 60000 65536"/>
                <a:gd name="T15" fmla="*/ 0 w 1811"/>
                <a:gd name="T16" fmla="*/ 0 h 708"/>
                <a:gd name="T17" fmla="*/ 1811 w 1811"/>
                <a:gd name="T18" fmla="*/ 708 h 708"/>
              </a:gdLst>
              <a:ahLst/>
              <a:cxnLst>
                <a:cxn ang="T10">
                  <a:pos x="T0" y="T1"/>
                </a:cxn>
                <a:cxn ang="T11">
                  <a:pos x="T2" y="T3"/>
                </a:cxn>
                <a:cxn ang="T12">
                  <a:pos x="T4" y="T5"/>
                </a:cxn>
                <a:cxn ang="T13">
                  <a:pos x="T6" y="T7"/>
                </a:cxn>
                <a:cxn ang="T14">
                  <a:pos x="T8" y="T9"/>
                </a:cxn>
              </a:cxnLst>
              <a:rect l="T15" t="T16" r="T17" b="T18"/>
              <a:pathLst>
                <a:path w="1811" h="708">
                  <a:moveTo>
                    <a:pt x="1811" y="0"/>
                  </a:moveTo>
                  <a:lnTo>
                    <a:pt x="0" y="484"/>
                  </a:lnTo>
                  <a:lnTo>
                    <a:pt x="0" y="708"/>
                  </a:lnTo>
                  <a:lnTo>
                    <a:pt x="1811" y="224"/>
                  </a:lnTo>
                  <a:lnTo>
                    <a:pt x="1811" y="0"/>
                  </a:lnTo>
                  <a:close/>
                </a:path>
              </a:pathLst>
            </a:custGeom>
            <a:gradFill flip="none" rotWithShape="1">
              <a:gsLst>
                <a:gs pos="62000">
                  <a:schemeClr val="bg1">
                    <a:lumMod val="65000"/>
                  </a:schemeClr>
                </a:gs>
                <a:gs pos="48000">
                  <a:schemeClr val="bg1">
                    <a:lumMod val="65000"/>
                  </a:schemeClr>
                </a:gs>
                <a:gs pos="57000">
                  <a:schemeClr val="bg1">
                    <a:lumMod val="85000"/>
                  </a:schemeClr>
                </a:gs>
              </a:gsLst>
              <a:lin ang="15000000" scaled="0"/>
              <a:tileRect/>
            </a:gradFill>
            <a:ln w="6350">
              <a:noFill/>
              <a:miter lim="800000"/>
              <a:headEnd/>
              <a:tailEnd/>
            </a:ln>
          </p:spPr>
          <p:txBody>
            <a:bodyPr/>
            <a:lstStyle/>
            <a:p>
              <a:endParaRPr lang="en-US" dirty="0"/>
            </a:p>
          </p:txBody>
        </p:sp>
        <p:sp>
          <p:nvSpPr>
            <p:cNvPr id="3616" name="Freeform 3522"/>
            <p:cNvSpPr>
              <a:spLocks/>
            </p:cNvSpPr>
            <p:nvPr/>
          </p:nvSpPr>
          <p:spPr bwMode="gray">
            <a:xfrm>
              <a:off x="6928124" y="1318303"/>
              <a:ext cx="69652" cy="27017"/>
            </a:xfrm>
            <a:custGeom>
              <a:avLst/>
              <a:gdLst>
                <a:gd name="T0" fmla="*/ 57 w 483"/>
                <a:gd name="T1" fmla="*/ 0 h 187"/>
                <a:gd name="T2" fmla="*/ 57 w 483"/>
                <a:gd name="T3" fmla="*/ 0 h 187"/>
                <a:gd name="T4" fmla="*/ 0 w 483"/>
                <a:gd name="T5" fmla="*/ 73 h 187"/>
                <a:gd name="T6" fmla="*/ 427 w 483"/>
                <a:gd name="T7" fmla="*/ 187 h 187"/>
                <a:gd name="T8" fmla="*/ 483 w 483"/>
                <a:gd name="T9" fmla="*/ 109 h 187"/>
                <a:gd name="T10" fmla="*/ 57 w 483"/>
                <a:gd name="T11" fmla="*/ 0 h 187"/>
                <a:gd name="T12" fmla="*/ 0 60000 65536"/>
                <a:gd name="T13" fmla="*/ 0 60000 65536"/>
                <a:gd name="T14" fmla="*/ 0 60000 65536"/>
                <a:gd name="T15" fmla="*/ 0 60000 65536"/>
                <a:gd name="T16" fmla="*/ 0 60000 65536"/>
                <a:gd name="T17" fmla="*/ 0 60000 65536"/>
                <a:gd name="T18" fmla="*/ 0 w 483"/>
                <a:gd name="T19" fmla="*/ 0 h 187"/>
                <a:gd name="T20" fmla="*/ 483 w 483"/>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483" h="187">
                  <a:moveTo>
                    <a:pt x="57" y="0"/>
                  </a:moveTo>
                  <a:cubicBezTo>
                    <a:pt x="57" y="0"/>
                    <a:pt x="57" y="0"/>
                    <a:pt x="57" y="0"/>
                  </a:cubicBezTo>
                  <a:cubicBezTo>
                    <a:pt x="26" y="9"/>
                    <a:pt x="0" y="42"/>
                    <a:pt x="0" y="73"/>
                  </a:cubicBezTo>
                  <a:cubicBezTo>
                    <a:pt x="427" y="187"/>
                    <a:pt x="427" y="187"/>
                    <a:pt x="427" y="187"/>
                  </a:cubicBezTo>
                  <a:cubicBezTo>
                    <a:pt x="483" y="109"/>
                    <a:pt x="483" y="109"/>
                    <a:pt x="483" y="109"/>
                  </a:cubicBezTo>
                  <a:lnTo>
                    <a:pt x="57"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617" name="Freeform 3523"/>
            <p:cNvSpPr>
              <a:spLocks/>
            </p:cNvSpPr>
            <p:nvPr/>
          </p:nvSpPr>
          <p:spPr bwMode="gray">
            <a:xfrm>
              <a:off x="6989619" y="1334010"/>
              <a:ext cx="43612" cy="22933"/>
            </a:xfrm>
            <a:custGeom>
              <a:avLst/>
              <a:gdLst>
                <a:gd name="T0" fmla="*/ 56 w 303"/>
                <a:gd name="T1" fmla="*/ 0 h 160"/>
                <a:gd name="T2" fmla="*/ 56 w 303"/>
                <a:gd name="T3" fmla="*/ 0 h 160"/>
                <a:gd name="T4" fmla="*/ 0 w 303"/>
                <a:gd name="T5" fmla="*/ 76 h 160"/>
                <a:gd name="T6" fmla="*/ 0 w 303"/>
                <a:gd name="T7" fmla="*/ 94 h 160"/>
                <a:gd name="T8" fmla="*/ 303 w 303"/>
                <a:gd name="T9" fmla="*/ 160 h 160"/>
                <a:gd name="T10" fmla="*/ 303 w 303"/>
                <a:gd name="T11" fmla="*/ 65 h 160"/>
                <a:gd name="T12" fmla="*/ 56 w 303"/>
                <a:gd name="T13" fmla="*/ 0 h 160"/>
                <a:gd name="T14" fmla="*/ 0 60000 65536"/>
                <a:gd name="T15" fmla="*/ 0 60000 65536"/>
                <a:gd name="T16" fmla="*/ 0 60000 65536"/>
                <a:gd name="T17" fmla="*/ 0 60000 65536"/>
                <a:gd name="T18" fmla="*/ 0 60000 65536"/>
                <a:gd name="T19" fmla="*/ 0 60000 65536"/>
                <a:gd name="T20" fmla="*/ 0 60000 65536"/>
                <a:gd name="T21" fmla="*/ 0 w 303"/>
                <a:gd name="T22" fmla="*/ 0 h 160"/>
                <a:gd name="T23" fmla="*/ 303 w 303"/>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160">
                  <a:moveTo>
                    <a:pt x="56" y="0"/>
                  </a:moveTo>
                  <a:cubicBezTo>
                    <a:pt x="56" y="0"/>
                    <a:pt x="56" y="0"/>
                    <a:pt x="56" y="0"/>
                  </a:cubicBezTo>
                  <a:cubicBezTo>
                    <a:pt x="25" y="9"/>
                    <a:pt x="0" y="44"/>
                    <a:pt x="0" y="76"/>
                  </a:cubicBezTo>
                  <a:cubicBezTo>
                    <a:pt x="0" y="94"/>
                    <a:pt x="0" y="94"/>
                    <a:pt x="0" y="94"/>
                  </a:cubicBezTo>
                  <a:cubicBezTo>
                    <a:pt x="303" y="160"/>
                    <a:pt x="303" y="160"/>
                    <a:pt x="303" y="160"/>
                  </a:cubicBezTo>
                  <a:cubicBezTo>
                    <a:pt x="303" y="65"/>
                    <a:pt x="303" y="65"/>
                    <a:pt x="303" y="65"/>
                  </a:cubicBezTo>
                  <a:lnTo>
                    <a:pt x="56" y="0"/>
                  </a:lnTo>
                  <a:close/>
                </a:path>
              </a:pathLst>
            </a:custGeom>
            <a:gradFill flip="none" rotWithShape="1">
              <a:gsLst>
                <a:gs pos="69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618" name="Freeform 3524"/>
            <p:cNvSpPr>
              <a:spLocks/>
            </p:cNvSpPr>
            <p:nvPr/>
          </p:nvSpPr>
          <p:spPr bwMode="gray">
            <a:xfrm>
              <a:off x="6938792" y="1331810"/>
              <a:ext cx="47063" cy="111208"/>
            </a:xfrm>
            <a:custGeom>
              <a:avLst/>
              <a:gdLst>
                <a:gd name="T0" fmla="*/ 196 w 327"/>
                <a:gd name="T1" fmla="*/ 685 h 771"/>
                <a:gd name="T2" fmla="*/ 327 w 327"/>
                <a:gd name="T3" fmla="*/ 679 h 771"/>
                <a:gd name="T4" fmla="*/ 327 w 327"/>
                <a:gd name="T5" fmla="*/ 88 h 771"/>
                <a:gd name="T6" fmla="*/ 0 w 327"/>
                <a:gd name="T7" fmla="*/ 0 h 771"/>
                <a:gd name="T8" fmla="*/ 0 w 327"/>
                <a:gd name="T9" fmla="*/ 730 h 771"/>
                <a:gd name="T10" fmla="*/ 154 w 327"/>
                <a:gd name="T11" fmla="*/ 771 h 771"/>
                <a:gd name="T12" fmla="*/ 196 w 327"/>
                <a:gd name="T13" fmla="*/ 685 h 771"/>
                <a:gd name="T14" fmla="*/ 0 60000 65536"/>
                <a:gd name="T15" fmla="*/ 0 60000 65536"/>
                <a:gd name="T16" fmla="*/ 0 60000 65536"/>
                <a:gd name="T17" fmla="*/ 0 60000 65536"/>
                <a:gd name="T18" fmla="*/ 0 60000 65536"/>
                <a:gd name="T19" fmla="*/ 0 60000 65536"/>
                <a:gd name="T20" fmla="*/ 0 60000 65536"/>
                <a:gd name="T21" fmla="*/ 0 w 327"/>
                <a:gd name="T22" fmla="*/ 0 h 771"/>
                <a:gd name="T23" fmla="*/ 327 w 327"/>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771">
                  <a:moveTo>
                    <a:pt x="196" y="685"/>
                  </a:moveTo>
                  <a:cubicBezTo>
                    <a:pt x="231" y="658"/>
                    <a:pt x="279" y="658"/>
                    <a:pt x="327" y="679"/>
                  </a:cubicBezTo>
                  <a:cubicBezTo>
                    <a:pt x="327" y="88"/>
                    <a:pt x="327" y="88"/>
                    <a:pt x="327" y="88"/>
                  </a:cubicBezTo>
                  <a:cubicBezTo>
                    <a:pt x="0" y="0"/>
                    <a:pt x="0" y="0"/>
                    <a:pt x="0" y="0"/>
                  </a:cubicBezTo>
                  <a:cubicBezTo>
                    <a:pt x="0" y="730"/>
                    <a:pt x="0" y="730"/>
                    <a:pt x="0" y="730"/>
                  </a:cubicBezTo>
                  <a:cubicBezTo>
                    <a:pt x="154" y="771"/>
                    <a:pt x="154" y="771"/>
                    <a:pt x="154" y="771"/>
                  </a:cubicBezTo>
                  <a:cubicBezTo>
                    <a:pt x="156" y="735"/>
                    <a:pt x="170" y="704"/>
                    <a:pt x="196" y="685"/>
                  </a:cubicBezTo>
                  <a:close/>
                </a:path>
              </a:pathLst>
            </a:custGeom>
            <a:solidFill>
              <a:schemeClr val="bg1">
                <a:lumMod val="65000"/>
              </a:schemeClr>
            </a:solidFill>
            <a:ln w="6350">
              <a:noFill/>
              <a:miter lim="800000"/>
              <a:headEnd/>
              <a:tailEnd/>
            </a:ln>
          </p:spPr>
          <p:txBody>
            <a:bodyPr/>
            <a:lstStyle/>
            <a:p>
              <a:endParaRPr lang="en-US" dirty="0"/>
            </a:p>
          </p:txBody>
        </p:sp>
        <p:sp>
          <p:nvSpPr>
            <p:cNvPr id="3619" name="Freeform 3525"/>
            <p:cNvSpPr>
              <a:spLocks/>
            </p:cNvSpPr>
            <p:nvPr/>
          </p:nvSpPr>
          <p:spPr bwMode="gray">
            <a:xfrm>
              <a:off x="6941616" y="1334324"/>
              <a:ext cx="41729" cy="47437"/>
            </a:xfrm>
            <a:custGeom>
              <a:avLst/>
              <a:gdLst>
                <a:gd name="T0" fmla="*/ 0 w 683"/>
                <a:gd name="T1" fmla="*/ 0 h 773"/>
                <a:gd name="T2" fmla="*/ 0 w 683"/>
                <a:gd name="T3" fmla="*/ 591 h 773"/>
                <a:gd name="T4" fmla="*/ 683 w 683"/>
                <a:gd name="T5" fmla="*/ 773 h 773"/>
                <a:gd name="T6" fmla="*/ 683 w 683"/>
                <a:gd name="T7" fmla="*/ 185 h 773"/>
                <a:gd name="T8" fmla="*/ 0 w 683"/>
                <a:gd name="T9" fmla="*/ 0 h 773"/>
                <a:gd name="T10" fmla="*/ 0 60000 65536"/>
                <a:gd name="T11" fmla="*/ 0 60000 65536"/>
                <a:gd name="T12" fmla="*/ 0 60000 65536"/>
                <a:gd name="T13" fmla="*/ 0 60000 65536"/>
                <a:gd name="T14" fmla="*/ 0 60000 65536"/>
                <a:gd name="T15" fmla="*/ 0 w 683"/>
                <a:gd name="T16" fmla="*/ 0 h 773"/>
                <a:gd name="T17" fmla="*/ 683 w 683"/>
                <a:gd name="T18" fmla="*/ 773 h 773"/>
              </a:gdLst>
              <a:ahLst/>
              <a:cxnLst>
                <a:cxn ang="T10">
                  <a:pos x="T0" y="T1"/>
                </a:cxn>
                <a:cxn ang="T11">
                  <a:pos x="T2" y="T3"/>
                </a:cxn>
                <a:cxn ang="T12">
                  <a:pos x="T4" y="T5"/>
                </a:cxn>
                <a:cxn ang="T13">
                  <a:pos x="T6" y="T7"/>
                </a:cxn>
                <a:cxn ang="T14">
                  <a:pos x="T8" y="T9"/>
                </a:cxn>
              </a:cxnLst>
              <a:rect l="T15" t="T16" r="T17" b="T18"/>
              <a:pathLst>
                <a:path w="683" h="773">
                  <a:moveTo>
                    <a:pt x="0" y="0"/>
                  </a:moveTo>
                  <a:lnTo>
                    <a:pt x="0" y="591"/>
                  </a:lnTo>
                  <a:lnTo>
                    <a:pt x="683" y="773"/>
                  </a:lnTo>
                  <a:lnTo>
                    <a:pt x="683" y="18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620" name="Freeform 3526"/>
            <p:cNvSpPr>
              <a:spLocks/>
            </p:cNvSpPr>
            <p:nvPr/>
          </p:nvSpPr>
          <p:spPr bwMode="gray">
            <a:xfrm>
              <a:off x="7033231" y="1285003"/>
              <a:ext cx="110441" cy="58431"/>
            </a:xfrm>
            <a:custGeom>
              <a:avLst/>
              <a:gdLst>
                <a:gd name="T0" fmla="*/ 0 w 1811"/>
                <a:gd name="T1" fmla="*/ 486 h 954"/>
                <a:gd name="T2" fmla="*/ 0 w 1811"/>
                <a:gd name="T3" fmla="*/ 954 h 954"/>
                <a:gd name="T4" fmla="*/ 1811 w 1811"/>
                <a:gd name="T5" fmla="*/ 470 h 954"/>
                <a:gd name="T6" fmla="*/ 1811 w 1811"/>
                <a:gd name="T7" fmla="*/ 0 h 954"/>
                <a:gd name="T8" fmla="*/ 0 w 1811"/>
                <a:gd name="T9" fmla="*/ 486 h 954"/>
                <a:gd name="T10" fmla="*/ 0 60000 65536"/>
                <a:gd name="T11" fmla="*/ 0 60000 65536"/>
                <a:gd name="T12" fmla="*/ 0 60000 65536"/>
                <a:gd name="T13" fmla="*/ 0 60000 65536"/>
                <a:gd name="T14" fmla="*/ 0 60000 65536"/>
                <a:gd name="T15" fmla="*/ 0 w 1811"/>
                <a:gd name="T16" fmla="*/ 0 h 954"/>
                <a:gd name="T17" fmla="*/ 1811 w 1811"/>
                <a:gd name="T18" fmla="*/ 954 h 954"/>
              </a:gdLst>
              <a:ahLst/>
              <a:cxnLst>
                <a:cxn ang="T10">
                  <a:pos x="T0" y="T1"/>
                </a:cxn>
                <a:cxn ang="T11">
                  <a:pos x="T2" y="T3"/>
                </a:cxn>
                <a:cxn ang="T12">
                  <a:pos x="T4" y="T5"/>
                </a:cxn>
                <a:cxn ang="T13">
                  <a:pos x="T6" y="T7"/>
                </a:cxn>
                <a:cxn ang="T14">
                  <a:pos x="T8" y="T9"/>
                </a:cxn>
              </a:cxnLst>
              <a:rect l="T15" t="T16" r="T17" b="T18"/>
              <a:pathLst>
                <a:path w="1811" h="954">
                  <a:moveTo>
                    <a:pt x="0" y="486"/>
                  </a:moveTo>
                  <a:lnTo>
                    <a:pt x="0" y="954"/>
                  </a:lnTo>
                  <a:lnTo>
                    <a:pt x="1811" y="470"/>
                  </a:lnTo>
                  <a:lnTo>
                    <a:pt x="1811" y="0"/>
                  </a:lnTo>
                  <a:lnTo>
                    <a:pt x="0" y="486"/>
                  </a:lnTo>
                  <a:close/>
                </a:path>
              </a:pathLst>
            </a:custGeom>
            <a:solidFill>
              <a:schemeClr val="bg1">
                <a:lumMod val="65000"/>
              </a:schemeClr>
            </a:solidFill>
            <a:ln w="6350">
              <a:noFill/>
              <a:miter lim="800000"/>
              <a:headEnd/>
              <a:tailEnd/>
            </a:ln>
          </p:spPr>
          <p:txBody>
            <a:bodyPr/>
            <a:lstStyle/>
            <a:p>
              <a:endParaRPr lang="en-US" dirty="0"/>
            </a:p>
          </p:txBody>
        </p:sp>
        <p:sp>
          <p:nvSpPr>
            <p:cNvPr id="3621" name="Freeform 3527"/>
            <p:cNvSpPr>
              <a:spLocks/>
            </p:cNvSpPr>
            <p:nvPr/>
          </p:nvSpPr>
          <p:spPr bwMode="gray">
            <a:xfrm>
              <a:off x="6936282" y="1285003"/>
              <a:ext cx="207389" cy="33300"/>
            </a:xfrm>
            <a:custGeom>
              <a:avLst/>
              <a:gdLst>
                <a:gd name="T0" fmla="*/ 3401 w 3401"/>
                <a:gd name="T1" fmla="*/ 0 h 543"/>
                <a:gd name="T2" fmla="*/ 1590 w 3401"/>
                <a:gd name="T3" fmla="*/ 486 h 543"/>
                <a:gd name="T4" fmla="*/ 0 w 3401"/>
                <a:gd name="T5" fmla="*/ 543 h 543"/>
                <a:gd name="T6" fmla="*/ 1105 w 3401"/>
                <a:gd name="T7" fmla="*/ 245 h 543"/>
                <a:gd name="T8" fmla="*/ 3401 w 3401"/>
                <a:gd name="T9" fmla="*/ 0 h 543"/>
                <a:gd name="T10" fmla="*/ 0 60000 65536"/>
                <a:gd name="T11" fmla="*/ 0 60000 65536"/>
                <a:gd name="T12" fmla="*/ 0 60000 65536"/>
                <a:gd name="T13" fmla="*/ 0 60000 65536"/>
                <a:gd name="T14" fmla="*/ 0 60000 65536"/>
                <a:gd name="T15" fmla="*/ 0 w 3401"/>
                <a:gd name="T16" fmla="*/ 0 h 543"/>
                <a:gd name="T17" fmla="*/ 3401 w 3401"/>
                <a:gd name="T18" fmla="*/ 543 h 543"/>
              </a:gdLst>
              <a:ahLst/>
              <a:cxnLst>
                <a:cxn ang="T10">
                  <a:pos x="T0" y="T1"/>
                </a:cxn>
                <a:cxn ang="T11">
                  <a:pos x="T2" y="T3"/>
                </a:cxn>
                <a:cxn ang="T12">
                  <a:pos x="T4" y="T5"/>
                </a:cxn>
                <a:cxn ang="T13">
                  <a:pos x="T6" y="T7"/>
                </a:cxn>
                <a:cxn ang="T14">
                  <a:pos x="T8" y="T9"/>
                </a:cxn>
              </a:cxnLst>
              <a:rect l="T15" t="T16" r="T17" b="T18"/>
              <a:pathLst>
                <a:path w="3401" h="543">
                  <a:moveTo>
                    <a:pt x="3401" y="0"/>
                  </a:moveTo>
                  <a:lnTo>
                    <a:pt x="1590" y="486"/>
                  </a:lnTo>
                  <a:lnTo>
                    <a:pt x="0" y="543"/>
                  </a:lnTo>
                  <a:lnTo>
                    <a:pt x="1105" y="245"/>
                  </a:lnTo>
                  <a:lnTo>
                    <a:pt x="3401" y="0"/>
                  </a:lnTo>
                  <a:close/>
                </a:path>
              </a:pathLst>
            </a:custGeom>
            <a:solidFill>
              <a:schemeClr val="bg1">
                <a:lumMod val="95000"/>
              </a:schemeClr>
            </a:solidFill>
            <a:ln w="6350">
              <a:noFill/>
              <a:miter lim="800000"/>
              <a:headEnd/>
              <a:tailEnd/>
            </a:ln>
          </p:spPr>
          <p:txBody>
            <a:bodyPr/>
            <a:lstStyle/>
            <a:p>
              <a:endParaRPr lang="en-US" dirty="0"/>
            </a:p>
          </p:txBody>
        </p:sp>
        <p:sp>
          <p:nvSpPr>
            <p:cNvPr id="3622" name="Freeform 3528"/>
            <p:cNvSpPr>
              <a:spLocks/>
            </p:cNvSpPr>
            <p:nvPr/>
          </p:nvSpPr>
          <p:spPr bwMode="gray">
            <a:xfrm>
              <a:off x="6936282" y="1314847"/>
              <a:ext cx="96949" cy="28588"/>
            </a:xfrm>
            <a:custGeom>
              <a:avLst/>
              <a:gdLst>
                <a:gd name="T0" fmla="*/ 1590 w 1590"/>
                <a:gd name="T1" fmla="*/ 0 h 468"/>
                <a:gd name="T2" fmla="*/ 0 w 1590"/>
                <a:gd name="T3" fmla="*/ 57 h 468"/>
                <a:gd name="T4" fmla="*/ 1006 w 1590"/>
                <a:gd name="T5" fmla="*/ 314 h 468"/>
                <a:gd name="T6" fmla="*/ 1590 w 1590"/>
                <a:gd name="T7" fmla="*/ 468 h 468"/>
                <a:gd name="T8" fmla="*/ 1590 w 1590"/>
                <a:gd name="T9" fmla="*/ 0 h 468"/>
                <a:gd name="T10" fmla="*/ 0 60000 65536"/>
                <a:gd name="T11" fmla="*/ 0 60000 65536"/>
                <a:gd name="T12" fmla="*/ 0 60000 65536"/>
                <a:gd name="T13" fmla="*/ 0 60000 65536"/>
                <a:gd name="T14" fmla="*/ 0 60000 65536"/>
                <a:gd name="T15" fmla="*/ 0 w 1590"/>
                <a:gd name="T16" fmla="*/ 0 h 468"/>
                <a:gd name="T17" fmla="*/ 1590 w 1590"/>
                <a:gd name="T18" fmla="*/ 468 h 468"/>
              </a:gdLst>
              <a:ahLst/>
              <a:cxnLst>
                <a:cxn ang="T10">
                  <a:pos x="T0" y="T1"/>
                </a:cxn>
                <a:cxn ang="T11">
                  <a:pos x="T2" y="T3"/>
                </a:cxn>
                <a:cxn ang="T12">
                  <a:pos x="T4" y="T5"/>
                </a:cxn>
                <a:cxn ang="T13">
                  <a:pos x="T6" y="T7"/>
                </a:cxn>
                <a:cxn ang="T14">
                  <a:pos x="T8" y="T9"/>
                </a:cxn>
              </a:cxnLst>
              <a:rect l="T15" t="T16" r="T17" b="T18"/>
              <a:pathLst>
                <a:path w="1590" h="468">
                  <a:moveTo>
                    <a:pt x="1590" y="0"/>
                  </a:moveTo>
                  <a:lnTo>
                    <a:pt x="0" y="57"/>
                  </a:lnTo>
                  <a:lnTo>
                    <a:pt x="1006" y="314"/>
                  </a:lnTo>
                  <a:lnTo>
                    <a:pt x="1590" y="468"/>
                  </a:lnTo>
                  <a:lnTo>
                    <a:pt x="1590" y="0"/>
                  </a:lnTo>
                  <a:close/>
                </a:path>
              </a:pathLst>
            </a:custGeom>
            <a:solidFill>
              <a:schemeClr val="bg1">
                <a:lumMod val="50000"/>
              </a:schemeClr>
            </a:solidFill>
            <a:ln w="6350">
              <a:noFill/>
              <a:miter lim="800000"/>
              <a:headEnd/>
              <a:tailEnd/>
            </a:ln>
          </p:spPr>
          <p:txBody>
            <a:bodyPr/>
            <a:lstStyle/>
            <a:p>
              <a:endParaRPr lang="en-US" dirty="0"/>
            </a:p>
          </p:txBody>
        </p:sp>
        <p:sp>
          <p:nvSpPr>
            <p:cNvPr id="3623" name="Freeform 3529"/>
            <p:cNvSpPr>
              <a:spLocks/>
            </p:cNvSpPr>
            <p:nvPr/>
          </p:nvSpPr>
          <p:spPr bwMode="gray">
            <a:xfrm>
              <a:off x="7123591" y="1277463"/>
              <a:ext cx="15060" cy="159901"/>
            </a:xfrm>
            <a:custGeom>
              <a:avLst/>
              <a:gdLst>
                <a:gd name="T0" fmla="*/ 1 w 103"/>
                <a:gd name="T1" fmla="*/ 84 h 1107"/>
                <a:gd name="T2" fmla="*/ 88 w 103"/>
                <a:gd name="T3" fmla="*/ 0 h 1107"/>
                <a:gd name="T4" fmla="*/ 99 w 103"/>
                <a:gd name="T5" fmla="*/ 26 h 1107"/>
                <a:gd name="T6" fmla="*/ 98 w 103"/>
                <a:gd name="T7" fmla="*/ 56 h 1107"/>
                <a:gd name="T8" fmla="*/ 57 w 103"/>
                <a:gd name="T9" fmla="*/ 110 h 1107"/>
                <a:gd name="T10" fmla="*/ 57 w 103"/>
                <a:gd name="T11" fmla="*/ 111 h 1107"/>
                <a:gd name="T12" fmla="*/ 57 w 103"/>
                <a:gd name="T13" fmla="*/ 112 h 1107"/>
                <a:gd name="T14" fmla="*/ 57 w 103"/>
                <a:gd name="T15" fmla="*/ 163 h 1107"/>
                <a:gd name="T16" fmla="*/ 57 w 103"/>
                <a:gd name="T17" fmla="*/ 1099 h 1107"/>
                <a:gd name="T18" fmla="*/ 29 w 103"/>
                <a:gd name="T19" fmla="*/ 1107 h 1107"/>
                <a:gd name="T20" fmla="*/ 0 w 103"/>
                <a:gd name="T21" fmla="*/ 1099 h 1107"/>
                <a:gd name="T22" fmla="*/ 0 w 103"/>
                <a:gd name="T23" fmla="*/ 111 h 1107"/>
                <a:gd name="T24" fmla="*/ 1 w 103"/>
                <a:gd name="T25" fmla="*/ 84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07"/>
                <a:gd name="T41" fmla="*/ 103 w 103"/>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07">
                  <a:moveTo>
                    <a:pt x="1" y="84"/>
                  </a:moveTo>
                  <a:cubicBezTo>
                    <a:pt x="1" y="38"/>
                    <a:pt x="41" y="0"/>
                    <a:pt x="88" y="0"/>
                  </a:cubicBezTo>
                  <a:cubicBezTo>
                    <a:pt x="88" y="0"/>
                    <a:pt x="95" y="12"/>
                    <a:pt x="99" y="26"/>
                  </a:cubicBezTo>
                  <a:cubicBezTo>
                    <a:pt x="103" y="40"/>
                    <a:pt x="99" y="56"/>
                    <a:pt x="98" y="56"/>
                  </a:cubicBezTo>
                  <a:cubicBezTo>
                    <a:pt x="75" y="63"/>
                    <a:pt x="57" y="85"/>
                    <a:pt x="57" y="110"/>
                  </a:cubicBezTo>
                  <a:cubicBezTo>
                    <a:pt x="57" y="111"/>
                    <a:pt x="57" y="111"/>
                    <a:pt x="57" y="111"/>
                  </a:cubicBezTo>
                  <a:cubicBezTo>
                    <a:pt x="57" y="111"/>
                    <a:pt x="57" y="112"/>
                    <a:pt x="57" y="112"/>
                  </a:cubicBezTo>
                  <a:cubicBezTo>
                    <a:pt x="57" y="163"/>
                    <a:pt x="57" y="163"/>
                    <a:pt x="57" y="163"/>
                  </a:cubicBezTo>
                  <a:cubicBezTo>
                    <a:pt x="57" y="1099"/>
                    <a:pt x="57" y="1099"/>
                    <a:pt x="57" y="1099"/>
                  </a:cubicBezTo>
                  <a:cubicBezTo>
                    <a:pt x="57" y="1104"/>
                    <a:pt x="45" y="1107"/>
                    <a:pt x="29" y="1107"/>
                  </a:cubicBezTo>
                  <a:cubicBezTo>
                    <a:pt x="13" y="1107"/>
                    <a:pt x="0" y="1104"/>
                    <a:pt x="0" y="1099"/>
                  </a:cubicBezTo>
                  <a:cubicBezTo>
                    <a:pt x="0" y="111"/>
                    <a:pt x="0" y="111"/>
                    <a:pt x="0" y="111"/>
                  </a:cubicBezTo>
                  <a:cubicBezTo>
                    <a:pt x="0" y="111"/>
                    <a:pt x="1" y="93"/>
                    <a:pt x="1" y="84"/>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24" name="Freeform 3530"/>
            <p:cNvSpPr>
              <a:spLocks/>
            </p:cNvSpPr>
            <p:nvPr/>
          </p:nvSpPr>
          <p:spPr bwMode="gray">
            <a:xfrm>
              <a:off x="7130179" y="1276835"/>
              <a:ext cx="10353" cy="11623"/>
            </a:xfrm>
            <a:custGeom>
              <a:avLst/>
              <a:gdLst>
                <a:gd name="T0" fmla="*/ 12 w 72"/>
                <a:gd name="T1" fmla="*/ 72 h 81"/>
                <a:gd name="T2" fmla="*/ 58 w 72"/>
                <a:gd name="T3" fmla="*/ 56 h 81"/>
                <a:gd name="T4" fmla="*/ 60 w 72"/>
                <a:gd name="T5" fmla="*/ 9 h 81"/>
                <a:gd name="T6" fmla="*/ 15 w 72"/>
                <a:gd name="T7" fmla="*/ 24 h 81"/>
                <a:gd name="T8" fmla="*/ 12 w 72"/>
                <a:gd name="T9" fmla="*/ 72 h 81"/>
                <a:gd name="T10" fmla="*/ 0 60000 65536"/>
                <a:gd name="T11" fmla="*/ 0 60000 65536"/>
                <a:gd name="T12" fmla="*/ 0 60000 65536"/>
                <a:gd name="T13" fmla="*/ 0 60000 65536"/>
                <a:gd name="T14" fmla="*/ 0 60000 65536"/>
                <a:gd name="T15" fmla="*/ 0 w 72"/>
                <a:gd name="T16" fmla="*/ 0 h 81"/>
                <a:gd name="T17" fmla="*/ 72 w 72"/>
                <a:gd name="T18" fmla="*/ 81 h 81"/>
              </a:gdLst>
              <a:ahLst/>
              <a:cxnLst>
                <a:cxn ang="T10">
                  <a:pos x="T0" y="T1"/>
                </a:cxn>
                <a:cxn ang="T11">
                  <a:pos x="T2" y="T3"/>
                </a:cxn>
                <a:cxn ang="T12">
                  <a:pos x="T4" y="T5"/>
                </a:cxn>
                <a:cxn ang="T13">
                  <a:pos x="T6" y="T7"/>
                </a:cxn>
                <a:cxn ang="T14">
                  <a:pos x="T8" y="T9"/>
                </a:cxn>
              </a:cxnLst>
              <a:rect l="T15" t="T16" r="T17" b="T18"/>
              <a:pathLst>
                <a:path w="72" h="81">
                  <a:moveTo>
                    <a:pt x="12" y="72"/>
                  </a:moveTo>
                  <a:cubicBezTo>
                    <a:pt x="24" y="81"/>
                    <a:pt x="44" y="74"/>
                    <a:pt x="58" y="56"/>
                  </a:cubicBezTo>
                  <a:cubicBezTo>
                    <a:pt x="71" y="39"/>
                    <a:pt x="72" y="18"/>
                    <a:pt x="60" y="9"/>
                  </a:cubicBezTo>
                  <a:cubicBezTo>
                    <a:pt x="48" y="0"/>
                    <a:pt x="28" y="6"/>
                    <a:pt x="15" y="24"/>
                  </a:cubicBezTo>
                  <a:cubicBezTo>
                    <a:pt x="2" y="41"/>
                    <a:pt x="0" y="63"/>
                    <a:pt x="12" y="72"/>
                  </a:cubicBezTo>
                  <a:close/>
                </a:path>
              </a:pathLst>
            </a:custGeom>
            <a:gradFill flip="none" rotWithShape="1">
              <a:gsLst>
                <a:gs pos="59000">
                  <a:schemeClr val="tx1">
                    <a:lumMod val="75000"/>
                    <a:lumOff val="25000"/>
                  </a:schemeClr>
                </a:gs>
                <a:gs pos="0">
                  <a:schemeClr val="bg1">
                    <a:lumMod val="95000"/>
                  </a:schemeClr>
                </a:gs>
              </a:gsLst>
              <a:path path="circle">
                <a:fillToRect l="100000" t="100000"/>
              </a:path>
              <a:tileRect r="-100000" b="-100000"/>
            </a:gradFill>
            <a:ln w="3175">
              <a:solidFill>
                <a:srgbClr val="000000">
                  <a:alpha val="20000"/>
                </a:srgbClr>
              </a:solidFill>
              <a:miter lim="800000"/>
              <a:headEnd/>
              <a:tailEnd/>
            </a:ln>
          </p:spPr>
          <p:txBody>
            <a:bodyPr/>
            <a:lstStyle/>
            <a:p>
              <a:endParaRPr lang="en-US" dirty="0"/>
            </a:p>
          </p:txBody>
        </p:sp>
        <p:sp>
          <p:nvSpPr>
            <p:cNvPr id="3625" name="Freeform 3531"/>
            <p:cNvSpPr>
              <a:spLocks/>
            </p:cNvSpPr>
            <p:nvPr/>
          </p:nvSpPr>
          <p:spPr bwMode="gray">
            <a:xfrm>
              <a:off x="7141475" y="1421657"/>
              <a:ext cx="45179" cy="34243"/>
            </a:xfrm>
            <a:custGeom>
              <a:avLst/>
              <a:gdLst>
                <a:gd name="T0" fmla="*/ 315 w 315"/>
                <a:gd name="T1" fmla="*/ 57 h 238"/>
                <a:gd name="T2" fmla="*/ 140 w 315"/>
                <a:gd name="T3" fmla="*/ 10 h 238"/>
                <a:gd name="T4" fmla="*/ 37 w 315"/>
                <a:gd name="T5" fmla="*/ 57 h 238"/>
                <a:gd name="T6" fmla="*/ 31 w 315"/>
                <a:gd name="T7" fmla="*/ 181 h 238"/>
                <a:gd name="T8" fmla="*/ 52 w 315"/>
                <a:gd name="T9" fmla="*/ 191 h 238"/>
                <a:gd name="T10" fmla="*/ 230 w 315"/>
                <a:gd name="T11" fmla="*/ 238 h 238"/>
                <a:gd name="T12" fmla="*/ 315 w 315"/>
                <a:gd name="T13" fmla="*/ 57 h 238"/>
                <a:gd name="T14" fmla="*/ 0 60000 65536"/>
                <a:gd name="T15" fmla="*/ 0 60000 65536"/>
                <a:gd name="T16" fmla="*/ 0 60000 65536"/>
                <a:gd name="T17" fmla="*/ 0 60000 65536"/>
                <a:gd name="T18" fmla="*/ 0 60000 65536"/>
                <a:gd name="T19" fmla="*/ 0 60000 65536"/>
                <a:gd name="T20" fmla="*/ 0 60000 65536"/>
                <a:gd name="T21" fmla="*/ 0 w 315"/>
                <a:gd name="T22" fmla="*/ 0 h 238"/>
                <a:gd name="T23" fmla="*/ 315 w 315"/>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238">
                  <a:moveTo>
                    <a:pt x="315" y="57"/>
                  </a:moveTo>
                  <a:cubicBezTo>
                    <a:pt x="140" y="10"/>
                    <a:pt x="140" y="10"/>
                    <a:pt x="140" y="10"/>
                  </a:cubicBezTo>
                  <a:cubicBezTo>
                    <a:pt x="109" y="0"/>
                    <a:pt x="67" y="19"/>
                    <a:pt x="37" y="57"/>
                  </a:cubicBezTo>
                  <a:cubicBezTo>
                    <a:pt x="3" y="102"/>
                    <a:pt x="0" y="158"/>
                    <a:pt x="31" y="181"/>
                  </a:cubicBezTo>
                  <a:cubicBezTo>
                    <a:pt x="37" y="186"/>
                    <a:pt x="44" y="189"/>
                    <a:pt x="52" y="191"/>
                  </a:cubicBezTo>
                  <a:cubicBezTo>
                    <a:pt x="230" y="238"/>
                    <a:pt x="230" y="238"/>
                    <a:pt x="230" y="238"/>
                  </a:cubicBezTo>
                  <a:lnTo>
                    <a:pt x="315" y="5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26" name="Freeform 3532"/>
            <p:cNvSpPr>
              <a:spLocks/>
            </p:cNvSpPr>
            <p:nvPr/>
          </p:nvSpPr>
          <p:spPr bwMode="gray">
            <a:xfrm>
              <a:off x="7070567" y="1432338"/>
              <a:ext cx="106047" cy="51206"/>
            </a:xfrm>
            <a:custGeom>
              <a:avLst/>
              <a:gdLst>
                <a:gd name="T0" fmla="*/ 1741 w 1741"/>
                <a:gd name="T1" fmla="*/ 0 h 837"/>
                <a:gd name="T2" fmla="*/ 0 w 1741"/>
                <a:gd name="T3" fmla="*/ 478 h 837"/>
                <a:gd name="T4" fmla="*/ 0 w 1741"/>
                <a:gd name="T5" fmla="*/ 837 h 837"/>
                <a:gd name="T6" fmla="*/ 1687 w 1741"/>
                <a:gd name="T7" fmla="*/ 381 h 837"/>
                <a:gd name="T8" fmla="*/ 1741 w 1741"/>
                <a:gd name="T9" fmla="*/ 0 h 837"/>
                <a:gd name="T10" fmla="*/ 0 60000 65536"/>
                <a:gd name="T11" fmla="*/ 0 60000 65536"/>
                <a:gd name="T12" fmla="*/ 0 60000 65536"/>
                <a:gd name="T13" fmla="*/ 0 60000 65536"/>
                <a:gd name="T14" fmla="*/ 0 60000 65536"/>
                <a:gd name="T15" fmla="*/ 0 w 1741"/>
                <a:gd name="T16" fmla="*/ 0 h 837"/>
                <a:gd name="T17" fmla="*/ 1741 w 1741"/>
                <a:gd name="T18" fmla="*/ 837 h 837"/>
              </a:gdLst>
              <a:ahLst/>
              <a:cxnLst>
                <a:cxn ang="T10">
                  <a:pos x="T0" y="T1"/>
                </a:cxn>
                <a:cxn ang="T11">
                  <a:pos x="T2" y="T3"/>
                </a:cxn>
                <a:cxn ang="T12">
                  <a:pos x="T4" y="T5"/>
                </a:cxn>
                <a:cxn ang="T13">
                  <a:pos x="T6" y="T7"/>
                </a:cxn>
                <a:cxn ang="T14">
                  <a:pos x="T8" y="T9"/>
                </a:cxn>
              </a:cxnLst>
              <a:rect l="T15" t="T16" r="T17" b="T18"/>
              <a:pathLst>
                <a:path w="1741" h="837">
                  <a:moveTo>
                    <a:pt x="1741" y="0"/>
                  </a:moveTo>
                  <a:lnTo>
                    <a:pt x="0" y="478"/>
                  </a:lnTo>
                  <a:lnTo>
                    <a:pt x="0" y="837"/>
                  </a:lnTo>
                  <a:lnTo>
                    <a:pt x="1687" y="381"/>
                  </a:lnTo>
                  <a:lnTo>
                    <a:pt x="1741" y="0"/>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627" name="Freeform 3533"/>
            <p:cNvSpPr>
              <a:spLocks/>
            </p:cNvSpPr>
            <p:nvPr/>
          </p:nvSpPr>
          <p:spPr bwMode="gray">
            <a:xfrm>
              <a:off x="7167203" y="1427626"/>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2" y="211"/>
                    <a:pt x="115" y="193"/>
                    <a:pt x="149" y="148"/>
                  </a:cubicBezTo>
                  <a:cubicBezTo>
                    <a:pt x="183" y="102"/>
                    <a:pt x="186" y="47"/>
                    <a:pt x="155" y="23"/>
                  </a:cubicBezTo>
                  <a:cubicBezTo>
                    <a:pt x="125" y="0"/>
                    <a:pt x="72" y="18"/>
                    <a:pt x="37" y="63"/>
                  </a:cubicBezTo>
                  <a:cubicBezTo>
                    <a:pt x="3" y="108"/>
                    <a:pt x="0" y="164"/>
                    <a:pt x="31"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28" name="Freeform 3534"/>
            <p:cNvSpPr>
              <a:spLocks/>
            </p:cNvSpPr>
            <p:nvPr/>
          </p:nvSpPr>
          <p:spPr bwMode="gray">
            <a:xfrm>
              <a:off x="7183832" y="1434851"/>
              <a:ext cx="43612" cy="48064"/>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29" name="Freeform 3535"/>
            <p:cNvSpPr>
              <a:spLocks/>
            </p:cNvSpPr>
            <p:nvPr/>
          </p:nvSpPr>
          <p:spPr bwMode="gray">
            <a:xfrm>
              <a:off x="7174104" y="1436422"/>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9" y="29"/>
                    <a:pt x="245" y="104"/>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30" name="Freeform 3536"/>
            <p:cNvSpPr>
              <a:spLocks/>
            </p:cNvSpPr>
            <p:nvPr/>
          </p:nvSpPr>
          <p:spPr bwMode="gray">
            <a:xfrm>
              <a:off x="7182890" y="1446160"/>
              <a:ext cx="26669" cy="3047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31" name="Freeform 3537"/>
            <p:cNvSpPr>
              <a:spLocks/>
            </p:cNvSpPr>
            <p:nvPr/>
          </p:nvSpPr>
          <p:spPr bwMode="gray">
            <a:xfrm>
              <a:off x="7230580" y="1447102"/>
              <a:ext cx="43925"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32" name="Freeform 3538"/>
            <p:cNvSpPr>
              <a:spLocks/>
            </p:cNvSpPr>
            <p:nvPr/>
          </p:nvSpPr>
          <p:spPr bwMode="gray">
            <a:xfrm>
              <a:off x="7221168" y="1448674"/>
              <a:ext cx="43925"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33" name="Freeform 3539"/>
            <p:cNvSpPr>
              <a:spLocks/>
            </p:cNvSpPr>
            <p:nvPr/>
          </p:nvSpPr>
          <p:spPr bwMode="gray">
            <a:xfrm>
              <a:off x="7229638" y="1458412"/>
              <a:ext cx="26982" cy="30158"/>
            </a:xfrm>
            <a:custGeom>
              <a:avLst/>
              <a:gdLst>
                <a:gd name="T0" fmla="*/ 156 w 186"/>
                <a:gd name="T1" fmla="*/ 187 h 210"/>
                <a:gd name="T2" fmla="*/ 38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2"/>
                  </a:cubicBezTo>
                  <a:cubicBezTo>
                    <a:pt x="184"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34" name="Freeform 3540"/>
            <p:cNvSpPr>
              <a:spLocks/>
            </p:cNvSpPr>
            <p:nvPr/>
          </p:nvSpPr>
          <p:spPr bwMode="gray">
            <a:xfrm>
              <a:off x="7097864" y="1453700"/>
              <a:ext cx="106047" cy="50263"/>
            </a:xfrm>
            <a:custGeom>
              <a:avLst/>
              <a:gdLst>
                <a:gd name="T0" fmla="*/ 0 w 1738"/>
                <a:gd name="T1" fmla="*/ 0 h 826"/>
                <a:gd name="T2" fmla="*/ 0 w 1738"/>
                <a:gd name="T3" fmla="*/ 359 h 826"/>
                <a:gd name="T4" fmla="*/ 1738 w 1738"/>
                <a:gd name="T5" fmla="*/ 826 h 826"/>
                <a:gd name="T6" fmla="*/ 1738 w 1738"/>
                <a:gd name="T7" fmla="*/ 467 h 826"/>
                <a:gd name="T8" fmla="*/ 0 w 1738"/>
                <a:gd name="T9" fmla="*/ 0 h 826"/>
                <a:gd name="T10" fmla="*/ 0 60000 65536"/>
                <a:gd name="T11" fmla="*/ 0 60000 65536"/>
                <a:gd name="T12" fmla="*/ 0 60000 65536"/>
                <a:gd name="T13" fmla="*/ 0 60000 65536"/>
                <a:gd name="T14" fmla="*/ 0 60000 65536"/>
                <a:gd name="T15" fmla="*/ 0 w 1738"/>
                <a:gd name="T16" fmla="*/ 0 h 826"/>
                <a:gd name="T17" fmla="*/ 1738 w 1738"/>
                <a:gd name="T18" fmla="*/ 826 h 826"/>
              </a:gdLst>
              <a:ahLst/>
              <a:cxnLst>
                <a:cxn ang="T10">
                  <a:pos x="T0" y="T1"/>
                </a:cxn>
                <a:cxn ang="T11">
                  <a:pos x="T2" y="T3"/>
                </a:cxn>
                <a:cxn ang="T12">
                  <a:pos x="T4" y="T5"/>
                </a:cxn>
                <a:cxn ang="T13">
                  <a:pos x="T6" y="T7"/>
                </a:cxn>
                <a:cxn ang="T14">
                  <a:pos x="T8" y="T9"/>
                </a:cxn>
              </a:cxnLst>
              <a:rect l="T15" t="T16" r="T17" b="T18"/>
              <a:pathLst>
                <a:path w="1738" h="826">
                  <a:moveTo>
                    <a:pt x="0" y="0"/>
                  </a:moveTo>
                  <a:lnTo>
                    <a:pt x="0" y="359"/>
                  </a:lnTo>
                  <a:lnTo>
                    <a:pt x="1738" y="826"/>
                  </a:lnTo>
                  <a:lnTo>
                    <a:pt x="1738" y="467"/>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35" name="Freeform 3541"/>
            <p:cNvSpPr>
              <a:spLocks/>
            </p:cNvSpPr>
            <p:nvPr/>
          </p:nvSpPr>
          <p:spPr bwMode="gray">
            <a:xfrm>
              <a:off x="7203911" y="1467522"/>
              <a:ext cx="54593" cy="36441"/>
            </a:xfrm>
            <a:custGeom>
              <a:avLst/>
              <a:gdLst>
                <a:gd name="T0" fmla="*/ 896 w 896"/>
                <a:gd name="T1" fmla="*/ 360 h 600"/>
                <a:gd name="T2" fmla="*/ 896 w 896"/>
                <a:gd name="T3" fmla="*/ 0 h 600"/>
                <a:gd name="T4" fmla="*/ 0 w 896"/>
                <a:gd name="T5" fmla="*/ 241 h 600"/>
                <a:gd name="T6" fmla="*/ 0 w 896"/>
                <a:gd name="T7" fmla="*/ 600 h 600"/>
                <a:gd name="T8" fmla="*/ 896 w 896"/>
                <a:gd name="T9" fmla="*/ 360 h 600"/>
                <a:gd name="T10" fmla="*/ 0 60000 65536"/>
                <a:gd name="T11" fmla="*/ 0 60000 65536"/>
                <a:gd name="T12" fmla="*/ 0 60000 65536"/>
                <a:gd name="T13" fmla="*/ 0 60000 65536"/>
                <a:gd name="T14" fmla="*/ 0 60000 65536"/>
                <a:gd name="T15" fmla="*/ 0 w 896"/>
                <a:gd name="T16" fmla="*/ 0 h 600"/>
                <a:gd name="T17" fmla="*/ 896 w 896"/>
                <a:gd name="T18" fmla="*/ 600 h 600"/>
              </a:gdLst>
              <a:ahLst/>
              <a:cxnLst>
                <a:cxn ang="T10">
                  <a:pos x="T0" y="T1"/>
                </a:cxn>
                <a:cxn ang="T11">
                  <a:pos x="T2" y="T3"/>
                </a:cxn>
                <a:cxn ang="T12">
                  <a:pos x="T4" y="T5"/>
                </a:cxn>
                <a:cxn ang="T13">
                  <a:pos x="T6" y="T7"/>
                </a:cxn>
                <a:cxn ang="T14">
                  <a:pos x="T8" y="T9"/>
                </a:cxn>
              </a:cxnLst>
              <a:rect l="T15" t="T16" r="T17" b="T18"/>
              <a:pathLst>
                <a:path w="896" h="600">
                  <a:moveTo>
                    <a:pt x="896" y="360"/>
                  </a:moveTo>
                  <a:lnTo>
                    <a:pt x="896" y="0"/>
                  </a:lnTo>
                  <a:lnTo>
                    <a:pt x="0" y="241"/>
                  </a:lnTo>
                  <a:lnTo>
                    <a:pt x="0" y="600"/>
                  </a:lnTo>
                  <a:lnTo>
                    <a:pt x="896" y="360"/>
                  </a:lnTo>
                  <a:close/>
                </a:path>
              </a:pathLst>
            </a:custGeom>
            <a:solidFill>
              <a:schemeClr val="bg1">
                <a:lumMod val="65000"/>
              </a:schemeClr>
            </a:solidFill>
            <a:ln w="6350">
              <a:noFill/>
              <a:miter lim="800000"/>
              <a:headEnd/>
              <a:tailEnd/>
            </a:ln>
          </p:spPr>
          <p:txBody>
            <a:bodyPr/>
            <a:lstStyle/>
            <a:p>
              <a:endParaRPr lang="en-US" dirty="0"/>
            </a:p>
          </p:txBody>
        </p:sp>
        <p:sp>
          <p:nvSpPr>
            <p:cNvPr id="3636" name="Freeform 3542"/>
            <p:cNvSpPr>
              <a:spLocks/>
            </p:cNvSpPr>
            <p:nvPr/>
          </p:nvSpPr>
          <p:spPr bwMode="gray">
            <a:xfrm>
              <a:off x="7033231" y="1451501"/>
              <a:ext cx="37337" cy="32043"/>
            </a:xfrm>
            <a:custGeom>
              <a:avLst/>
              <a:gdLst>
                <a:gd name="T0" fmla="*/ 0 w 609"/>
                <a:gd name="T1" fmla="*/ 0 h 522"/>
                <a:gd name="T2" fmla="*/ 0 w 609"/>
                <a:gd name="T3" fmla="*/ 359 h 522"/>
                <a:gd name="T4" fmla="*/ 609 w 609"/>
                <a:gd name="T5" fmla="*/ 522 h 522"/>
                <a:gd name="T6" fmla="*/ 609 w 609"/>
                <a:gd name="T7" fmla="*/ 163 h 522"/>
                <a:gd name="T8" fmla="*/ 0 w 609"/>
                <a:gd name="T9" fmla="*/ 0 h 522"/>
                <a:gd name="T10" fmla="*/ 0 60000 65536"/>
                <a:gd name="T11" fmla="*/ 0 60000 65536"/>
                <a:gd name="T12" fmla="*/ 0 60000 65536"/>
                <a:gd name="T13" fmla="*/ 0 60000 65536"/>
                <a:gd name="T14" fmla="*/ 0 60000 65536"/>
                <a:gd name="T15" fmla="*/ 0 w 609"/>
                <a:gd name="T16" fmla="*/ 0 h 522"/>
                <a:gd name="T17" fmla="*/ 609 w 609"/>
                <a:gd name="T18" fmla="*/ 522 h 522"/>
              </a:gdLst>
              <a:ahLst/>
              <a:cxnLst>
                <a:cxn ang="T10">
                  <a:pos x="T0" y="T1"/>
                </a:cxn>
                <a:cxn ang="T11">
                  <a:pos x="T2" y="T3"/>
                </a:cxn>
                <a:cxn ang="T12">
                  <a:pos x="T4" y="T5"/>
                </a:cxn>
                <a:cxn ang="T13">
                  <a:pos x="T6" y="T7"/>
                </a:cxn>
                <a:cxn ang="T14">
                  <a:pos x="T8" y="T9"/>
                </a:cxn>
              </a:cxnLst>
              <a:rect l="T15" t="T16" r="T17" b="T18"/>
              <a:pathLst>
                <a:path w="609" h="522">
                  <a:moveTo>
                    <a:pt x="0" y="0"/>
                  </a:moveTo>
                  <a:lnTo>
                    <a:pt x="0" y="359"/>
                  </a:lnTo>
                  <a:lnTo>
                    <a:pt x="609" y="522"/>
                  </a:lnTo>
                  <a:lnTo>
                    <a:pt x="609" y="163"/>
                  </a:ln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637" name="Freeform 3543"/>
            <p:cNvSpPr>
              <a:spLocks/>
            </p:cNvSpPr>
            <p:nvPr/>
          </p:nvSpPr>
          <p:spPr bwMode="gray">
            <a:xfrm>
              <a:off x="7033231" y="1421971"/>
              <a:ext cx="225273" cy="60317"/>
            </a:xfrm>
            <a:custGeom>
              <a:avLst/>
              <a:gdLst>
                <a:gd name="T0" fmla="*/ 2796 w 3692"/>
                <a:gd name="T1" fmla="*/ 506 h 987"/>
                <a:gd name="T2" fmla="*/ 2383 w 3692"/>
                <a:gd name="T3" fmla="*/ 394 h 987"/>
                <a:gd name="T4" fmla="*/ 2248 w 3692"/>
                <a:gd name="T5" fmla="*/ 359 h 987"/>
                <a:gd name="T6" fmla="*/ 1953 w 3692"/>
                <a:gd name="T7" fmla="*/ 281 h 987"/>
                <a:gd name="T8" fmla="*/ 2352 w 3692"/>
                <a:gd name="T9" fmla="*/ 172 h 987"/>
                <a:gd name="T10" fmla="*/ 2383 w 3692"/>
                <a:gd name="T11" fmla="*/ 154 h 987"/>
                <a:gd name="T12" fmla="*/ 1802 w 3692"/>
                <a:gd name="T13" fmla="*/ 0 h 987"/>
                <a:gd name="T14" fmla="*/ 0 w 3692"/>
                <a:gd name="T15" fmla="*/ 487 h 987"/>
                <a:gd name="T16" fmla="*/ 609 w 3692"/>
                <a:gd name="T17" fmla="*/ 650 h 987"/>
                <a:gd name="T18" fmla="*/ 1067 w 3692"/>
                <a:gd name="T19" fmla="*/ 524 h 987"/>
                <a:gd name="T20" fmla="*/ 1899 w 3692"/>
                <a:gd name="T21" fmla="*/ 746 h 987"/>
                <a:gd name="T22" fmla="*/ 2796 w 3692"/>
                <a:gd name="T23" fmla="*/ 987 h 987"/>
                <a:gd name="T24" fmla="*/ 3692 w 3692"/>
                <a:gd name="T25" fmla="*/ 746 h 987"/>
                <a:gd name="T26" fmla="*/ 2796 w 3692"/>
                <a:gd name="T27" fmla="*/ 506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2"/>
                <a:gd name="T43" fmla="*/ 0 h 987"/>
                <a:gd name="T44" fmla="*/ 3692 w 3692"/>
                <a:gd name="T45" fmla="*/ 987 h 9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2" h="987">
                  <a:moveTo>
                    <a:pt x="2796" y="506"/>
                  </a:moveTo>
                  <a:lnTo>
                    <a:pt x="2383" y="394"/>
                  </a:lnTo>
                  <a:lnTo>
                    <a:pt x="2248" y="359"/>
                  </a:lnTo>
                  <a:lnTo>
                    <a:pt x="1953" y="281"/>
                  </a:lnTo>
                  <a:lnTo>
                    <a:pt x="2352" y="172"/>
                  </a:lnTo>
                  <a:lnTo>
                    <a:pt x="2383" y="154"/>
                  </a:lnTo>
                  <a:lnTo>
                    <a:pt x="1802" y="0"/>
                  </a:lnTo>
                  <a:lnTo>
                    <a:pt x="0" y="487"/>
                  </a:lnTo>
                  <a:lnTo>
                    <a:pt x="609" y="650"/>
                  </a:lnTo>
                  <a:lnTo>
                    <a:pt x="1067" y="524"/>
                  </a:lnTo>
                  <a:lnTo>
                    <a:pt x="1899" y="746"/>
                  </a:lnTo>
                  <a:lnTo>
                    <a:pt x="2796" y="987"/>
                  </a:lnTo>
                  <a:lnTo>
                    <a:pt x="3692" y="746"/>
                  </a:lnTo>
                  <a:lnTo>
                    <a:pt x="2796" y="506"/>
                  </a:lnTo>
                  <a:close/>
                </a:path>
              </a:pathLst>
            </a:custGeom>
            <a:solidFill>
              <a:schemeClr val="bg1">
                <a:lumMod val="65000"/>
              </a:schemeClr>
            </a:solidFill>
            <a:ln w="6350">
              <a:noFill/>
              <a:miter lim="800000"/>
              <a:headEnd/>
              <a:tailEnd/>
            </a:ln>
          </p:spPr>
          <p:txBody>
            <a:bodyPr/>
            <a:lstStyle/>
            <a:p>
              <a:endParaRPr lang="en-US" dirty="0"/>
            </a:p>
          </p:txBody>
        </p:sp>
        <p:sp>
          <p:nvSpPr>
            <p:cNvPr id="3638" name="Freeform 3544"/>
            <p:cNvSpPr>
              <a:spLocks/>
            </p:cNvSpPr>
            <p:nvPr/>
          </p:nvSpPr>
          <p:spPr bwMode="gray">
            <a:xfrm>
              <a:off x="7030721" y="1450558"/>
              <a:ext cx="45179" cy="34243"/>
            </a:xfrm>
            <a:custGeom>
              <a:avLst/>
              <a:gdLst>
                <a:gd name="T0" fmla="*/ 314 w 314"/>
                <a:gd name="T1" fmla="*/ 57 h 238"/>
                <a:gd name="T2" fmla="*/ 140 w 314"/>
                <a:gd name="T3" fmla="*/ 10 h 238"/>
                <a:gd name="T4" fmla="*/ 37 w 314"/>
                <a:gd name="T5" fmla="*/ 57 h 238"/>
                <a:gd name="T6" fmla="*/ 31 w 314"/>
                <a:gd name="T7" fmla="*/ 181 h 238"/>
                <a:gd name="T8" fmla="*/ 51 w 314"/>
                <a:gd name="T9" fmla="*/ 191 h 238"/>
                <a:gd name="T10" fmla="*/ 229 w 314"/>
                <a:gd name="T11" fmla="*/ 238 h 238"/>
                <a:gd name="T12" fmla="*/ 314 w 314"/>
                <a:gd name="T13" fmla="*/ 57 h 238"/>
                <a:gd name="T14" fmla="*/ 0 60000 65536"/>
                <a:gd name="T15" fmla="*/ 0 60000 65536"/>
                <a:gd name="T16" fmla="*/ 0 60000 65536"/>
                <a:gd name="T17" fmla="*/ 0 60000 65536"/>
                <a:gd name="T18" fmla="*/ 0 60000 65536"/>
                <a:gd name="T19" fmla="*/ 0 60000 65536"/>
                <a:gd name="T20" fmla="*/ 0 60000 65536"/>
                <a:gd name="T21" fmla="*/ 0 w 314"/>
                <a:gd name="T22" fmla="*/ 0 h 238"/>
                <a:gd name="T23" fmla="*/ 314 w 314"/>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38">
                  <a:moveTo>
                    <a:pt x="314" y="57"/>
                  </a:moveTo>
                  <a:cubicBezTo>
                    <a:pt x="140" y="10"/>
                    <a:pt x="140" y="10"/>
                    <a:pt x="140" y="10"/>
                  </a:cubicBezTo>
                  <a:cubicBezTo>
                    <a:pt x="109" y="0"/>
                    <a:pt x="66" y="19"/>
                    <a:pt x="37" y="57"/>
                  </a:cubicBezTo>
                  <a:cubicBezTo>
                    <a:pt x="3" y="102"/>
                    <a:pt x="0" y="158"/>
                    <a:pt x="31" y="181"/>
                  </a:cubicBezTo>
                  <a:cubicBezTo>
                    <a:pt x="37" y="186"/>
                    <a:pt x="44" y="189"/>
                    <a:pt x="51" y="191"/>
                  </a:cubicBezTo>
                  <a:cubicBezTo>
                    <a:pt x="229" y="238"/>
                    <a:pt x="229" y="238"/>
                    <a:pt x="229" y="238"/>
                  </a:cubicBezTo>
                  <a:lnTo>
                    <a:pt x="314" y="57"/>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639" name="Freeform 3545"/>
            <p:cNvSpPr>
              <a:spLocks/>
            </p:cNvSpPr>
            <p:nvPr/>
          </p:nvSpPr>
          <p:spPr bwMode="gray">
            <a:xfrm>
              <a:off x="7056448" y="1456527"/>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1" y="211"/>
                    <a:pt x="114" y="193"/>
                    <a:pt x="149" y="148"/>
                  </a:cubicBezTo>
                  <a:cubicBezTo>
                    <a:pt x="183" y="102"/>
                    <a:pt x="186" y="47"/>
                    <a:pt x="155" y="23"/>
                  </a:cubicBezTo>
                  <a:cubicBezTo>
                    <a:pt x="124" y="0"/>
                    <a:pt x="72" y="18"/>
                    <a:pt x="37" y="63"/>
                  </a:cubicBezTo>
                  <a:cubicBezTo>
                    <a:pt x="3" y="108"/>
                    <a:pt x="0" y="164"/>
                    <a:pt x="31" y="187"/>
                  </a:cubicBezTo>
                  <a:close/>
                </a:path>
              </a:pathLst>
            </a:custGeom>
            <a:solidFill>
              <a:schemeClr val="bg1">
                <a:lumMod val="65000"/>
              </a:schemeClr>
            </a:solidFill>
            <a:ln w="6350">
              <a:noFill/>
              <a:miter lim="800000"/>
              <a:headEnd/>
              <a:tailEnd/>
            </a:ln>
          </p:spPr>
          <p:txBody>
            <a:bodyPr/>
            <a:lstStyle/>
            <a:p>
              <a:endParaRPr lang="en-US" dirty="0"/>
            </a:p>
          </p:txBody>
        </p:sp>
        <p:sp>
          <p:nvSpPr>
            <p:cNvPr id="3640" name="Freeform 3546"/>
            <p:cNvSpPr>
              <a:spLocks/>
            </p:cNvSpPr>
            <p:nvPr/>
          </p:nvSpPr>
          <p:spPr bwMode="gray">
            <a:xfrm>
              <a:off x="7091275" y="1459668"/>
              <a:ext cx="43612" cy="48064"/>
            </a:xfrm>
            <a:custGeom>
              <a:avLst/>
              <a:gdLst>
                <a:gd name="T0" fmla="*/ 241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0"/>
                  </a:cubicBezTo>
                  <a:cubicBezTo>
                    <a:pt x="66" y="20"/>
                    <a:pt x="66" y="20"/>
                    <a:pt x="66" y="20"/>
                  </a:cubicBezTo>
                  <a:cubicBezTo>
                    <a:pt x="17" y="33"/>
                    <a:pt x="17" y="33"/>
                    <a:pt x="17" y="33"/>
                  </a:cubicBezTo>
                  <a:cubicBezTo>
                    <a:pt x="27" y="54"/>
                    <a:pt x="27" y="54"/>
                    <a:pt x="27" y="54"/>
                  </a:cubicBezTo>
                  <a:cubicBezTo>
                    <a:pt x="0" y="99"/>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0"/>
                    <a:pt x="241" y="96"/>
                  </a:cubicBezTo>
                  <a:close/>
                </a:path>
              </a:pathLst>
            </a:custGeom>
            <a:solidFill>
              <a:srgbClr val="333333"/>
            </a:solidFill>
            <a:ln w="6350">
              <a:noFill/>
              <a:miter lim="800000"/>
              <a:headEnd/>
              <a:tailEnd/>
            </a:ln>
          </p:spPr>
          <p:txBody>
            <a:bodyPr/>
            <a:lstStyle/>
            <a:p>
              <a:endParaRPr lang="en-US" dirty="0"/>
            </a:p>
          </p:txBody>
        </p:sp>
        <p:sp>
          <p:nvSpPr>
            <p:cNvPr id="3641" name="Freeform 3547"/>
            <p:cNvSpPr>
              <a:spLocks/>
            </p:cNvSpPr>
            <p:nvPr/>
          </p:nvSpPr>
          <p:spPr bwMode="gray">
            <a:xfrm>
              <a:off x="7081862" y="1461239"/>
              <a:ext cx="43925"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7"/>
                    <a:pt x="62" y="243"/>
                  </a:cubicBezTo>
                  <a:cubicBezTo>
                    <a:pt x="5" y="169"/>
                    <a:pt x="0" y="77"/>
                    <a:pt x="51" y="39"/>
                  </a:cubicBezTo>
                  <a:cubicBezTo>
                    <a:pt x="102" y="0"/>
                    <a:pt x="188" y="29"/>
                    <a:pt x="245" y="104"/>
                  </a:cubicBezTo>
                  <a:cubicBezTo>
                    <a:pt x="301" y="178"/>
                    <a:pt x="306" y="270"/>
                    <a:pt x="256" y="308"/>
                  </a:cubicBezTo>
                  <a:close/>
                </a:path>
              </a:pathLst>
            </a:custGeom>
            <a:solidFill>
              <a:srgbClr val="333333"/>
            </a:solidFill>
            <a:ln w="6350">
              <a:noFill/>
              <a:miter lim="800000"/>
              <a:headEnd/>
              <a:tailEnd/>
            </a:ln>
          </p:spPr>
          <p:txBody>
            <a:bodyPr/>
            <a:lstStyle/>
            <a:p>
              <a:endParaRPr lang="en-US" dirty="0"/>
            </a:p>
          </p:txBody>
        </p:sp>
        <p:sp>
          <p:nvSpPr>
            <p:cNvPr id="3642" name="Freeform 3548"/>
            <p:cNvSpPr>
              <a:spLocks/>
            </p:cNvSpPr>
            <p:nvPr/>
          </p:nvSpPr>
          <p:spPr bwMode="gray">
            <a:xfrm>
              <a:off x="7090334" y="1470978"/>
              <a:ext cx="26669" cy="30472"/>
            </a:xfrm>
            <a:custGeom>
              <a:avLst/>
              <a:gdLst>
                <a:gd name="T0" fmla="*/ 155 w 186"/>
                <a:gd name="T1" fmla="*/ 187 h 211"/>
                <a:gd name="T2" fmla="*/ 37 w 186"/>
                <a:gd name="T3" fmla="*/ 148 h 211"/>
                <a:gd name="T4" fmla="*/ 31 w 186"/>
                <a:gd name="T5" fmla="*/ 24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3"/>
                    <a:pt x="0" y="47"/>
                    <a:pt x="31" y="24"/>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43" name="Freeform 3549"/>
            <p:cNvSpPr>
              <a:spLocks/>
            </p:cNvSpPr>
            <p:nvPr/>
          </p:nvSpPr>
          <p:spPr bwMode="gray">
            <a:xfrm>
              <a:off x="7138338" y="1471921"/>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644" name="Freeform 3550"/>
            <p:cNvSpPr>
              <a:spLocks/>
            </p:cNvSpPr>
            <p:nvPr/>
          </p:nvSpPr>
          <p:spPr bwMode="gray">
            <a:xfrm>
              <a:off x="7128611" y="1473491"/>
              <a:ext cx="43925"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645" name="Freeform 3551"/>
            <p:cNvSpPr>
              <a:spLocks/>
            </p:cNvSpPr>
            <p:nvPr/>
          </p:nvSpPr>
          <p:spPr bwMode="gray">
            <a:xfrm>
              <a:off x="7137082" y="1483229"/>
              <a:ext cx="26982" cy="30158"/>
            </a:xfrm>
            <a:custGeom>
              <a:avLst/>
              <a:gdLst>
                <a:gd name="T0" fmla="*/ 155 w 186"/>
                <a:gd name="T1" fmla="*/ 187 h 210"/>
                <a:gd name="T2" fmla="*/ 37 w 186"/>
                <a:gd name="T3" fmla="*/ 148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5" y="210"/>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46" name="Freeform 3552"/>
            <p:cNvSpPr>
              <a:spLocks/>
            </p:cNvSpPr>
            <p:nvPr/>
          </p:nvSpPr>
          <p:spPr bwMode="gray">
            <a:xfrm>
              <a:off x="7176302" y="1482288"/>
              <a:ext cx="27611" cy="36441"/>
            </a:xfrm>
            <a:custGeom>
              <a:avLst/>
              <a:gdLst>
                <a:gd name="T0" fmla="*/ 0 w 453"/>
                <a:gd name="T1" fmla="*/ 596 h 596"/>
                <a:gd name="T2" fmla="*/ 0 w 453"/>
                <a:gd name="T3" fmla="*/ 121 h 596"/>
                <a:gd name="T4" fmla="*/ 453 w 453"/>
                <a:gd name="T5" fmla="*/ 0 h 596"/>
                <a:gd name="T6" fmla="*/ 453 w 453"/>
                <a:gd name="T7" fmla="*/ 473 h 596"/>
                <a:gd name="T8" fmla="*/ 0 w 453"/>
                <a:gd name="T9" fmla="*/ 596 h 596"/>
                <a:gd name="T10" fmla="*/ 0 60000 65536"/>
                <a:gd name="T11" fmla="*/ 0 60000 65536"/>
                <a:gd name="T12" fmla="*/ 0 60000 65536"/>
                <a:gd name="T13" fmla="*/ 0 60000 65536"/>
                <a:gd name="T14" fmla="*/ 0 60000 65536"/>
                <a:gd name="T15" fmla="*/ 0 w 453"/>
                <a:gd name="T16" fmla="*/ 0 h 596"/>
                <a:gd name="T17" fmla="*/ 453 w 453"/>
                <a:gd name="T18" fmla="*/ 596 h 596"/>
              </a:gdLst>
              <a:ahLst/>
              <a:cxnLst>
                <a:cxn ang="T10">
                  <a:pos x="T0" y="T1"/>
                </a:cxn>
                <a:cxn ang="T11">
                  <a:pos x="T2" y="T3"/>
                </a:cxn>
                <a:cxn ang="T12">
                  <a:pos x="T4" y="T5"/>
                </a:cxn>
                <a:cxn ang="T13">
                  <a:pos x="T6" y="T7"/>
                </a:cxn>
                <a:cxn ang="T14">
                  <a:pos x="T8" y="T9"/>
                </a:cxn>
              </a:cxnLst>
              <a:rect l="T15" t="T16" r="T17" b="T18"/>
              <a:pathLst>
                <a:path w="453" h="596">
                  <a:moveTo>
                    <a:pt x="0" y="596"/>
                  </a:moveTo>
                  <a:lnTo>
                    <a:pt x="0" y="121"/>
                  </a:lnTo>
                  <a:lnTo>
                    <a:pt x="453" y="0"/>
                  </a:lnTo>
                  <a:lnTo>
                    <a:pt x="453" y="473"/>
                  </a:lnTo>
                  <a:lnTo>
                    <a:pt x="0" y="596"/>
                  </a:lnTo>
                  <a:close/>
                </a:path>
              </a:pathLst>
            </a:custGeom>
            <a:solidFill>
              <a:schemeClr val="bg1">
                <a:lumMod val="65000"/>
              </a:schemeClr>
            </a:solidFill>
            <a:ln w="6350">
              <a:noFill/>
              <a:miter lim="800000"/>
              <a:headEnd/>
              <a:tailEnd/>
            </a:ln>
          </p:spPr>
          <p:txBody>
            <a:bodyPr/>
            <a:lstStyle/>
            <a:p>
              <a:endParaRPr lang="en-US" dirty="0"/>
            </a:p>
          </p:txBody>
        </p:sp>
        <p:sp>
          <p:nvSpPr>
            <p:cNvPr id="3647" name="Freeform 3553"/>
            <p:cNvSpPr>
              <a:spLocks/>
            </p:cNvSpPr>
            <p:nvPr/>
          </p:nvSpPr>
          <p:spPr bwMode="gray">
            <a:xfrm>
              <a:off x="7258503" y="1459983"/>
              <a:ext cx="27611" cy="36441"/>
            </a:xfrm>
            <a:custGeom>
              <a:avLst/>
              <a:gdLst>
                <a:gd name="T0" fmla="*/ 0 w 451"/>
                <a:gd name="T1" fmla="*/ 595 h 595"/>
                <a:gd name="T2" fmla="*/ 0 w 451"/>
                <a:gd name="T3" fmla="*/ 120 h 595"/>
                <a:gd name="T4" fmla="*/ 451 w 451"/>
                <a:gd name="T5" fmla="*/ 0 h 595"/>
                <a:gd name="T6" fmla="*/ 451 w 451"/>
                <a:gd name="T7" fmla="*/ 472 h 595"/>
                <a:gd name="T8" fmla="*/ 0 w 451"/>
                <a:gd name="T9" fmla="*/ 595 h 595"/>
                <a:gd name="T10" fmla="*/ 0 60000 65536"/>
                <a:gd name="T11" fmla="*/ 0 60000 65536"/>
                <a:gd name="T12" fmla="*/ 0 60000 65536"/>
                <a:gd name="T13" fmla="*/ 0 60000 65536"/>
                <a:gd name="T14" fmla="*/ 0 60000 65536"/>
                <a:gd name="T15" fmla="*/ 0 w 451"/>
                <a:gd name="T16" fmla="*/ 0 h 595"/>
                <a:gd name="T17" fmla="*/ 451 w 451"/>
                <a:gd name="T18" fmla="*/ 595 h 595"/>
              </a:gdLst>
              <a:ahLst/>
              <a:cxnLst>
                <a:cxn ang="T10">
                  <a:pos x="T0" y="T1"/>
                </a:cxn>
                <a:cxn ang="T11">
                  <a:pos x="T2" y="T3"/>
                </a:cxn>
                <a:cxn ang="T12">
                  <a:pos x="T4" y="T5"/>
                </a:cxn>
                <a:cxn ang="T13">
                  <a:pos x="T6" y="T7"/>
                </a:cxn>
                <a:cxn ang="T14">
                  <a:pos x="T8" y="T9"/>
                </a:cxn>
              </a:cxnLst>
              <a:rect l="T15" t="T16" r="T17" b="T18"/>
              <a:pathLst>
                <a:path w="451" h="595">
                  <a:moveTo>
                    <a:pt x="0" y="595"/>
                  </a:moveTo>
                  <a:lnTo>
                    <a:pt x="0" y="120"/>
                  </a:lnTo>
                  <a:lnTo>
                    <a:pt x="451" y="0"/>
                  </a:lnTo>
                  <a:lnTo>
                    <a:pt x="451" y="472"/>
                  </a:lnTo>
                  <a:lnTo>
                    <a:pt x="0" y="595"/>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48" name="Freeform 3554"/>
            <p:cNvSpPr>
              <a:spLocks/>
            </p:cNvSpPr>
            <p:nvPr/>
          </p:nvSpPr>
          <p:spPr bwMode="gray">
            <a:xfrm>
              <a:off x="7385259" y="1488884"/>
              <a:ext cx="43612"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8"/>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49" name="Freeform 3555"/>
            <p:cNvSpPr>
              <a:spLocks/>
            </p:cNvSpPr>
            <p:nvPr/>
          </p:nvSpPr>
          <p:spPr bwMode="gray">
            <a:xfrm>
              <a:off x="7375533" y="1490455"/>
              <a:ext cx="44239" cy="49950"/>
            </a:xfrm>
            <a:custGeom>
              <a:avLst/>
              <a:gdLst>
                <a:gd name="T0" fmla="*/ 256 w 306"/>
                <a:gd name="T1" fmla="*/ 308 h 346"/>
                <a:gd name="T2" fmla="*/ 62 w 306"/>
                <a:gd name="T3" fmla="*/ 243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50" name="Freeform 3556"/>
            <p:cNvSpPr>
              <a:spLocks/>
            </p:cNvSpPr>
            <p:nvPr/>
          </p:nvSpPr>
          <p:spPr bwMode="gray">
            <a:xfrm>
              <a:off x="7384318" y="1500194"/>
              <a:ext cx="26669" cy="30472"/>
            </a:xfrm>
            <a:custGeom>
              <a:avLst/>
              <a:gdLst>
                <a:gd name="T0" fmla="*/ 156 w 186"/>
                <a:gd name="T1" fmla="*/ 187 h 210"/>
                <a:gd name="T2" fmla="*/ 38 w 186"/>
                <a:gd name="T3" fmla="*/ 147 h 210"/>
                <a:gd name="T4" fmla="*/ 31 w 186"/>
                <a:gd name="T5" fmla="*/ 23 h 210"/>
                <a:gd name="T6" fmla="*/ 149 w 186"/>
                <a:gd name="T7" fmla="*/ 63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3"/>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51" name="Freeform 3557"/>
            <p:cNvSpPr>
              <a:spLocks/>
            </p:cNvSpPr>
            <p:nvPr/>
          </p:nvSpPr>
          <p:spPr bwMode="gray">
            <a:xfrm>
              <a:off x="7432008" y="1501136"/>
              <a:ext cx="43612" cy="48064"/>
            </a:xfrm>
            <a:custGeom>
              <a:avLst/>
              <a:gdLst>
                <a:gd name="T0" fmla="*/ 242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4"/>
                    <a:pt x="27" y="54"/>
                    <a:pt x="27" y="54"/>
                  </a:cubicBezTo>
                  <a:cubicBezTo>
                    <a:pt x="0" y="100"/>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3652" name="Freeform 3558"/>
            <p:cNvSpPr>
              <a:spLocks/>
            </p:cNvSpPr>
            <p:nvPr/>
          </p:nvSpPr>
          <p:spPr bwMode="gray">
            <a:xfrm>
              <a:off x="7422282" y="1502707"/>
              <a:ext cx="44239"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8"/>
                    <a:pt x="62" y="243"/>
                  </a:cubicBezTo>
                  <a:cubicBezTo>
                    <a:pt x="5" y="169"/>
                    <a:pt x="0" y="77"/>
                    <a:pt x="51" y="39"/>
                  </a:cubicBezTo>
                  <a:cubicBezTo>
                    <a:pt x="102" y="0"/>
                    <a:pt x="189" y="30"/>
                    <a:pt x="245" y="104"/>
                  </a:cubicBezTo>
                  <a:cubicBezTo>
                    <a:pt x="302" y="178"/>
                    <a:pt x="306" y="270"/>
                    <a:pt x="256" y="308"/>
                  </a:cubicBezTo>
                  <a:close/>
                </a:path>
              </a:pathLst>
            </a:custGeom>
            <a:solidFill>
              <a:srgbClr val="333333"/>
            </a:solidFill>
            <a:ln w="6350">
              <a:noFill/>
              <a:miter lim="800000"/>
              <a:headEnd/>
              <a:tailEnd/>
            </a:ln>
          </p:spPr>
          <p:txBody>
            <a:bodyPr/>
            <a:lstStyle/>
            <a:p>
              <a:endParaRPr lang="en-US" dirty="0"/>
            </a:p>
          </p:txBody>
        </p:sp>
        <p:sp>
          <p:nvSpPr>
            <p:cNvPr id="3653" name="Freeform 3559"/>
            <p:cNvSpPr>
              <a:spLocks/>
            </p:cNvSpPr>
            <p:nvPr/>
          </p:nvSpPr>
          <p:spPr bwMode="gray">
            <a:xfrm>
              <a:off x="7431067" y="1512445"/>
              <a:ext cx="26669" cy="30472"/>
            </a:xfrm>
            <a:custGeom>
              <a:avLst/>
              <a:gdLst>
                <a:gd name="T0" fmla="*/ 156 w 186"/>
                <a:gd name="T1" fmla="*/ 187 h 211"/>
                <a:gd name="T2" fmla="*/ 38 w 186"/>
                <a:gd name="T3" fmla="*/ 148 h 211"/>
                <a:gd name="T4" fmla="*/ 31 w 186"/>
                <a:gd name="T5" fmla="*/ 24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3"/>
                    <a:pt x="0" y="47"/>
                    <a:pt x="31" y="24"/>
                  </a:cubicBezTo>
                  <a:cubicBezTo>
                    <a:pt x="62" y="0"/>
                    <a:pt x="115" y="18"/>
                    <a:pt x="149" y="63"/>
                  </a:cubicBezTo>
                  <a:cubicBezTo>
                    <a:pt x="184"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54" name="Freeform 3560"/>
            <p:cNvSpPr>
              <a:spLocks/>
            </p:cNvSpPr>
            <p:nvPr/>
          </p:nvSpPr>
          <p:spPr bwMode="gray">
            <a:xfrm>
              <a:off x="7455854" y="1508047"/>
              <a:ext cx="29807" cy="32985"/>
            </a:xfrm>
            <a:custGeom>
              <a:avLst/>
              <a:gdLst>
                <a:gd name="T0" fmla="*/ 184 w 207"/>
                <a:gd name="T1" fmla="*/ 84 h 227"/>
                <a:gd name="T2" fmla="*/ 132 w 207"/>
                <a:gd name="T3" fmla="*/ 21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56" y="27"/>
                    <a:pt x="132" y="21"/>
                  </a:cubicBezTo>
                  <a:cubicBezTo>
                    <a:pt x="0" y="0"/>
                    <a:pt x="0" y="0"/>
                    <a:pt x="0" y="0"/>
                  </a:cubicBezTo>
                  <a:cubicBezTo>
                    <a:pt x="15" y="13"/>
                    <a:pt x="29" y="28"/>
                    <a:pt x="42" y="45"/>
                  </a:cubicBezTo>
                  <a:cubicBezTo>
                    <a:pt x="87" y="104"/>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8"/>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3655" name="Freeform 3561"/>
            <p:cNvSpPr>
              <a:spLocks/>
            </p:cNvSpPr>
            <p:nvPr/>
          </p:nvSpPr>
          <p:spPr bwMode="gray">
            <a:xfrm>
              <a:off x="7298978" y="1513074"/>
              <a:ext cx="95380" cy="42724"/>
            </a:xfrm>
            <a:custGeom>
              <a:avLst/>
              <a:gdLst>
                <a:gd name="T0" fmla="*/ 0 w 1564"/>
                <a:gd name="T1" fmla="*/ 0 h 695"/>
                <a:gd name="T2" fmla="*/ 0 w 1564"/>
                <a:gd name="T3" fmla="*/ 274 h 695"/>
                <a:gd name="T4" fmla="*/ 1564 w 1564"/>
                <a:gd name="T5" fmla="*/ 695 h 695"/>
                <a:gd name="T6" fmla="*/ 1564 w 1564"/>
                <a:gd name="T7" fmla="*/ 421 h 695"/>
                <a:gd name="T8" fmla="*/ 0 w 1564"/>
                <a:gd name="T9" fmla="*/ 0 h 695"/>
                <a:gd name="T10" fmla="*/ 0 60000 65536"/>
                <a:gd name="T11" fmla="*/ 0 60000 65536"/>
                <a:gd name="T12" fmla="*/ 0 60000 65536"/>
                <a:gd name="T13" fmla="*/ 0 60000 65536"/>
                <a:gd name="T14" fmla="*/ 0 60000 65536"/>
                <a:gd name="T15" fmla="*/ 0 w 1564"/>
                <a:gd name="T16" fmla="*/ 0 h 695"/>
                <a:gd name="T17" fmla="*/ 1564 w 1564"/>
                <a:gd name="T18" fmla="*/ 695 h 695"/>
              </a:gdLst>
              <a:ahLst/>
              <a:cxnLst>
                <a:cxn ang="T10">
                  <a:pos x="T0" y="T1"/>
                </a:cxn>
                <a:cxn ang="T11">
                  <a:pos x="T2" y="T3"/>
                </a:cxn>
                <a:cxn ang="T12">
                  <a:pos x="T4" y="T5"/>
                </a:cxn>
                <a:cxn ang="T13">
                  <a:pos x="T6" y="T7"/>
                </a:cxn>
                <a:cxn ang="T14">
                  <a:pos x="T8" y="T9"/>
                </a:cxn>
              </a:cxnLst>
              <a:rect l="T15" t="T16" r="T17" b="T18"/>
              <a:pathLst>
                <a:path w="1564" h="695">
                  <a:moveTo>
                    <a:pt x="0" y="0"/>
                  </a:moveTo>
                  <a:lnTo>
                    <a:pt x="0" y="274"/>
                  </a:lnTo>
                  <a:lnTo>
                    <a:pt x="1564" y="695"/>
                  </a:lnTo>
                  <a:lnTo>
                    <a:pt x="1564" y="421"/>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56" name="Freeform 3562"/>
            <p:cNvSpPr>
              <a:spLocks/>
            </p:cNvSpPr>
            <p:nvPr/>
          </p:nvSpPr>
          <p:spPr bwMode="gray">
            <a:xfrm>
              <a:off x="7298978" y="1498623"/>
              <a:ext cx="149973" cy="40211"/>
            </a:xfrm>
            <a:custGeom>
              <a:avLst/>
              <a:gdLst>
                <a:gd name="T0" fmla="*/ 1739 w 2460"/>
                <a:gd name="T1" fmla="*/ 224 h 659"/>
                <a:gd name="T2" fmla="*/ 898 w 2460"/>
                <a:gd name="T3" fmla="*/ 0 h 659"/>
                <a:gd name="T4" fmla="*/ 0 w 2460"/>
                <a:gd name="T5" fmla="*/ 238 h 659"/>
                <a:gd name="T6" fmla="*/ 844 w 2460"/>
                <a:gd name="T7" fmla="*/ 465 h 659"/>
                <a:gd name="T8" fmla="*/ 844 w 2460"/>
                <a:gd name="T9" fmla="*/ 465 h 659"/>
                <a:gd name="T10" fmla="*/ 1564 w 2460"/>
                <a:gd name="T11" fmla="*/ 659 h 659"/>
                <a:gd name="T12" fmla="*/ 2460 w 2460"/>
                <a:gd name="T13" fmla="*/ 418 h 659"/>
                <a:gd name="T14" fmla="*/ 1739 w 2460"/>
                <a:gd name="T15" fmla="*/ 224 h 659"/>
                <a:gd name="T16" fmla="*/ 0 60000 65536"/>
                <a:gd name="T17" fmla="*/ 0 60000 65536"/>
                <a:gd name="T18" fmla="*/ 0 60000 65536"/>
                <a:gd name="T19" fmla="*/ 0 60000 65536"/>
                <a:gd name="T20" fmla="*/ 0 60000 65536"/>
                <a:gd name="T21" fmla="*/ 0 60000 65536"/>
                <a:gd name="T22" fmla="*/ 0 60000 65536"/>
                <a:gd name="T23" fmla="*/ 0 60000 65536"/>
                <a:gd name="T24" fmla="*/ 0 w 2460"/>
                <a:gd name="T25" fmla="*/ 0 h 659"/>
                <a:gd name="T26" fmla="*/ 2460 w 2460"/>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0" h="659">
                  <a:moveTo>
                    <a:pt x="1739" y="224"/>
                  </a:moveTo>
                  <a:lnTo>
                    <a:pt x="898" y="0"/>
                  </a:lnTo>
                  <a:lnTo>
                    <a:pt x="0" y="238"/>
                  </a:lnTo>
                  <a:lnTo>
                    <a:pt x="844" y="465"/>
                  </a:lnTo>
                  <a:lnTo>
                    <a:pt x="1564" y="659"/>
                  </a:lnTo>
                  <a:lnTo>
                    <a:pt x="2460" y="418"/>
                  </a:lnTo>
                  <a:lnTo>
                    <a:pt x="1739" y="22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57" name="Freeform 3563"/>
            <p:cNvSpPr>
              <a:spLocks/>
            </p:cNvSpPr>
            <p:nvPr/>
          </p:nvSpPr>
          <p:spPr bwMode="gray">
            <a:xfrm>
              <a:off x="7394357" y="1524069"/>
              <a:ext cx="54593" cy="31729"/>
            </a:xfrm>
            <a:custGeom>
              <a:avLst/>
              <a:gdLst>
                <a:gd name="T0" fmla="*/ 0 w 896"/>
                <a:gd name="T1" fmla="*/ 515 h 515"/>
                <a:gd name="T2" fmla="*/ 896 w 896"/>
                <a:gd name="T3" fmla="*/ 274 h 515"/>
                <a:gd name="T4" fmla="*/ 896 w 896"/>
                <a:gd name="T5" fmla="*/ 0 h 515"/>
                <a:gd name="T6" fmla="*/ 0 w 896"/>
                <a:gd name="T7" fmla="*/ 241 h 515"/>
                <a:gd name="T8" fmla="*/ 0 w 896"/>
                <a:gd name="T9" fmla="*/ 515 h 515"/>
                <a:gd name="T10" fmla="*/ 0 60000 65536"/>
                <a:gd name="T11" fmla="*/ 0 60000 65536"/>
                <a:gd name="T12" fmla="*/ 0 60000 65536"/>
                <a:gd name="T13" fmla="*/ 0 60000 65536"/>
                <a:gd name="T14" fmla="*/ 0 60000 65536"/>
                <a:gd name="T15" fmla="*/ 0 w 896"/>
                <a:gd name="T16" fmla="*/ 0 h 515"/>
                <a:gd name="T17" fmla="*/ 896 w 896"/>
                <a:gd name="T18" fmla="*/ 515 h 515"/>
              </a:gdLst>
              <a:ahLst/>
              <a:cxnLst>
                <a:cxn ang="T10">
                  <a:pos x="T0" y="T1"/>
                </a:cxn>
                <a:cxn ang="T11">
                  <a:pos x="T2" y="T3"/>
                </a:cxn>
                <a:cxn ang="T12">
                  <a:pos x="T4" y="T5"/>
                </a:cxn>
                <a:cxn ang="T13">
                  <a:pos x="T6" y="T7"/>
                </a:cxn>
                <a:cxn ang="T14">
                  <a:pos x="T8" y="T9"/>
                </a:cxn>
              </a:cxnLst>
              <a:rect l="T15" t="T16" r="T17" b="T18"/>
              <a:pathLst>
                <a:path w="896" h="515">
                  <a:moveTo>
                    <a:pt x="0" y="515"/>
                  </a:moveTo>
                  <a:lnTo>
                    <a:pt x="896" y="274"/>
                  </a:lnTo>
                  <a:lnTo>
                    <a:pt x="896" y="0"/>
                  </a:lnTo>
                  <a:lnTo>
                    <a:pt x="0" y="241"/>
                  </a:lnTo>
                  <a:lnTo>
                    <a:pt x="0" y="51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658" name="Freeform 3564"/>
            <p:cNvSpPr>
              <a:spLocks/>
            </p:cNvSpPr>
            <p:nvPr/>
          </p:nvSpPr>
          <p:spPr bwMode="gray">
            <a:xfrm>
              <a:off x="7292702" y="1513702"/>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659" name="Freeform 3565"/>
            <p:cNvSpPr>
              <a:spLocks/>
            </p:cNvSpPr>
            <p:nvPr/>
          </p:nvSpPr>
          <p:spPr bwMode="gray">
            <a:xfrm>
              <a:off x="7282976" y="1515273"/>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660" name="Freeform 3566"/>
            <p:cNvSpPr>
              <a:spLocks/>
            </p:cNvSpPr>
            <p:nvPr/>
          </p:nvSpPr>
          <p:spPr bwMode="gray">
            <a:xfrm>
              <a:off x="7291762" y="1525011"/>
              <a:ext cx="26669" cy="30472"/>
            </a:xfrm>
            <a:custGeom>
              <a:avLst/>
              <a:gdLst>
                <a:gd name="T0" fmla="*/ 155 w 186"/>
                <a:gd name="T1" fmla="*/ 187 h 211"/>
                <a:gd name="T2" fmla="*/ 37 w 186"/>
                <a:gd name="T3" fmla="*/ 148 h 211"/>
                <a:gd name="T4" fmla="*/ 31 w 186"/>
                <a:gd name="T5" fmla="*/ 23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61" name="Freeform 3567"/>
            <p:cNvSpPr>
              <a:spLocks/>
            </p:cNvSpPr>
            <p:nvPr/>
          </p:nvSpPr>
          <p:spPr bwMode="gray">
            <a:xfrm>
              <a:off x="7339452" y="1525954"/>
              <a:ext cx="43612" cy="48064"/>
            </a:xfrm>
            <a:custGeom>
              <a:avLst/>
              <a:gdLst>
                <a:gd name="T0" fmla="*/ 241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662" name="Freeform 3568"/>
            <p:cNvSpPr>
              <a:spLocks/>
            </p:cNvSpPr>
            <p:nvPr/>
          </p:nvSpPr>
          <p:spPr bwMode="gray">
            <a:xfrm>
              <a:off x="7329726" y="1527524"/>
              <a:ext cx="44239"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8" y="29"/>
                    <a:pt x="245" y="103"/>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663" name="Freeform 3569"/>
            <p:cNvSpPr>
              <a:spLocks/>
            </p:cNvSpPr>
            <p:nvPr/>
          </p:nvSpPr>
          <p:spPr bwMode="gray">
            <a:xfrm>
              <a:off x="7338510" y="1537263"/>
              <a:ext cx="26669" cy="30472"/>
            </a:xfrm>
            <a:custGeom>
              <a:avLst/>
              <a:gdLst>
                <a:gd name="T0" fmla="*/ 156 w 186"/>
                <a:gd name="T1" fmla="*/ 187 h 210"/>
                <a:gd name="T2" fmla="*/ 37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7" y="147"/>
                  </a:cubicBezTo>
                  <a:cubicBezTo>
                    <a:pt x="3" y="102"/>
                    <a:pt x="0" y="46"/>
                    <a:pt x="31" y="23"/>
                  </a:cubicBezTo>
                  <a:cubicBezTo>
                    <a:pt x="62" y="0"/>
                    <a:pt x="115" y="17"/>
                    <a:pt x="149" y="62"/>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64" name="Freeform 3570"/>
            <p:cNvSpPr>
              <a:spLocks/>
            </p:cNvSpPr>
            <p:nvPr/>
          </p:nvSpPr>
          <p:spPr bwMode="gray">
            <a:xfrm>
              <a:off x="7363296" y="1532864"/>
              <a:ext cx="29807" cy="32985"/>
            </a:xfrm>
            <a:custGeom>
              <a:avLst/>
              <a:gdLst>
                <a:gd name="T0" fmla="*/ 184 w 207"/>
                <a:gd name="T1" fmla="*/ 84 h 228"/>
                <a:gd name="T2" fmla="*/ 132 w 207"/>
                <a:gd name="T3" fmla="*/ 21 h 228"/>
                <a:gd name="T4" fmla="*/ 0 w 207"/>
                <a:gd name="T5" fmla="*/ 0 h 228"/>
                <a:gd name="T6" fmla="*/ 41 w 207"/>
                <a:gd name="T7" fmla="*/ 46 h 228"/>
                <a:gd name="T8" fmla="*/ 100 w 207"/>
                <a:gd name="T9" fmla="*/ 228 h 228"/>
                <a:gd name="T10" fmla="*/ 101 w 207"/>
                <a:gd name="T11" fmla="*/ 228 h 228"/>
                <a:gd name="T12" fmla="*/ 185 w 207"/>
                <a:gd name="T13" fmla="*/ 205 h 228"/>
                <a:gd name="T14" fmla="*/ 185 w 207"/>
                <a:gd name="T15" fmla="*/ 205 h 228"/>
                <a:gd name="T16" fmla="*/ 205 w 207"/>
                <a:gd name="T17" fmla="*/ 200 h 228"/>
                <a:gd name="T18" fmla="*/ 184 w 207"/>
                <a:gd name="T19" fmla="*/ 84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8"/>
                <a:gd name="T32" fmla="*/ 207 w 207"/>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8">
                  <a:moveTo>
                    <a:pt x="184" y="84"/>
                  </a:moveTo>
                  <a:cubicBezTo>
                    <a:pt x="174" y="64"/>
                    <a:pt x="157" y="28"/>
                    <a:pt x="132" y="21"/>
                  </a:cubicBezTo>
                  <a:cubicBezTo>
                    <a:pt x="0" y="0"/>
                    <a:pt x="0" y="0"/>
                    <a:pt x="0" y="0"/>
                  </a:cubicBezTo>
                  <a:cubicBezTo>
                    <a:pt x="15" y="14"/>
                    <a:pt x="29" y="29"/>
                    <a:pt x="41" y="46"/>
                  </a:cubicBezTo>
                  <a:cubicBezTo>
                    <a:pt x="87" y="105"/>
                    <a:pt x="107" y="172"/>
                    <a:pt x="100" y="228"/>
                  </a:cubicBezTo>
                  <a:cubicBezTo>
                    <a:pt x="101" y="228"/>
                    <a:pt x="101" y="228"/>
                    <a:pt x="101" y="228"/>
                  </a:cubicBezTo>
                  <a:cubicBezTo>
                    <a:pt x="185" y="205"/>
                    <a:pt x="185" y="205"/>
                    <a:pt x="185" y="205"/>
                  </a:cubicBezTo>
                  <a:cubicBezTo>
                    <a:pt x="185" y="205"/>
                    <a:pt x="185" y="205"/>
                    <a:pt x="185" y="205"/>
                  </a:cubicBezTo>
                  <a:cubicBezTo>
                    <a:pt x="205" y="200"/>
                    <a:pt x="205" y="200"/>
                    <a:pt x="205" y="200"/>
                  </a:cubicBezTo>
                  <a:cubicBezTo>
                    <a:pt x="205" y="158"/>
                    <a:pt x="207" y="129"/>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3665" name="Freeform 3571"/>
            <p:cNvSpPr>
              <a:spLocks/>
            </p:cNvSpPr>
            <p:nvPr/>
          </p:nvSpPr>
          <p:spPr bwMode="gray">
            <a:xfrm>
              <a:off x="7049232" y="1317361"/>
              <a:ext cx="328497" cy="219903"/>
            </a:xfrm>
            <a:custGeom>
              <a:avLst/>
              <a:gdLst>
                <a:gd name="T0" fmla="*/ 0 w 5386"/>
                <a:gd name="T1" fmla="*/ 2154 h 3600"/>
                <a:gd name="T2" fmla="*/ 5386 w 5386"/>
                <a:gd name="T3" fmla="*/ 3600 h 3600"/>
                <a:gd name="T4" fmla="*/ 5386 w 5386"/>
                <a:gd name="T5" fmla="*/ 1445 h 3600"/>
                <a:gd name="T6" fmla="*/ 0 w 5386"/>
                <a:gd name="T7" fmla="*/ 0 h 3600"/>
                <a:gd name="T8" fmla="*/ 0 w 5386"/>
                <a:gd name="T9" fmla="*/ 2154 h 3600"/>
                <a:gd name="T10" fmla="*/ 0 60000 65536"/>
                <a:gd name="T11" fmla="*/ 0 60000 65536"/>
                <a:gd name="T12" fmla="*/ 0 60000 65536"/>
                <a:gd name="T13" fmla="*/ 0 60000 65536"/>
                <a:gd name="T14" fmla="*/ 0 60000 65536"/>
                <a:gd name="T15" fmla="*/ 0 w 5386"/>
                <a:gd name="T16" fmla="*/ 0 h 3600"/>
                <a:gd name="T17" fmla="*/ 5386 w 5386"/>
                <a:gd name="T18" fmla="*/ 3600 h 3600"/>
              </a:gdLst>
              <a:ahLst/>
              <a:cxnLst>
                <a:cxn ang="T10">
                  <a:pos x="T0" y="T1"/>
                </a:cxn>
                <a:cxn ang="T11">
                  <a:pos x="T2" y="T3"/>
                </a:cxn>
                <a:cxn ang="T12">
                  <a:pos x="T4" y="T5"/>
                </a:cxn>
                <a:cxn ang="T13">
                  <a:pos x="T6" y="T7"/>
                </a:cxn>
                <a:cxn ang="T14">
                  <a:pos x="T8" y="T9"/>
                </a:cxn>
              </a:cxnLst>
              <a:rect l="T15" t="T16" r="T17" b="T18"/>
              <a:pathLst>
                <a:path w="5386" h="3600">
                  <a:moveTo>
                    <a:pt x="0" y="2154"/>
                  </a:moveTo>
                  <a:lnTo>
                    <a:pt x="5386" y="3600"/>
                  </a:lnTo>
                  <a:lnTo>
                    <a:pt x="5386" y="1445"/>
                  </a:lnTo>
                  <a:lnTo>
                    <a:pt x="0" y="0"/>
                  </a:lnTo>
                  <a:lnTo>
                    <a:pt x="0" y="2154"/>
                  </a:lnTo>
                  <a:close/>
                </a:path>
              </a:pathLst>
            </a:custGeom>
            <a:solidFill>
              <a:schemeClr val="accent1">
                <a:lumMod val="50000"/>
              </a:schemeClr>
            </a:solidFill>
            <a:ln w="6350">
              <a:noFill/>
              <a:miter lim="800000"/>
              <a:headEnd/>
              <a:tailEnd/>
            </a:ln>
          </p:spPr>
          <p:txBody>
            <a:bodyPr/>
            <a:lstStyle/>
            <a:p>
              <a:endParaRPr lang="en-US" dirty="0"/>
            </a:p>
          </p:txBody>
        </p:sp>
        <p:sp>
          <p:nvSpPr>
            <p:cNvPr id="3666" name="Freeform 3572"/>
            <p:cNvSpPr>
              <a:spLocks/>
            </p:cNvSpPr>
            <p:nvPr/>
          </p:nvSpPr>
          <p:spPr bwMode="gray">
            <a:xfrm>
              <a:off x="7049232" y="1287830"/>
              <a:ext cx="438310" cy="117806"/>
            </a:xfrm>
            <a:custGeom>
              <a:avLst/>
              <a:gdLst>
                <a:gd name="T0" fmla="*/ 1797 w 7183"/>
                <a:gd name="T1" fmla="*/ 0 h 1927"/>
                <a:gd name="T2" fmla="*/ 0 w 7183"/>
                <a:gd name="T3" fmla="*/ 482 h 1927"/>
                <a:gd name="T4" fmla="*/ 5386 w 7183"/>
                <a:gd name="T5" fmla="*/ 1927 h 1927"/>
                <a:gd name="T6" fmla="*/ 7183 w 7183"/>
                <a:gd name="T7" fmla="*/ 1446 h 1927"/>
                <a:gd name="T8" fmla="*/ 1797 w 7183"/>
                <a:gd name="T9" fmla="*/ 0 h 1927"/>
                <a:gd name="T10" fmla="*/ 0 60000 65536"/>
                <a:gd name="T11" fmla="*/ 0 60000 65536"/>
                <a:gd name="T12" fmla="*/ 0 60000 65536"/>
                <a:gd name="T13" fmla="*/ 0 60000 65536"/>
                <a:gd name="T14" fmla="*/ 0 60000 65536"/>
                <a:gd name="T15" fmla="*/ 0 w 7183"/>
                <a:gd name="T16" fmla="*/ 0 h 1927"/>
                <a:gd name="T17" fmla="*/ 7183 w 7183"/>
                <a:gd name="T18" fmla="*/ 1927 h 1927"/>
              </a:gdLst>
              <a:ahLst/>
              <a:cxnLst>
                <a:cxn ang="T10">
                  <a:pos x="T0" y="T1"/>
                </a:cxn>
                <a:cxn ang="T11">
                  <a:pos x="T2" y="T3"/>
                </a:cxn>
                <a:cxn ang="T12">
                  <a:pos x="T4" y="T5"/>
                </a:cxn>
                <a:cxn ang="T13">
                  <a:pos x="T6" y="T7"/>
                </a:cxn>
                <a:cxn ang="T14">
                  <a:pos x="T8" y="T9"/>
                </a:cxn>
              </a:cxnLst>
              <a:rect l="T15" t="T16" r="T17" b="T18"/>
              <a:pathLst>
                <a:path w="7183" h="1927">
                  <a:moveTo>
                    <a:pt x="1797" y="0"/>
                  </a:moveTo>
                  <a:lnTo>
                    <a:pt x="0" y="482"/>
                  </a:lnTo>
                  <a:lnTo>
                    <a:pt x="5386" y="1927"/>
                  </a:lnTo>
                  <a:lnTo>
                    <a:pt x="7183" y="1446"/>
                  </a:lnTo>
                  <a:lnTo>
                    <a:pt x="1797" y="0"/>
                  </a:lnTo>
                  <a:close/>
                </a:path>
              </a:pathLst>
            </a:custGeom>
            <a:solidFill>
              <a:schemeClr val="accent1"/>
            </a:solidFill>
            <a:ln w="6350">
              <a:noFill/>
              <a:miter lim="800000"/>
              <a:headEnd/>
              <a:tailEnd/>
            </a:ln>
          </p:spPr>
          <p:txBody>
            <a:bodyPr/>
            <a:lstStyle/>
            <a:p>
              <a:endParaRPr lang="en-US" dirty="0"/>
            </a:p>
          </p:txBody>
        </p:sp>
        <p:sp>
          <p:nvSpPr>
            <p:cNvPr id="3667" name="Freeform 3573"/>
            <p:cNvSpPr>
              <a:spLocks/>
            </p:cNvSpPr>
            <p:nvPr/>
          </p:nvSpPr>
          <p:spPr bwMode="gray">
            <a:xfrm>
              <a:off x="7377729" y="1376420"/>
              <a:ext cx="109812" cy="160843"/>
            </a:xfrm>
            <a:custGeom>
              <a:avLst/>
              <a:gdLst>
                <a:gd name="T0" fmla="*/ 0 w 1797"/>
                <a:gd name="T1" fmla="*/ 2636 h 2636"/>
                <a:gd name="T2" fmla="*/ 1797 w 1797"/>
                <a:gd name="T3" fmla="*/ 2152 h 2636"/>
                <a:gd name="T4" fmla="*/ 1797 w 1797"/>
                <a:gd name="T5" fmla="*/ 0 h 2636"/>
                <a:gd name="T6" fmla="*/ 0 w 1797"/>
                <a:gd name="T7" fmla="*/ 481 h 2636"/>
                <a:gd name="T8" fmla="*/ 0 w 1797"/>
                <a:gd name="T9" fmla="*/ 2636 h 2636"/>
                <a:gd name="T10" fmla="*/ 0 60000 65536"/>
                <a:gd name="T11" fmla="*/ 0 60000 65536"/>
                <a:gd name="T12" fmla="*/ 0 60000 65536"/>
                <a:gd name="T13" fmla="*/ 0 60000 65536"/>
                <a:gd name="T14" fmla="*/ 0 60000 65536"/>
                <a:gd name="T15" fmla="*/ 0 w 1797"/>
                <a:gd name="T16" fmla="*/ 0 h 2636"/>
                <a:gd name="T17" fmla="*/ 1797 w 1797"/>
                <a:gd name="T18" fmla="*/ 2636 h 2636"/>
              </a:gdLst>
              <a:ahLst/>
              <a:cxnLst>
                <a:cxn ang="T10">
                  <a:pos x="T0" y="T1"/>
                </a:cxn>
                <a:cxn ang="T11">
                  <a:pos x="T2" y="T3"/>
                </a:cxn>
                <a:cxn ang="T12">
                  <a:pos x="T4" y="T5"/>
                </a:cxn>
                <a:cxn ang="T13">
                  <a:pos x="T6" y="T7"/>
                </a:cxn>
                <a:cxn ang="T14">
                  <a:pos x="T8" y="T9"/>
                </a:cxn>
              </a:cxnLst>
              <a:rect l="T15" t="T16" r="T17" b="T18"/>
              <a:pathLst>
                <a:path w="1797" h="2636">
                  <a:moveTo>
                    <a:pt x="0" y="2636"/>
                  </a:moveTo>
                  <a:lnTo>
                    <a:pt x="1797" y="2152"/>
                  </a:lnTo>
                  <a:lnTo>
                    <a:pt x="1797" y="0"/>
                  </a:lnTo>
                  <a:lnTo>
                    <a:pt x="0" y="481"/>
                  </a:lnTo>
                  <a:lnTo>
                    <a:pt x="0" y="2636"/>
                  </a:lnTo>
                  <a:close/>
                </a:path>
              </a:pathLst>
            </a:custGeom>
            <a:solidFill>
              <a:schemeClr val="accent1">
                <a:lumMod val="75000"/>
              </a:schemeClr>
            </a:solidFill>
            <a:ln w="6350">
              <a:noFill/>
              <a:miter lim="800000"/>
              <a:headEnd/>
              <a:tailEnd/>
            </a:ln>
          </p:spPr>
          <p:txBody>
            <a:bodyPr/>
            <a:lstStyle/>
            <a:p>
              <a:endParaRPr lang="en-US" dirty="0"/>
            </a:p>
          </p:txBody>
        </p:sp>
        <p:sp>
          <p:nvSpPr>
            <p:cNvPr id="3668" name="Freeform 3574"/>
            <p:cNvSpPr>
              <a:spLocks/>
            </p:cNvSpPr>
            <p:nvPr/>
          </p:nvSpPr>
          <p:spPr bwMode="gray">
            <a:xfrm>
              <a:off x="7377729" y="1507733"/>
              <a:ext cx="109812" cy="38954"/>
            </a:xfrm>
            <a:custGeom>
              <a:avLst/>
              <a:gdLst>
                <a:gd name="T0" fmla="*/ 0 w 1797"/>
                <a:gd name="T1" fmla="*/ 637 h 637"/>
                <a:gd name="T2" fmla="*/ 1797 w 1797"/>
                <a:gd name="T3" fmla="*/ 153 h 637"/>
                <a:gd name="T4" fmla="*/ 1797 w 1797"/>
                <a:gd name="T5" fmla="*/ 0 h 637"/>
                <a:gd name="T6" fmla="*/ 0 w 1797"/>
                <a:gd name="T7" fmla="*/ 484 h 637"/>
                <a:gd name="T8" fmla="*/ 0 w 1797"/>
                <a:gd name="T9" fmla="*/ 637 h 637"/>
                <a:gd name="T10" fmla="*/ 0 60000 65536"/>
                <a:gd name="T11" fmla="*/ 0 60000 65536"/>
                <a:gd name="T12" fmla="*/ 0 60000 65536"/>
                <a:gd name="T13" fmla="*/ 0 60000 65536"/>
                <a:gd name="T14" fmla="*/ 0 60000 65536"/>
                <a:gd name="T15" fmla="*/ 0 w 1797"/>
                <a:gd name="T16" fmla="*/ 0 h 637"/>
                <a:gd name="T17" fmla="*/ 1797 w 1797"/>
                <a:gd name="T18" fmla="*/ 637 h 637"/>
              </a:gdLst>
              <a:ahLst/>
              <a:cxnLst>
                <a:cxn ang="T10">
                  <a:pos x="T0" y="T1"/>
                </a:cxn>
                <a:cxn ang="T11">
                  <a:pos x="T2" y="T3"/>
                </a:cxn>
                <a:cxn ang="T12">
                  <a:pos x="T4" y="T5"/>
                </a:cxn>
                <a:cxn ang="T13">
                  <a:pos x="T6" y="T7"/>
                </a:cxn>
                <a:cxn ang="T14">
                  <a:pos x="T8" y="T9"/>
                </a:cxn>
              </a:cxnLst>
              <a:rect l="T15" t="T16" r="T17" b="T18"/>
              <a:pathLst>
                <a:path w="1797" h="637">
                  <a:moveTo>
                    <a:pt x="0" y="637"/>
                  </a:moveTo>
                  <a:lnTo>
                    <a:pt x="1797" y="153"/>
                  </a:lnTo>
                  <a:lnTo>
                    <a:pt x="1797" y="0"/>
                  </a:lnTo>
                  <a:lnTo>
                    <a:pt x="0" y="484"/>
                  </a:lnTo>
                  <a:lnTo>
                    <a:pt x="0" y="637"/>
                  </a:lnTo>
                  <a:close/>
                </a:path>
              </a:pathLst>
            </a:custGeom>
            <a:solidFill>
              <a:schemeClr val="bg1">
                <a:lumMod val="95000"/>
              </a:schemeClr>
            </a:solidFill>
            <a:ln w="6350">
              <a:noFill/>
              <a:miter lim="800000"/>
              <a:headEnd/>
              <a:tailEnd/>
            </a:ln>
          </p:spPr>
          <p:txBody>
            <a:bodyPr/>
            <a:lstStyle/>
            <a:p>
              <a:endParaRPr lang="en-US" dirty="0"/>
            </a:p>
          </p:txBody>
        </p:sp>
        <p:sp>
          <p:nvSpPr>
            <p:cNvPr id="3669" name="Freeform 3575"/>
            <p:cNvSpPr>
              <a:spLocks/>
            </p:cNvSpPr>
            <p:nvPr/>
          </p:nvSpPr>
          <p:spPr bwMode="gray">
            <a:xfrm>
              <a:off x="7380553" y="1536635"/>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3"/>
                    <a:pt x="40" y="6"/>
                  </a:cubicBezTo>
                  <a:cubicBezTo>
                    <a:pt x="32" y="0"/>
                    <a:pt x="19" y="5"/>
                    <a:pt x="10" y="17"/>
                  </a:cubicBezTo>
                  <a:cubicBezTo>
                    <a:pt x="1" y="28"/>
                    <a:pt x="0" y="43"/>
                    <a:pt x="8" y="49"/>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670" name="Freeform 3576"/>
            <p:cNvSpPr>
              <a:spLocks/>
            </p:cNvSpPr>
            <p:nvPr/>
          </p:nvSpPr>
          <p:spPr bwMode="gray">
            <a:xfrm>
              <a:off x="7388710" y="1534435"/>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2"/>
                    <a:pt x="40" y="6"/>
                  </a:cubicBezTo>
                  <a:cubicBezTo>
                    <a:pt x="32" y="0"/>
                    <a:pt x="19" y="5"/>
                    <a:pt x="10" y="17"/>
                  </a:cubicBezTo>
                  <a:cubicBezTo>
                    <a:pt x="1" y="28"/>
                    <a:pt x="0" y="43"/>
                    <a:pt x="8" y="49"/>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671" name="Freeform 3577"/>
            <p:cNvSpPr>
              <a:spLocks/>
            </p:cNvSpPr>
            <p:nvPr/>
          </p:nvSpPr>
          <p:spPr bwMode="gray">
            <a:xfrm>
              <a:off x="7479385" y="1509933"/>
              <a:ext cx="7217" cy="7854"/>
            </a:xfrm>
            <a:custGeom>
              <a:avLst/>
              <a:gdLst>
                <a:gd name="T0" fmla="*/ 8 w 49"/>
                <a:gd name="T1" fmla="*/ 48 h 54"/>
                <a:gd name="T2" fmla="*/ 39 w 49"/>
                <a:gd name="T3" fmla="*/ 38 h 54"/>
                <a:gd name="T4" fmla="*/ 41 w 49"/>
                <a:gd name="T5" fmla="*/ 6 h 54"/>
                <a:gd name="T6" fmla="*/ 10 w 49"/>
                <a:gd name="T7" fmla="*/ 16 h 54"/>
                <a:gd name="T8" fmla="*/ 8 w 49"/>
                <a:gd name="T9" fmla="*/ 48 h 54"/>
                <a:gd name="T10" fmla="*/ 0 60000 65536"/>
                <a:gd name="T11" fmla="*/ 0 60000 65536"/>
                <a:gd name="T12" fmla="*/ 0 60000 65536"/>
                <a:gd name="T13" fmla="*/ 0 60000 65536"/>
                <a:gd name="T14" fmla="*/ 0 60000 65536"/>
                <a:gd name="T15" fmla="*/ 0 w 49"/>
                <a:gd name="T16" fmla="*/ 0 h 54"/>
                <a:gd name="T17" fmla="*/ 49 w 49"/>
                <a:gd name="T18" fmla="*/ 54 h 54"/>
              </a:gdLst>
              <a:ahLst/>
              <a:cxnLst>
                <a:cxn ang="T10">
                  <a:pos x="T0" y="T1"/>
                </a:cxn>
                <a:cxn ang="T11">
                  <a:pos x="T2" y="T3"/>
                </a:cxn>
                <a:cxn ang="T12">
                  <a:pos x="T4" y="T5"/>
                </a:cxn>
                <a:cxn ang="T13">
                  <a:pos x="T6" y="T7"/>
                </a:cxn>
                <a:cxn ang="T14">
                  <a:pos x="T8" y="T9"/>
                </a:cxn>
              </a:cxnLst>
              <a:rect l="T15" t="T16" r="T17" b="T18"/>
              <a:pathLst>
                <a:path w="49" h="54">
                  <a:moveTo>
                    <a:pt x="8" y="48"/>
                  </a:moveTo>
                  <a:cubicBezTo>
                    <a:pt x="16" y="54"/>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672" name="Freeform 3578"/>
            <p:cNvSpPr>
              <a:spLocks/>
            </p:cNvSpPr>
            <p:nvPr/>
          </p:nvSpPr>
          <p:spPr bwMode="gray">
            <a:xfrm>
              <a:off x="7471227" y="1512132"/>
              <a:ext cx="7217" cy="7854"/>
            </a:xfrm>
            <a:custGeom>
              <a:avLst/>
              <a:gdLst>
                <a:gd name="T0" fmla="*/ 8 w 49"/>
                <a:gd name="T1" fmla="*/ 48 h 55"/>
                <a:gd name="T2" fmla="*/ 39 w 49"/>
                <a:gd name="T3" fmla="*/ 38 h 55"/>
                <a:gd name="T4" fmla="*/ 41 w 49"/>
                <a:gd name="T5" fmla="*/ 6 h 55"/>
                <a:gd name="T6" fmla="*/ 10 w 49"/>
                <a:gd name="T7" fmla="*/ 16 h 55"/>
                <a:gd name="T8" fmla="*/ 8 w 49"/>
                <a:gd name="T9" fmla="*/ 48 h 55"/>
                <a:gd name="T10" fmla="*/ 0 60000 65536"/>
                <a:gd name="T11" fmla="*/ 0 60000 65536"/>
                <a:gd name="T12" fmla="*/ 0 60000 65536"/>
                <a:gd name="T13" fmla="*/ 0 60000 65536"/>
                <a:gd name="T14" fmla="*/ 0 60000 65536"/>
                <a:gd name="T15" fmla="*/ 0 w 49"/>
                <a:gd name="T16" fmla="*/ 0 h 55"/>
                <a:gd name="T17" fmla="*/ 49 w 49"/>
                <a:gd name="T18" fmla="*/ 55 h 55"/>
              </a:gdLst>
              <a:ahLst/>
              <a:cxnLst>
                <a:cxn ang="T10">
                  <a:pos x="T0" y="T1"/>
                </a:cxn>
                <a:cxn ang="T11">
                  <a:pos x="T2" y="T3"/>
                </a:cxn>
                <a:cxn ang="T12">
                  <a:pos x="T4" y="T5"/>
                </a:cxn>
                <a:cxn ang="T13">
                  <a:pos x="T6" y="T7"/>
                </a:cxn>
                <a:cxn ang="T14">
                  <a:pos x="T8" y="T9"/>
                </a:cxn>
              </a:cxnLst>
              <a:rect l="T15" t="T16" r="T17" b="T18"/>
              <a:pathLst>
                <a:path w="49" h="55">
                  <a:moveTo>
                    <a:pt x="8" y="48"/>
                  </a:moveTo>
                  <a:cubicBezTo>
                    <a:pt x="16" y="55"/>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nvGrpSpPr>
            <p:cNvPr id="3673" name="Group 3579"/>
            <p:cNvGrpSpPr>
              <a:grpSpLocks/>
            </p:cNvGrpSpPr>
            <p:nvPr/>
          </p:nvGrpSpPr>
          <p:grpSpPr bwMode="gray">
            <a:xfrm>
              <a:off x="7383063" y="1383331"/>
              <a:ext cx="99459" cy="147335"/>
              <a:chOff x="7768" y="839"/>
              <a:chExt cx="317" cy="469"/>
            </a:xfrm>
          </p:grpSpPr>
          <p:sp>
            <p:nvSpPr>
              <p:cNvPr id="3966" name="Freeform 3580"/>
              <p:cNvSpPr>
                <a:spLocks/>
              </p:cNvSpPr>
              <p:nvPr/>
            </p:nvSpPr>
            <p:spPr bwMode="gray">
              <a:xfrm>
                <a:off x="7768" y="882"/>
                <a:ext cx="159" cy="426"/>
              </a:xfrm>
              <a:custGeom>
                <a:avLst/>
                <a:gdLst>
                  <a:gd name="T0" fmla="*/ 0 w 820"/>
                  <a:gd name="T1" fmla="*/ 222 h 2192"/>
                  <a:gd name="T2" fmla="*/ 0 w 820"/>
                  <a:gd name="T3" fmla="*/ 2192 h 2192"/>
                  <a:gd name="T4" fmla="*/ 820 w 820"/>
                  <a:gd name="T5" fmla="*/ 1970 h 2192"/>
                  <a:gd name="T6" fmla="*/ 820 w 820"/>
                  <a:gd name="T7" fmla="*/ 0 h 2192"/>
                  <a:gd name="T8" fmla="*/ 0 w 820"/>
                  <a:gd name="T9" fmla="*/ 222 h 2192"/>
                  <a:gd name="T10" fmla="*/ 0 60000 65536"/>
                  <a:gd name="T11" fmla="*/ 0 60000 65536"/>
                  <a:gd name="T12" fmla="*/ 0 60000 65536"/>
                  <a:gd name="T13" fmla="*/ 0 60000 65536"/>
                  <a:gd name="T14" fmla="*/ 0 60000 65536"/>
                  <a:gd name="T15" fmla="*/ 0 w 820"/>
                  <a:gd name="T16" fmla="*/ 0 h 2192"/>
                  <a:gd name="T17" fmla="*/ 820 w 820"/>
                  <a:gd name="T18" fmla="*/ 2192 h 2192"/>
                </a:gdLst>
                <a:ahLst/>
                <a:cxnLst>
                  <a:cxn ang="T10">
                    <a:pos x="T0" y="T1"/>
                  </a:cxn>
                  <a:cxn ang="T11">
                    <a:pos x="T2" y="T3"/>
                  </a:cxn>
                  <a:cxn ang="T12">
                    <a:pos x="T4" y="T5"/>
                  </a:cxn>
                  <a:cxn ang="T13">
                    <a:pos x="T6" y="T7"/>
                  </a:cxn>
                  <a:cxn ang="T14">
                    <a:pos x="T8" y="T9"/>
                  </a:cxn>
                </a:cxnLst>
                <a:rect l="T15" t="T16" r="T17" b="T18"/>
                <a:pathLst>
                  <a:path w="820" h="2192">
                    <a:moveTo>
                      <a:pt x="0" y="222"/>
                    </a:moveTo>
                    <a:lnTo>
                      <a:pt x="0" y="2192"/>
                    </a:lnTo>
                    <a:lnTo>
                      <a:pt x="820" y="1970"/>
                    </a:lnTo>
                    <a:lnTo>
                      <a:pt x="820" y="0"/>
                    </a:lnTo>
                    <a:lnTo>
                      <a:pt x="0" y="222"/>
                    </a:lnTo>
                    <a:close/>
                  </a:path>
                </a:pathLst>
              </a:custGeom>
              <a:solidFill>
                <a:schemeClr val="accent1">
                  <a:lumMod val="75000"/>
                </a:schemeClr>
              </a:solidFill>
              <a:ln w="6350">
                <a:noFill/>
                <a:miter lim="800000"/>
                <a:headEnd/>
                <a:tailEnd/>
              </a:ln>
            </p:spPr>
            <p:txBody>
              <a:bodyPr/>
              <a:lstStyle/>
              <a:p>
                <a:endParaRPr lang="en-US" dirty="0"/>
              </a:p>
            </p:txBody>
          </p:sp>
          <p:sp>
            <p:nvSpPr>
              <p:cNvPr id="3967" name="Freeform 3581"/>
              <p:cNvSpPr>
                <a:spLocks/>
              </p:cNvSpPr>
              <p:nvPr/>
            </p:nvSpPr>
            <p:spPr bwMode="gray">
              <a:xfrm>
                <a:off x="7926" y="839"/>
                <a:ext cx="159" cy="426"/>
              </a:xfrm>
              <a:custGeom>
                <a:avLst/>
                <a:gdLst>
                  <a:gd name="T0" fmla="*/ 820 w 820"/>
                  <a:gd name="T1" fmla="*/ 0 h 2193"/>
                  <a:gd name="T2" fmla="*/ 0 w 820"/>
                  <a:gd name="T3" fmla="*/ 223 h 2193"/>
                  <a:gd name="T4" fmla="*/ 0 w 820"/>
                  <a:gd name="T5" fmla="*/ 2193 h 2193"/>
                  <a:gd name="T6" fmla="*/ 820 w 820"/>
                  <a:gd name="T7" fmla="*/ 1971 h 2193"/>
                  <a:gd name="T8" fmla="*/ 820 w 820"/>
                  <a:gd name="T9" fmla="*/ 0 h 2193"/>
                  <a:gd name="T10" fmla="*/ 0 60000 65536"/>
                  <a:gd name="T11" fmla="*/ 0 60000 65536"/>
                  <a:gd name="T12" fmla="*/ 0 60000 65536"/>
                  <a:gd name="T13" fmla="*/ 0 60000 65536"/>
                  <a:gd name="T14" fmla="*/ 0 60000 65536"/>
                  <a:gd name="T15" fmla="*/ 0 w 820"/>
                  <a:gd name="T16" fmla="*/ 0 h 2193"/>
                  <a:gd name="T17" fmla="*/ 820 w 820"/>
                  <a:gd name="T18" fmla="*/ 2193 h 2193"/>
                </a:gdLst>
                <a:ahLst/>
                <a:cxnLst>
                  <a:cxn ang="T10">
                    <a:pos x="T0" y="T1"/>
                  </a:cxn>
                  <a:cxn ang="T11">
                    <a:pos x="T2" y="T3"/>
                  </a:cxn>
                  <a:cxn ang="T12">
                    <a:pos x="T4" y="T5"/>
                  </a:cxn>
                  <a:cxn ang="T13">
                    <a:pos x="T6" y="T7"/>
                  </a:cxn>
                  <a:cxn ang="T14">
                    <a:pos x="T8" y="T9"/>
                  </a:cxn>
                </a:cxnLst>
                <a:rect l="T15" t="T16" r="T17" b="T18"/>
                <a:pathLst>
                  <a:path w="820" h="2193">
                    <a:moveTo>
                      <a:pt x="820" y="0"/>
                    </a:moveTo>
                    <a:lnTo>
                      <a:pt x="0" y="223"/>
                    </a:lnTo>
                    <a:lnTo>
                      <a:pt x="0" y="2193"/>
                    </a:lnTo>
                    <a:lnTo>
                      <a:pt x="820" y="1971"/>
                    </a:lnTo>
                    <a:lnTo>
                      <a:pt x="820" y="0"/>
                    </a:lnTo>
                    <a:close/>
                  </a:path>
                </a:pathLst>
              </a:custGeom>
              <a:solidFill>
                <a:schemeClr val="accent1">
                  <a:lumMod val="75000"/>
                </a:schemeClr>
              </a:solidFill>
              <a:ln w="6350">
                <a:noFill/>
                <a:miter lim="800000"/>
                <a:headEnd/>
                <a:tailEnd/>
              </a:ln>
            </p:spPr>
            <p:txBody>
              <a:bodyPr/>
              <a:lstStyle/>
              <a:p>
                <a:endParaRPr lang="en-US" dirty="0"/>
              </a:p>
            </p:txBody>
          </p:sp>
        </p:grpSp>
        <p:grpSp>
          <p:nvGrpSpPr>
            <p:cNvPr id="3674" name="Group 890"/>
            <p:cNvGrpSpPr>
              <a:grpSpLocks/>
            </p:cNvGrpSpPr>
            <p:nvPr/>
          </p:nvGrpSpPr>
          <p:grpSpPr bwMode="gray">
            <a:xfrm flipH="1">
              <a:off x="4673130" y="1206416"/>
              <a:ext cx="282344" cy="185871"/>
              <a:chOff x="4056" y="2593"/>
              <a:chExt cx="1499" cy="989"/>
            </a:xfrm>
          </p:grpSpPr>
          <p:grpSp>
            <p:nvGrpSpPr>
              <p:cNvPr id="3927" name="Group 891"/>
              <p:cNvGrpSpPr>
                <a:grpSpLocks/>
              </p:cNvGrpSpPr>
              <p:nvPr/>
            </p:nvGrpSpPr>
            <p:grpSpPr bwMode="gray">
              <a:xfrm>
                <a:off x="4056" y="2593"/>
                <a:ext cx="1499" cy="989"/>
                <a:chOff x="-4243" y="627"/>
                <a:chExt cx="4127" cy="2722"/>
              </a:xfrm>
            </p:grpSpPr>
            <p:sp>
              <p:nvSpPr>
                <p:cNvPr id="3931" name="Freeform 892"/>
                <p:cNvSpPr>
                  <a:spLocks/>
                </p:cNvSpPr>
                <p:nvPr/>
              </p:nvSpPr>
              <p:spPr bwMode="gray">
                <a:xfrm>
                  <a:off x="-4155" y="2038"/>
                  <a:ext cx="504" cy="552"/>
                </a:xfrm>
                <a:custGeom>
                  <a:avLst/>
                  <a:gdLst/>
                  <a:ahLst/>
                  <a:cxnLst>
                    <a:cxn ang="0">
                      <a:pos x="146" y="449"/>
                    </a:cxn>
                    <a:cxn ang="0">
                      <a:pos x="0" y="296"/>
                    </a:cxn>
                    <a:cxn ang="0">
                      <a:pos x="420" y="0"/>
                    </a:cxn>
                    <a:cxn ang="0">
                      <a:pos x="340" y="397"/>
                    </a:cxn>
                    <a:cxn ang="0">
                      <a:pos x="146" y="449"/>
                    </a:cxn>
                  </a:cxnLst>
                  <a:rect l="0" t="0" r="r" b="b"/>
                  <a:pathLst>
                    <a:path w="420" h="449">
                      <a:moveTo>
                        <a:pt x="146" y="449"/>
                      </a:moveTo>
                      <a:lnTo>
                        <a:pt x="0" y="296"/>
                      </a:lnTo>
                      <a:lnTo>
                        <a:pt x="420"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32" name="Freeform 893"/>
                <p:cNvSpPr>
                  <a:spLocks/>
                </p:cNvSpPr>
                <p:nvPr/>
              </p:nvSpPr>
              <p:spPr bwMode="gray">
                <a:xfrm>
                  <a:off x="-2350" y="2590"/>
                  <a:ext cx="418" cy="449"/>
                </a:xfrm>
                <a:custGeom>
                  <a:avLst/>
                  <a:gdLst/>
                  <a:ahLst/>
                  <a:cxnLst>
                    <a:cxn ang="0">
                      <a:pos x="146" y="449"/>
                    </a:cxn>
                    <a:cxn ang="0">
                      <a:pos x="0" y="296"/>
                    </a:cxn>
                    <a:cxn ang="0">
                      <a:pos x="418" y="0"/>
                    </a:cxn>
                    <a:cxn ang="0">
                      <a:pos x="340" y="397"/>
                    </a:cxn>
                    <a:cxn ang="0">
                      <a:pos x="146" y="449"/>
                    </a:cxn>
                  </a:cxnLst>
                  <a:rect l="0" t="0" r="r" b="b"/>
                  <a:pathLst>
                    <a:path w="418" h="449">
                      <a:moveTo>
                        <a:pt x="146" y="449"/>
                      </a:moveTo>
                      <a:lnTo>
                        <a:pt x="0" y="296"/>
                      </a:lnTo>
                      <a:lnTo>
                        <a:pt x="418" y="0"/>
                      </a:lnTo>
                      <a:lnTo>
                        <a:pt x="340" y="397"/>
                      </a:lnTo>
                      <a:lnTo>
                        <a:pt x="146" y="449"/>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33" name="Freeform 894"/>
                <p:cNvSpPr>
                  <a:spLocks/>
                </p:cNvSpPr>
                <p:nvPr/>
              </p:nvSpPr>
              <p:spPr bwMode="gray">
                <a:xfrm>
                  <a:off x="-4174" y="1641"/>
                  <a:ext cx="905" cy="243"/>
                </a:xfrm>
                <a:custGeom>
                  <a:avLst/>
                  <a:gdLst/>
                  <a:ahLst/>
                  <a:cxnLst>
                    <a:cxn ang="0">
                      <a:pos x="0" y="123"/>
                    </a:cxn>
                    <a:cxn ang="0">
                      <a:pos x="453" y="0"/>
                    </a:cxn>
                    <a:cxn ang="0">
                      <a:pos x="905" y="123"/>
                    </a:cxn>
                    <a:cxn ang="0">
                      <a:pos x="453" y="243"/>
                    </a:cxn>
                    <a:cxn ang="0">
                      <a:pos x="0" y="123"/>
                    </a:cxn>
                  </a:cxnLst>
                  <a:rect l="0" t="0" r="r" b="b"/>
                  <a:pathLst>
                    <a:path w="905" h="243">
                      <a:moveTo>
                        <a:pt x="0" y="123"/>
                      </a:moveTo>
                      <a:lnTo>
                        <a:pt x="453" y="0"/>
                      </a:lnTo>
                      <a:lnTo>
                        <a:pt x="905" y="123"/>
                      </a:lnTo>
                      <a:lnTo>
                        <a:pt x="453" y="243"/>
                      </a:lnTo>
                      <a:lnTo>
                        <a:pt x="0" y="123"/>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34" name="Freeform 895"/>
                <p:cNvSpPr>
                  <a:spLocks/>
                </p:cNvSpPr>
                <p:nvPr/>
              </p:nvSpPr>
              <p:spPr bwMode="gray">
                <a:xfrm>
                  <a:off x="-3565" y="627"/>
                  <a:ext cx="3449" cy="929"/>
                </a:xfrm>
                <a:custGeom>
                  <a:avLst/>
                  <a:gdLst/>
                  <a:ahLst/>
                  <a:cxnLst>
                    <a:cxn ang="0">
                      <a:pos x="1352" y="0"/>
                    </a:cxn>
                    <a:cxn ang="0">
                      <a:pos x="0" y="366"/>
                    </a:cxn>
                    <a:cxn ang="0">
                      <a:pos x="2105" y="929"/>
                    </a:cxn>
                    <a:cxn ang="0">
                      <a:pos x="3449" y="565"/>
                    </a:cxn>
                    <a:cxn ang="0">
                      <a:pos x="1352" y="0"/>
                    </a:cxn>
                  </a:cxnLst>
                  <a:rect l="0" t="0" r="r" b="b"/>
                  <a:pathLst>
                    <a:path w="3449" h="929">
                      <a:moveTo>
                        <a:pt x="1352" y="0"/>
                      </a:moveTo>
                      <a:lnTo>
                        <a:pt x="0" y="366"/>
                      </a:lnTo>
                      <a:lnTo>
                        <a:pt x="2105" y="929"/>
                      </a:lnTo>
                      <a:lnTo>
                        <a:pt x="3449" y="565"/>
                      </a:lnTo>
                      <a:lnTo>
                        <a:pt x="1352" y="0"/>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35" name="Freeform 896"/>
                <p:cNvSpPr>
                  <a:spLocks/>
                </p:cNvSpPr>
                <p:nvPr/>
              </p:nvSpPr>
              <p:spPr bwMode="gray">
                <a:xfrm>
                  <a:off x="-3900" y="2279"/>
                  <a:ext cx="498" cy="545"/>
                </a:xfrm>
                <a:custGeom>
                  <a:avLst/>
                  <a:gdLst/>
                  <a:ahLst/>
                  <a:cxnLst>
                    <a:cxn ang="0">
                      <a:pos x="168" y="67"/>
                    </a:cxn>
                    <a:cxn ang="0">
                      <a:pos x="46" y="14"/>
                    </a:cxn>
                    <a:cxn ang="0">
                      <a:pos x="46" y="14"/>
                    </a:cxn>
                    <a:cxn ang="0">
                      <a:pos x="12" y="23"/>
                    </a:cxn>
                    <a:cxn ang="0">
                      <a:pos x="19" y="38"/>
                    </a:cxn>
                    <a:cxn ang="0">
                      <a:pos x="41" y="164"/>
                    </a:cxn>
                    <a:cxn ang="0">
                      <a:pos x="100" y="212"/>
                    </a:cxn>
                    <a:cxn ang="0">
                      <a:pos x="109" y="231"/>
                    </a:cxn>
                    <a:cxn ang="0">
                      <a:pos x="154" y="219"/>
                    </a:cxn>
                    <a:cxn ang="0">
                      <a:pos x="154" y="219"/>
                    </a:cxn>
                    <a:cxn ang="0">
                      <a:pos x="176" y="209"/>
                    </a:cxn>
                    <a:cxn ang="0">
                      <a:pos x="168" y="67"/>
                    </a:cxn>
                  </a:cxnLst>
                  <a:rect l="0" t="0" r="r" b="b"/>
                  <a:pathLst>
                    <a:path w="211" h="231">
                      <a:moveTo>
                        <a:pt x="168" y="67"/>
                      </a:moveTo>
                      <a:cubicBezTo>
                        <a:pt x="133" y="21"/>
                        <a:pt x="82" y="0"/>
                        <a:pt x="46" y="14"/>
                      </a:cubicBezTo>
                      <a:cubicBezTo>
                        <a:pt x="46" y="14"/>
                        <a:pt x="46" y="14"/>
                        <a:pt x="46" y="14"/>
                      </a:cubicBezTo>
                      <a:cubicBezTo>
                        <a:pt x="12" y="23"/>
                        <a:pt x="12" y="23"/>
                        <a:pt x="12" y="23"/>
                      </a:cubicBezTo>
                      <a:cubicBezTo>
                        <a:pt x="19" y="38"/>
                        <a:pt x="19" y="38"/>
                        <a:pt x="19" y="38"/>
                      </a:cubicBezTo>
                      <a:cubicBezTo>
                        <a:pt x="0" y="69"/>
                        <a:pt x="8" y="121"/>
                        <a:pt x="41" y="164"/>
                      </a:cubicBezTo>
                      <a:cubicBezTo>
                        <a:pt x="58" y="186"/>
                        <a:pt x="79" y="203"/>
                        <a:pt x="100" y="212"/>
                      </a:cubicBezTo>
                      <a:cubicBezTo>
                        <a:pt x="109" y="231"/>
                        <a:pt x="109" y="231"/>
                        <a:pt x="109" y="231"/>
                      </a:cubicBezTo>
                      <a:cubicBezTo>
                        <a:pt x="154" y="219"/>
                        <a:pt x="154" y="219"/>
                        <a:pt x="154" y="219"/>
                      </a:cubicBezTo>
                      <a:cubicBezTo>
                        <a:pt x="154" y="219"/>
                        <a:pt x="154" y="219"/>
                        <a:pt x="154" y="219"/>
                      </a:cubicBezTo>
                      <a:cubicBezTo>
                        <a:pt x="162" y="217"/>
                        <a:pt x="169" y="214"/>
                        <a:pt x="176" y="209"/>
                      </a:cubicBezTo>
                      <a:cubicBezTo>
                        <a:pt x="211" y="182"/>
                        <a:pt x="208"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36" name="Freeform 897"/>
                <p:cNvSpPr>
                  <a:spLocks/>
                </p:cNvSpPr>
                <p:nvPr/>
              </p:nvSpPr>
              <p:spPr bwMode="gray">
                <a:xfrm>
                  <a:off x="-4009" y="2295"/>
                  <a:ext cx="503" cy="569"/>
                </a:xfrm>
                <a:custGeom>
                  <a:avLst/>
                  <a:gdLst/>
                  <a:ahLst/>
                  <a:cxnLst>
                    <a:cxn ang="0">
                      <a:pos x="177" y="214"/>
                    </a:cxn>
                    <a:cxn ang="0">
                      <a:pos x="42" y="169"/>
                    </a:cxn>
                    <a:cxn ang="0">
                      <a:pos x="35" y="26"/>
                    </a:cxn>
                    <a:cxn ang="0">
                      <a:pos x="170" y="72"/>
                    </a:cxn>
                    <a:cxn ang="0">
                      <a:pos x="177" y="214"/>
                    </a:cxn>
                  </a:cxnLst>
                  <a:rect l="0" t="0" r="r" b="b"/>
                  <a:pathLst>
                    <a:path w="213" h="241">
                      <a:moveTo>
                        <a:pt x="177" y="214"/>
                      </a:moveTo>
                      <a:cubicBezTo>
                        <a:pt x="142" y="241"/>
                        <a:pt x="82" y="220"/>
                        <a:pt x="42" y="169"/>
                      </a:cubicBezTo>
                      <a:cubicBezTo>
                        <a:pt x="3" y="117"/>
                        <a:pt x="0" y="53"/>
                        <a:pt x="35" y="26"/>
                      </a:cubicBezTo>
                      <a:cubicBezTo>
                        <a:pt x="70" y="0"/>
                        <a:pt x="131" y="20"/>
                        <a:pt x="170" y="72"/>
                      </a:cubicBezTo>
                      <a:cubicBezTo>
                        <a:pt x="209" y="123"/>
                        <a:pt x="213" y="187"/>
                        <a:pt x="177" y="214"/>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37" name="Freeform 898"/>
                <p:cNvSpPr>
                  <a:spLocks/>
                </p:cNvSpPr>
                <p:nvPr/>
              </p:nvSpPr>
              <p:spPr bwMode="gray">
                <a:xfrm>
                  <a:off x="-3912" y="2406"/>
                  <a:ext cx="307" cy="345"/>
                </a:xfrm>
                <a:custGeom>
                  <a:avLst/>
                  <a:gdLst/>
                  <a:ahLst/>
                  <a:cxnLst>
                    <a:cxn ang="0">
                      <a:pos x="109" y="130"/>
                    </a:cxn>
                    <a:cxn ang="0">
                      <a:pos x="26" y="103"/>
                    </a:cxn>
                    <a:cxn ang="0">
                      <a:pos x="22" y="16"/>
                    </a:cxn>
                    <a:cxn ang="0">
                      <a:pos x="104" y="44"/>
                    </a:cxn>
                    <a:cxn ang="0">
                      <a:pos x="109" y="130"/>
                    </a:cxn>
                  </a:cxnLst>
                  <a:rect l="0" t="0" r="r" b="b"/>
                  <a:pathLst>
                    <a:path w="130" h="146">
                      <a:moveTo>
                        <a:pt x="109" y="130"/>
                      </a:moveTo>
                      <a:cubicBezTo>
                        <a:pt x="87" y="146"/>
                        <a:pt x="50" y="134"/>
                        <a:pt x="26" y="103"/>
                      </a:cubicBezTo>
                      <a:cubicBezTo>
                        <a:pt x="2" y="71"/>
                        <a:pt x="0" y="32"/>
                        <a:pt x="22" y="16"/>
                      </a:cubicBezTo>
                      <a:cubicBezTo>
                        <a:pt x="43" y="0"/>
                        <a:pt x="80" y="12"/>
                        <a:pt x="104" y="44"/>
                      </a:cubicBezTo>
                      <a:cubicBezTo>
                        <a:pt x="128" y="75"/>
                        <a:pt x="130" y="114"/>
                        <a:pt x="109"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38" name="Freeform 899"/>
                <p:cNvSpPr>
                  <a:spLocks/>
                </p:cNvSpPr>
                <p:nvPr/>
              </p:nvSpPr>
              <p:spPr bwMode="gray">
                <a:xfrm>
                  <a:off x="-2093" y="2765"/>
                  <a:ext cx="496" cy="546"/>
                </a:xfrm>
                <a:custGeom>
                  <a:avLst/>
                  <a:gdLst/>
                  <a:ahLst/>
                  <a:cxnLst>
                    <a:cxn ang="0">
                      <a:pos x="168" y="67"/>
                    </a:cxn>
                    <a:cxn ang="0">
                      <a:pos x="46" y="14"/>
                    </a:cxn>
                    <a:cxn ang="0">
                      <a:pos x="46" y="14"/>
                    </a:cxn>
                    <a:cxn ang="0">
                      <a:pos x="11" y="23"/>
                    </a:cxn>
                    <a:cxn ang="0">
                      <a:pos x="18" y="38"/>
                    </a:cxn>
                    <a:cxn ang="0">
                      <a:pos x="40" y="164"/>
                    </a:cxn>
                    <a:cxn ang="0">
                      <a:pos x="99" y="212"/>
                    </a:cxn>
                    <a:cxn ang="0">
                      <a:pos x="108" y="231"/>
                    </a:cxn>
                    <a:cxn ang="0">
                      <a:pos x="154" y="219"/>
                    </a:cxn>
                    <a:cxn ang="0">
                      <a:pos x="154" y="219"/>
                    </a:cxn>
                    <a:cxn ang="0">
                      <a:pos x="175" y="209"/>
                    </a:cxn>
                    <a:cxn ang="0">
                      <a:pos x="168" y="67"/>
                    </a:cxn>
                  </a:cxnLst>
                  <a:rect l="0" t="0" r="r" b="b"/>
                  <a:pathLst>
                    <a:path w="210" h="231">
                      <a:moveTo>
                        <a:pt x="168" y="67"/>
                      </a:moveTo>
                      <a:cubicBezTo>
                        <a:pt x="133" y="21"/>
                        <a:pt x="81" y="0"/>
                        <a:pt x="46" y="14"/>
                      </a:cubicBezTo>
                      <a:cubicBezTo>
                        <a:pt x="46" y="14"/>
                        <a:pt x="46" y="14"/>
                        <a:pt x="46" y="14"/>
                      </a:cubicBezTo>
                      <a:cubicBezTo>
                        <a:pt x="11" y="23"/>
                        <a:pt x="11" y="23"/>
                        <a:pt x="11" y="23"/>
                      </a:cubicBezTo>
                      <a:cubicBezTo>
                        <a:pt x="18" y="38"/>
                        <a:pt x="18" y="38"/>
                        <a:pt x="18" y="38"/>
                      </a:cubicBezTo>
                      <a:cubicBezTo>
                        <a:pt x="0" y="69"/>
                        <a:pt x="7" y="120"/>
                        <a:pt x="40" y="164"/>
                      </a:cubicBezTo>
                      <a:cubicBezTo>
                        <a:pt x="57" y="186"/>
                        <a:pt x="78" y="202"/>
                        <a:pt x="99" y="212"/>
                      </a:cubicBezTo>
                      <a:cubicBezTo>
                        <a:pt x="108" y="231"/>
                        <a:pt x="108" y="231"/>
                        <a:pt x="108" y="231"/>
                      </a:cubicBezTo>
                      <a:cubicBezTo>
                        <a:pt x="154" y="219"/>
                        <a:pt x="154" y="219"/>
                        <a:pt x="154" y="219"/>
                      </a:cubicBezTo>
                      <a:cubicBezTo>
                        <a:pt x="154" y="219"/>
                        <a:pt x="154" y="219"/>
                        <a:pt x="154" y="219"/>
                      </a:cubicBezTo>
                      <a:cubicBezTo>
                        <a:pt x="161" y="217"/>
                        <a:pt x="169" y="214"/>
                        <a:pt x="175" y="209"/>
                      </a:cubicBezTo>
                      <a:cubicBezTo>
                        <a:pt x="210" y="182"/>
                        <a:pt x="207" y="118"/>
                        <a:pt x="168" y="67"/>
                      </a:cubicBezTo>
                      <a:close/>
                    </a:path>
                  </a:pathLst>
                </a:custGeom>
                <a:solidFill>
                  <a:srgbClr val="333333"/>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39" name="Freeform 900"/>
                <p:cNvSpPr>
                  <a:spLocks/>
                </p:cNvSpPr>
                <p:nvPr/>
              </p:nvSpPr>
              <p:spPr bwMode="gray">
                <a:xfrm>
                  <a:off x="-2204" y="2779"/>
                  <a:ext cx="503" cy="570"/>
                </a:xfrm>
                <a:custGeom>
                  <a:avLst/>
                  <a:gdLst/>
                  <a:ahLst/>
                  <a:cxnLst>
                    <a:cxn ang="0">
                      <a:pos x="178" y="215"/>
                    </a:cxn>
                    <a:cxn ang="0">
                      <a:pos x="43" y="169"/>
                    </a:cxn>
                    <a:cxn ang="0">
                      <a:pos x="35" y="27"/>
                    </a:cxn>
                    <a:cxn ang="0">
                      <a:pos x="170" y="72"/>
                    </a:cxn>
                    <a:cxn ang="0">
                      <a:pos x="178" y="215"/>
                    </a:cxn>
                  </a:cxnLst>
                  <a:rect l="0" t="0" r="r" b="b"/>
                  <a:pathLst>
                    <a:path w="213" h="241">
                      <a:moveTo>
                        <a:pt x="178" y="215"/>
                      </a:moveTo>
                      <a:cubicBezTo>
                        <a:pt x="143" y="241"/>
                        <a:pt x="82" y="221"/>
                        <a:pt x="43" y="169"/>
                      </a:cubicBezTo>
                      <a:cubicBezTo>
                        <a:pt x="3" y="118"/>
                        <a:pt x="0" y="54"/>
                        <a:pt x="35" y="27"/>
                      </a:cubicBezTo>
                      <a:cubicBezTo>
                        <a:pt x="71" y="0"/>
                        <a:pt x="131" y="21"/>
                        <a:pt x="170" y="72"/>
                      </a:cubicBezTo>
                      <a:cubicBezTo>
                        <a:pt x="210" y="124"/>
                        <a:pt x="213" y="188"/>
                        <a:pt x="178" y="215"/>
                      </a:cubicBezTo>
                      <a:close/>
                    </a:path>
                  </a:pathLst>
                </a:custGeom>
                <a:solidFill>
                  <a:schemeClr val="tx1"/>
                </a:soli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40" name="Freeform 901"/>
                <p:cNvSpPr>
                  <a:spLocks/>
                </p:cNvSpPr>
                <p:nvPr/>
              </p:nvSpPr>
              <p:spPr bwMode="gray">
                <a:xfrm>
                  <a:off x="-2105" y="2893"/>
                  <a:ext cx="305" cy="345"/>
                </a:xfrm>
                <a:custGeom>
                  <a:avLst/>
                  <a:gdLst/>
                  <a:ahLst/>
                  <a:cxnLst>
                    <a:cxn ang="0">
                      <a:pos x="108" y="130"/>
                    </a:cxn>
                    <a:cxn ang="0">
                      <a:pos x="26" y="102"/>
                    </a:cxn>
                    <a:cxn ang="0">
                      <a:pos x="21" y="16"/>
                    </a:cxn>
                    <a:cxn ang="0">
                      <a:pos x="103" y="43"/>
                    </a:cxn>
                    <a:cxn ang="0">
                      <a:pos x="108" y="130"/>
                    </a:cxn>
                  </a:cxnLst>
                  <a:rect l="0" t="0" r="r" b="b"/>
                  <a:pathLst>
                    <a:path w="129" h="146">
                      <a:moveTo>
                        <a:pt x="108" y="130"/>
                      </a:moveTo>
                      <a:cubicBezTo>
                        <a:pt x="86" y="146"/>
                        <a:pt x="50" y="134"/>
                        <a:pt x="26" y="102"/>
                      </a:cubicBezTo>
                      <a:cubicBezTo>
                        <a:pt x="2" y="71"/>
                        <a:pt x="0" y="32"/>
                        <a:pt x="21" y="16"/>
                      </a:cubicBezTo>
                      <a:cubicBezTo>
                        <a:pt x="43" y="0"/>
                        <a:pt x="79" y="12"/>
                        <a:pt x="103" y="43"/>
                      </a:cubicBezTo>
                      <a:cubicBezTo>
                        <a:pt x="127" y="75"/>
                        <a:pt x="129" y="114"/>
                        <a:pt x="108" y="130"/>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41" name="Freeform 902"/>
                <p:cNvSpPr>
                  <a:spLocks/>
                </p:cNvSpPr>
                <p:nvPr/>
              </p:nvSpPr>
              <p:spPr bwMode="gray">
                <a:xfrm>
                  <a:off x="-4236" y="965"/>
                  <a:ext cx="2776" cy="2273"/>
                </a:xfrm>
                <a:custGeom>
                  <a:avLst/>
                  <a:gdLst/>
                  <a:ahLst/>
                  <a:cxnLst>
                    <a:cxn ang="0">
                      <a:pos x="301" y="14"/>
                    </a:cxn>
                    <a:cxn ang="0">
                      <a:pos x="218" y="72"/>
                    </a:cxn>
                    <a:cxn ang="0">
                      <a:pos x="128" y="365"/>
                    </a:cxn>
                    <a:cxn ang="0">
                      <a:pos x="26" y="338"/>
                    </a:cxn>
                    <a:cxn ang="0">
                      <a:pos x="26" y="656"/>
                    </a:cxn>
                    <a:cxn ang="0">
                      <a:pos x="96" y="674"/>
                    </a:cxn>
                    <a:cxn ang="0">
                      <a:pos x="120" y="574"/>
                    </a:cxn>
                    <a:cxn ang="0">
                      <a:pos x="276" y="627"/>
                    </a:cxn>
                    <a:cxn ang="0">
                      <a:pos x="313" y="732"/>
                    </a:cxn>
                    <a:cxn ang="0">
                      <a:pos x="860" y="878"/>
                    </a:cxn>
                    <a:cxn ang="0">
                      <a:pos x="884" y="780"/>
                    </a:cxn>
                    <a:cxn ang="0">
                      <a:pos x="1041" y="833"/>
                    </a:cxn>
                    <a:cxn ang="0">
                      <a:pos x="1078" y="936"/>
                    </a:cxn>
                    <a:cxn ang="0">
                      <a:pos x="1175" y="962"/>
                    </a:cxn>
                    <a:cxn ang="0">
                      <a:pos x="1175" y="250"/>
                    </a:cxn>
                    <a:cxn ang="0">
                      <a:pos x="301" y="14"/>
                    </a:cxn>
                  </a:cxnLst>
                  <a:rect l="0" t="0" r="r" b="b"/>
                  <a:pathLst>
                    <a:path w="1175" h="962">
                      <a:moveTo>
                        <a:pt x="301" y="14"/>
                      </a:moveTo>
                      <a:cubicBezTo>
                        <a:pt x="242" y="0"/>
                        <a:pt x="218" y="72"/>
                        <a:pt x="218" y="72"/>
                      </a:cubicBezTo>
                      <a:cubicBezTo>
                        <a:pt x="128" y="365"/>
                        <a:pt x="128" y="365"/>
                        <a:pt x="128" y="365"/>
                      </a:cubicBezTo>
                      <a:cubicBezTo>
                        <a:pt x="128" y="365"/>
                        <a:pt x="52" y="326"/>
                        <a:pt x="26" y="338"/>
                      </a:cubicBezTo>
                      <a:cubicBezTo>
                        <a:pt x="0" y="350"/>
                        <a:pt x="26" y="656"/>
                        <a:pt x="26" y="656"/>
                      </a:cubicBezTo>
                      <a:cubicBezTo>
                        <a:pt x="96" y="674"/>
                        <a:pt x="96" y="674"/>
                        <a:pt x="96" y="674"/>
                      </a:cubicBezTo>
                      <a:cubicBezTo>
                        <a:pt x="85" y="633"/>
                        <a:pt x="93" y="595"/>
                        <a:pt x="120" y="574"/>
                      </a:cubicBezTo>
                      <a:cubicBezTo>
                        <a:pt x="160" y="543"/>
                        <a:pt x="231" y="567"/>
                        <a:pt x="276" y="627"/>
                      </a:cubicBezTo>
                      <a:cubicBezTo>
                        <a:pt x="302" y="661"/>
                        <a:pt x="314" y="700"/>
                        <a:pt x="313" y="732"/>
                      </a:cubicBezTo>
                      <a:cubicBezTo>
                        <a:pt x="860" y="878"/>
                        <a:pt x="860" y="878"/>
                        <a:pt x="860" y="878"/>
                      </a:cubicBezTo>
                      <a:cubicBezTo>
                        <a:pt x="850" y="838"/>
                        <a:pt x="857" y="800"/>
                        <a:pt x="884" y="780"/>
                      </a:cubicBezTo>
                      <a:cubicBezTo>
                        <a:pt x="925" y="749"/>
                        <a:pt x="995" y="772"/>
                        <a:pt x="1041" y="833"/>
                      </a:cubicBezTo>
                      <a:cubicBezTo>
                        <a:pt x="1066" y="866"/>
                        <a:pt x="1079" y="904"/>
                        <a:pt x="1078" y="936"/>
                      </a:cubicBezTo>
                      <a:cubicBezTo>
                        <a:pt x="1175" y="962"/>
                        <a:pt x="1175" y="962"/>
                        <a:pt x="1175" y="962"/>
                      </a:cubicBezTo>
                      <a:cubicBezTo>
                        <a:pt x="1175" y="250"/>
                        <a:pt x="1175" y="250"/>
                        <a:pt x="1175" y="250"/>
                      </a:cubicBezTo>
                      <a:lnTo>
                        <a:pt x="301" y="14"/>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42" name="Freeform 903"/>
                <p:cNvSpPr>
                  <a:spLocks/>
                </p:cNvSpPr>
                <p:nvPr/>
              </p:nvSpPr>
              <p:spPr bwMode="gray">
                <a:xfrm>
                  <a:off x="-3879" y="1263"/>
                  <a:ext cx="165" cy="619"/>
                </a:xfrm>
                <a:custGeom>
                  <a:avLst/>
                  <a:gdLst/>
                  <a:ahLst/>
                  <a:cxnLst>
                    <a:cxn ang="0">
                      <a:pos x="0" y="581"/>
                    </a:cxn>
                    <a:cxn ang="0">
                      <a:pos x="165" y="619"/>
                    </a:cxn>
                    <a:cxn ang="0">
                      <a:pos x="165" y="0"/>
                    </a:cxn>
                    <a:cxn ang="0">
                      <a:pos x="0" y="581"/>
                    </a:cxn>
                  </a:cxnLst>
                  <a:rect l="0" t="0" r="r" b="b"/>
                  <a:pathLst>
                    <a:path w="165" h="619">
                      <a:moveTo>
                        <a:pt x="0" y="581"/>
                      </a:moveTo>
                      <a:lnTo>
                        <a:pt x="165" y="619"/>
                      </a:lnTo>
                      <a:lnTo>
                        <a:pt x="165" y="0"/>
                      </a:lnTo>
                      <a:lnTo>
                        <a:pt x="0" y="581"/>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43" name="Line 904"/>
                <p:cNvSpPr>
                  <a:spLocks noChangeShapeType="1"/>
                </p:cNvSpPr>
                <p:nvPr/>
              </p:nvSpPr>
              <p:spPr bwMode="gray">
                <a:xfrm flipH="1" flipV="1">
                  <a:off x="-3286" y="918"/>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944" name="Line 905"/>
                <p:cNvSpPr>
                  <a:spLocks noChangeShapeType="1"/>
                </p:cNvSpPr>
                <p:nvPr/>
              </p:nvSpPr>
              <p:spPr bwMode="gray">
                <a:xfrm flipH="1" flipV="1">
                  <a:off x="-3019" y="845"/>
                  <a:ext cx="2107"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945" name="Line 906"/>
                <p:cNvSpPr>
                  <a:spLocks noChangeShapeType="1"/>
                </p:cNvSpPr>
                <p:nvPr/>
              </p:nvSpPr>
              <p:spPr bwMode="gray">
                <a:xfrm flipH="1" flipV="1">
                  <a:off x="-2752" y="774"/>
                  <a:ext cx="2107" cy="560"/>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946" name="Line 907"/>
                <p:cNvSpPr>
                  <a:spLocks noChangeShapeType="1"/>
                </p:cNvSpPr>
                <p:nvPr/>
              </p:nvSpPr>
              <p:spPr bwMode="gray">
                <a:xfrm flipH="1" flipV="1">
                  <a:off x="-2483" y="701"/>
                  <a:ext cx="2108" cy="562"/>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947" name="Freeform 908"/>
                <p:cNvSpPr>
                  <a:spLocks/>
                </p:cNvSpPr>
                <p:nvPr/>
              </p:nvSpPr>
              <p:spPr bwMode="gray">
                <a:xfrm>
                  <a:off x="-1460" y="1192"/>
                  <a:ext cx="1344" cy="2046"/>
                </a:xfrm>
                <a:custGeom>
                  <a:avLst/>
                  <a:gdLst/>
                  <a:ahLst/>
                  <a:cxnLst>
                    <a:cxn ang="0">
                      <a:pos x="0" y="364"/>
                    </a:cxn>
                    <a:cxn ang="0">
                      <a:pos x="1344" y="0"/>
                    </a:cxn>
                    <a:cxn ang="0">
                      <a:pos x="1344" y="1682"/>
                    </a:cxn>
                    <a:cxn ang="0">
                      <a:pos x="0" y="2046"/>
                    </a:cxn>
                    <a:cxn ang="0">
                      <a:pos x="0" y="364"/>
                    </a:cxn>
                  </a:cxnLst>
                  <a:rect l="0" t="0" r="r" b="b"/>
                  <a:pathLst>
                    <a:path w="1344" h="2046">
                      <a:moveTo>
                        <a:pt x="0" y="364"/>
                      </a:moveTo>
                      <a:lnTo>
                        <a:pt x="1344" y="0"/>
                      </a:lnTo>
                      <a:lnTo>
                        <a:pt x="1344" y="1682"/>
                      </a:lnTo>
                      <a:lnTo>
                        <a:pt x="0" y="2046"/>
                      </a:lnTo>
                      <a:lnTo>
                        <a:pt x="0" y="36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48" name="Freeform 909"/>
                <p:cNvSpPr>
                  <a:spLocks/>
                </p:cNvSpPr>
                <p:nvPr/>
              </p:nvSpPr>
              <p:spPr bwMode="gray">
                <a:xfrm>
                  <a:off x="-3012" y="1353"/>
                  <a:ext cx="1444" cy="1107"/>
                </a:xfrm>
                <a:custGeom>
                  <a:avLst/>
                  <a:gdLst/>
                  <a:ahLst/>
                  <a:cxnLst>
                    <a:cxn ang="0">
                      <a:pos x="0" y="0"/>
                    </a:cxn>
                    <a:cxn ang="0">
                      <a:pos x="0" y="722"/>
                    </a:cxn>
                    <a:cxn ang="0">
                      <a:pos x="1444" y="1107"/>
                    </a:cxn>
                    <a:cxn ang="0">
                      <a:pos x="1444" y="385"/>
                    </a:cxn>
                    <a:cxn ang="0">
                      <a:pos x="0" y="0"/>
                    </a:cxn>
                  </a:cxnLst>
                  <a:rect l="0" t="0" r="r" b="b"/>
                  <a:pathLst>
                    <a:path w="1444" h="1107">
                      <a:moveTo>
                        <a:pt x="0" y="0"/>
                      </a:moveTo>
                      <a:lnTo>
                        <a:pt x="0" y="722"/>
                      </a:lnTo>
                      <a:lnTo>
                        <a:pt x="1444" y="1107"/>
                      </a:lnTo>
                      <a:lnTo>
                        <a:pt x="1444"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49" name="Freeform 910"/>
                <p:cNvSpPr>
                  <a:spLocks/>
                </p:cNvSpPr>
                <p:nvPr/>
              </p:nvSpPr>
              <p:spPr bwMode="gray">
                <a:xfrm>
                  <a:off x="-3676" y="1175"/>
                  <a:ext cx="593" cy="1630"/>
                </a:xfrm>
                <a:custGeom>
                  <a:avLst/>
                  <a:gdLst/>
                  <a:ahLst/>
                  <a:cxnLst>
                    <a:cxn ang="0">
                      <a:pos x="0" y="0"/>
                    </a:cxn>
                    <a:cxn ang="0">
                      <a:pos x="593" y="161"/>
                    </a:cxn>
                    <a:cxn ang="0">
                      <a:pos x="593" y="1630"/>
                    </a:cxn>
                    <a:cxn ang="0">
                      <a:pos x="279" y="1545"/>
                    </a:cxn>
                    <a:cxn ang="0">
                      <a:pos x="0" y="962"/>
                    </a:cxn>
                    <a:cxn ang="0">
                      <a:pos x="0" y="0"/>
                    </a:cxn>
                  </a:cxnLst>
                  <a:rect l="0" t="0" r="r" b="b"/>
                  <a:pathLst>
                    <a:path w="593" h="1630">
                      <a:moveTo>
                        <a:pt x="0" y="0"/>
                      </a:moveTo>
                      <a:lnTo>
                        <a:pt x="593" y="161"/>
                      </a:lnTo>
                      <a:lnTo>
                        <a:pt x="593" y="1630"/>
                      </a:lnTo>
                      <a:lnTo>
                        <a:pt x="279" y="1545"/>
                      </a:lnTo>
                      <a:lnTo>
                        <a:pt x="0" y="962"/>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50" name="Freeform 911"/>
                <p:cNvSpPr>
                  <a:spLocks/>
                </p:cNvSpPr>
                <p:nvPr/>
              </p:nvSpPr>
              <p:spPr bwMode="gray">
                <a:xfrm>
                  <a:off x="-3603" y="1291"/>
                  <a:ext cx="452" cy="747"/>
                </a:xfrm>
                <a:custGeom>
                  <a:avLst/>
                  <a:gdLst/>
                  <a:ahLst/>
                  <a:cxnLst>
                    <a:cxn ang="0">
                      <a:pos x="0" y="0"/>
                    </a:cxn>
                    <a:cxn ang="0">
                      <a:pos x="0" y="626"/>
                    </a:cxn>
                    <a:cxn ang="0">
                      <a:pos x="452" y="747"/>
                    </a:cxn>
                    <a:cxn ang="0">
                      <a:pos x="452" y="121"/>
                    </a:cxn>
                    <a:cxn ang="0">
                      <a:pos x="0" y="0"/>
                    </a:cxn>
                  </a:cxnLst>
                  <a:rect l="0" t="0" r="r" b="b"/>
                  <a:pathLst>
                    <a:path w="452" h="747">
                      <a:moveTo>
                        <a:pt x="0" y="0"/>
                      </a:moveTo>
                      <a:lnTo>
                        <a:pt x="0" y="626"/>
                      </a:lnTo>
                      <a:lnTo>
                        <a:pt x="452" y="747"/>
                      </a:lnTo>
                      <a:lnTo>
                        <a:pt x="452" y="121"/>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51" name="Freeform 912"/>
                <p:cNvSpPr>
                  <a:spLocks/>
                </p:cNvSpPr>
                <p:nvPr/>
              </p:nvSpPr>
              <p:spPr bwMode="gray">
                <a:xfrm>
                  <a:off x="-3914" y="1376"/>
                  <a:ext cx="167" cy="487"/>
                </a:xfrm>
                <a:custGeom>
                  <a:avLst/>
                  <a:gdLst/>
                  <a:ahLst/>
                  <a:cxnLst>
                    <a:cxn ang="0">
                      <a:pos x="0" y="487"/>
                    </a:cxn>
                    <a:cxn ang="0">
                      <a:pos x="0" y="45"/>
                    </a:cxn>
                    <a:cxn ang="0">
                      <a:pos x="167" y="0"/>
                    </a:cxn>
                    <a:cxn ang="0">
                      <a:pos x="167" y="442"/>
                    </a:cxn>
                    <a:cxn ang="0">
                      <a:pos x="0" y="487"/>
                    </a:cxn>
                  </a:cxnLst>
                  <a:rect l="0" t="0" r="r" b="b"/>
                  <a:pathLst>
                    <a:path w="167" h="487">
                      <a:moveTo>
                        <a:pt x="0" y="487"/>
                      </a:moveTo>
                      <a:lnTo>
                        <a:pt x="0" y="45"/>
                      </a:lnTo>
                      <a:lnTo>
                        <a:pt x="167" y="0"/>
                      </a:lnTo>
                      <a:lnTo>
                        <a:pt x="167" y="442"/>
                      </a:lnTo>
                      <a:lnTo>
                        <a:pt x="0" y="487"/>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52" name="Freeform 913"/>
                <p:cNvSpPr>
                  <a:spLocks/>
                </p:cNvSpPr>
                <p:nvPr/>
              </p:nvSpPr>
              <p:spPr bwMode="gray">
                <a:xfrm>
                  <a:off x="-3945" y="1414"/>
                  <a:ext cx="31" cy="449"/>
                </a:xfrm>
                <a:custGeom>
                  <a:avLst/>
                  <a:gdLst/>
                  <a:ahLst/>
                  <a:cxnLst>
                    <a:cxn ang="0">
                      <a:pos x="31" y="7"/>
                    </a:cxn>
                    <a:cxn ang="0">
                      <a:pos x="0" y="0"/>
                    </a:cxn>
                    <a:cxn ang="0">
                      <a:pos x="0" y="439"/>
                    </a:cxn>
                    <a:cxn ang="0">
                      <a:pos x="31" y="449"/>
                    </a:cxn>
                    <a:cxn ang="0">
                      <a:pos x="31" y="7"/>
                    </a:cxn>
                  </a:cxnLst>
                  <a:rect l="0" t="0" r="r" b="b"/>
                  <a:pathLst>
                    <a:path w="31" h="449">
                      <a:moveTo>
                        <a:pt x="31" y="7"/>
                      </a:moveTo>
                      <a:lnTo>
                        <a:pt x="0" y="0"/>
                      </a:lnTo>
                      <a:lnTo>
                        <a:pt x="0" y="439"/>
                      </a:lnTo>
                      <a:lnTo>
                        <a:pt x="31" y="449"/>
                      </a:lnTo>
                      <a:lnTo>
                        <a:pt x="31" y="7"/>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53" name="Freeform 914"/>
                <p:cNvSpPr>
                  <a:spLocks/>
                </p:cNvSpPr>
                <p:nvPr/>
              </p:nvSpPr>
              <p:spPr bwMode="gray">
                <a:xfrm>
                  <a:off x="-3945" y="1369"/>
                  <a:ext cx="198" cy="52"/>
                </a:xfrm>
                <a:custGeom>
                  <a:avLst/>
                  <a:gdLst/>
                  <a:ahLst/>
                  <a:cxnLst>
                    <a:cxn ang="0">
                      <a:pos x="198" y="7"/>
                    </a:cxn>
                    <a:cxn ang="0">
                      <a:pos x="165" y="0"/>
                    </a:cxn>
                    <a:cxn ang="0">
                      <a:pos x="0" y="45"/>
                    </a:cxn>
                    <a:cxn ang="0">
                      <a:pos x="31" y="52"/>
                    </a:cxn>
                    <a:cxn ang="0">
                      <a:pos x="198" y="7"/>
                    </a:cxn>
                  </a:cxnLst>
                  <a:rect l="0" t="0" r="r" b="b"/>
                  <a:pathLst>
                    <a:path w="198" h="52">
                      <a:moveTo>
                        <a:pt x="198" y="7"/>
                      </a:moveTo>
                      <a:lnTo>
                        <a:pt x="165" y="0"/>
                      </a:lnTo>
                      <a:lnTo>
                        <a:pt x="0" y="45"/>
                      </a:lnTo>
                      <a:lnTo>
                        <a:pt x="31" y="52"/>
                      </a:lnTo>
                      <a:lnTo>
                        <a:pt x="198" y="7"/>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54" name="Freeform 915"/>
                <p:cNvSpPr>
                  <a:spLocks/>
                </p:cNvSpPr>
                <p:nvPr/>
              </p:nvSpPr>
              <p:spPr bwMode="gray">
                <a:xfrm>
                  <a:off x="-3721" y="1894"/>
                  <a:ext cx="26" cy="30"/>
                </a:xfrm>
                <a:custGeom>
                  <a:avLst/>
                  <a:gdLst/>
                  <a:ahLst/>
                  <a:cxnLst>
                    <a:cxn ang="0">
                      <a:pos x="9" y="11"/>
                    </a:cxn>
                    <a:cxn ang="0">
                      <a:pos x="2" y="9"/>
                    </a:cxn>
                    <a:cxn ang="0">
                      <a:pos x="2" y="1"/>
                    </a:cxn>
                    <a:cxn ang="0">
                      <a:pos x="9" y="4"/>
                    </a:cxn>
                    <a:cxn ang="0">
                      <a:pos x="9" y="11"/>
                    </a:cxn>
                  </a:cxnLst>
                  <a:rect l="0" t="0" r="r" b="b"/>
                  <a:pathLst>
                    <a:path w="11" h="13">
                      <a:moveTo>
                        <a:pt x="9" y="11"/>
                      </a:moveTo>
                      <a:cubicBezTo>
                        <a:pt x="8" y="13"/>
                        <a:pt x="4" y="11"/>
                        <a:pt x="2" y="9"/>
                      </a:cubicBezTo>
                      <a:cubicBezTo>
                        <a:pt x="0" y="6"/>
                        <a:pt x="0" y="3"/>
                        <a:pt x="2" y="1"/>
                      </a:cubicBezTo>
                      <a:cubicBezTo>
                        <a:pt x="4" y="0"/>
                        <a:pt x="7" y="1"/>
                        <a:pt x="9" y="4"/>
                      </a:cubicBezTo>
                      <a:cubicBezTo>
                        <a:pt x="11" y="6"/>
                        <a:pt x="11" y="10"/>
                        <a:pt x="9" y="11"/>
                      </a:cubicBezTo>
                      <a:close/>
                    </a:path>
                  </a:pathLst>
                </a:custGeom>
                <a:solidFill>
                  <a:srgbClr val="000000"/>
                </a:solidFill>
                <a:ln w="3175">
                  <a:solidFill>
                    <a:schemeClr val="tx1"/>
                  </a:solidFill>
                  <a:round/>
                  <a:headEnd/>
                  <a:tailEnd/>
                </a:ln>
              </p:spPr>
              <p:txBody>
                <a:bodyPr/>
                <a:lstStyle/>
                <a:p>
                  <a:endParaRPr lang="en-US" dirty="0"/>
                </a:p>
              </p:txBody>
            </p:sp>
            <p:sp>
              <p:nvSpPr>
                <p:cNvPr id="3955" name="Freeform 916"/>
                <p:cNvSpPr>
                  <a:spLocks/>
                </p:cNvSpPr>
                <p:nvPr/>
              </p:nvSpPr>
              <p:spPr bwMode="gray">
                <a:xfrm>
                  <a:off x="-3721" y="1213"/>
                  <a:ext cx="26" cy="31"/>
                </a:xfrm>
                <a:custGeom>
                  <a:avLst/>
                  <a:gdLst/>
                  <a:ahLst/>
                  <a:cxnLst>
                    <a:cxn ang="0">
                      <a:pos x="9" y="12"/>
                    </a:cxn>
                    <a:cxn ang="0">
                      <a:pos x="2" y="9"/>
                    </a:cxn>
                    <a:cxn ang="0">
                      <a:pos x="2" y="2"/>
                    </a:cxn>
                    <a:cxn ang="0">
                      <a:pos x="9" y="4"/>
                    </a:cxn>
                    <a:cxn ang="0">
                      <a:pos x="9" y="12"/>
                    </a:cxn>
                  </a:cxnLst>
                  <a:rect l="0" t="0" r="r" b="b"/>
                  <a:pathLst>
                    <a:path w="11" h="13">
                      <a:moveTo>
                        <a:pt x="9" y="12"/>
                      </a:moveTo>
                      <a:cubicBezTo>
                        <a:pt x="8" y="13"/>
                        <a:pt x="4" y="12"/>
                        <a:pt x="2" y="9"/>
                      </a:cubicBezTo>
                      <a:cubicBezTo>
                        <a:pt x="0" y="7"/>
                        <a:pt x="0" y="3"/>
                        <a:pt x="2" y="2"/>
                      </a:cubicBezTo>
                      <a:cubicBezTo>
                        <a:pt x="4" y="0"/>
                        <a:pt x="7" y="1"/>
                        <a:pt x="9" y="4"/>
                      </a:cubicBezTo>
                      <a:cubicBezTo>
                        <a:pt x="11" y="7"/>
                        <a:pt x="11" y="10"/>
                        <a:pt x="9" y="12"/>
                      </a:cubicBezTo>
                      <a:close/>
                    </a:path>
                  </a:pathLst>
                </a:custGeom>
                <a:solidFill>
                  <a:srgbClr val="000000"/>
                </a:solidFill>
                <a:ln w="3175">
                  <a:solidFill>
                    <a:schemeClr val="tx1"/>
                  </a:solidFill>
                  <a:round/>
                  <a:headEnd/>
                  <a:tailEnd/>
                </a:ln>
              </p:spPr>
              <p:txBody>
                <a:bodyPr/>
                <a:lstStyle/>
                <a:p>
                  <a:endParaRPr lang="en-US" dirty="0"/>
                </a:p>
              </p:txBody>
            </p:sp>
            <p:sp>
              <p:nvSpPr>
                <p:cNvPr id="3956" name="Freeform 917"/>
                <p:cNvSpPr>
                  <a:spLocks/>
                </p:cNvSpPr>
                <p:nvPr/>
              </p:nvSpPr>
              <p:spPr bwMode="gray">
                <a:xfrm>
                  <a:off x="-3924" y="1220"/>
                  <a:ext cx="220" cy="756"/>
                </a:xfrm>
                <a:custGeom>
                  <a:avLst/>
                  <a:gdLst/>
                  <a:ahLst/>
                  <a:cxnLst>
                    <a:cxn ang="0">
                      <a:pos x="0" y="24"/>
                    </a:cxn>
                    <a:cxn ang="0">
                      <a:pos x="0" y="320"/>
                    </a:cxn>
                    <a:cxn ang="0">
                      <a:pos x="93" y="295"/>
                    </a:cxn>
                    <a:cxn ang="0">
                      <a:pos x="91" y="287"/>
                    </a:cxn>
                    <a:cxn ang="0">
                      <a:pos x="8" y="310"/>
                    </a:cxn>
                    <a:cxn ang="0">
                      <a:pos x="8" y="30"/>
                    </a:cxn>
                    <a:cxn ang="0">
                      <a:pos x="93" y="8"/>
                    </a:cxn>
                    <a:cxn ang="0">
                      <a:pos x="91" y="0"/>
                    </a:cxn>
                    <a:cxn ang="0">
                      <a:pos x="0" y="24"/>
                    </a:cxn>
                  </a:cxnLst>
                  <a:rect l="0" t="0" r="r" b="b"/>
                  <a:pathLst>
                    <a:path w="93" h="320">
                      <a:moveTo>
                        <a:pt x="0" y="24"/>
                      </a:moveTo>
                      <a:cubicBezTo>
                        <a:pt x="0" y="320"/>
                        <a:pt x="0" y="320"/>
                        <a:pt x="0" y="320"/>
                      </a:cubicBezTo>
                      <a:cubicBezTo>
                        <a:pt x="93" y="295"/>
                        <a:pt x="93" y="295"/>
                        <a:pt x="93" y="295"/>
                      </a:cubicBezTo>
                      <a:cubicBezTo>
                        <a:pt x="91" y="287"/>
                        <a:pt x="91" y="287"/>
                        <a:pt x="91" y="287"/>
                      </a:cubicBezTo>
                      <a:cubicBezTo>
                        <a:pt x="91" y="287"/>
                        <a:pt x="17" y="307"/>
                        <a:pt x="8" y="310"/>
                      </a:cubicBezTo>
                      <a:cubicBezTo>
                        <a:pt x="8" y="300"/>
                        <a:pt x="8" y="36"/>
                        <a:pt x="8" y="30"/>
                      </a:cubicBezTo>
                      <a:cubicBezTo>
                        <a:pt x="14" y="29"/>
                        <a:pt x="93" y="8"/>
                        <a:pt x="93" y="8"/>
                      </a:cubicBezTo>
                      <a:cubicBezTo>
                        <a:pt x="91" y="0"/>
                        <a:pt x="91" y="0"/>
                        <a:pt x="91" y="0"/>
                      </a:cubicBezTo>
                      <a:lnTo>
                        <a:pt x="0" y="24"/>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57" name="Freeform 920"/>
                <p:cNvSpPr>
                  <a:spLocks/>
                </p:cNvSpPr>
                <p:nvPr/>
              </p:nvSpPr>
              <p:spPr bwMode="gray">
                <a:xfrm>
                  <a:off x="-217" y="2779"/>
                  <a:ext cx="80"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1"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58" name="Freeform 921"/>
                <p:cNvSpPr>
                  <a:spLocks/>
                </p:cNvSpPr>
                <p:nvPr/>
              </p:nvSpPr>
              <p:spPr bwMode="gray">
                <a:xfrm>
                  <a:off x="-1427" y="3112"/>
                  <a:ext cx="81" cy="93"/>
                </a:xfrm>
                <a:custGeom>
                  <a:avLst/>
                  <a:gdLst/>
                  <a:ahLst/>
                  <a:cxnLst>
                    <a:cxn ang="0">
                      <a:pos x="6" y="34"/>
                    </a:cxn>
                    <a:cxn ang="0">
                      <a:pos x="27" y="27"/>
                    </a:cxn>
                    <a:cxn ang="0">
                      <a:pos x="29" y="5"/>
                    </a:cxn>
                    <a:cxn ang="0">
                      <a:pos x="7" y="12"/>
                    </a:cxn>
                    <a:cxn ang="0">
                      <a:pos x="6" y="34"/>
                    </a:cxn>
                  </a:cxnLst>
                  <a:rect l="0" t="0" r="r" b="b"/>
                  <a:pathLst>
                    <a:path w="34" h="39">
                      <a:moveTo>
                        <a:pt x="6" y="34"/>
                      </a:moveTo>
                      <a:cubicBezTo>
                        <a:pt x="12" y="39"/>
                        <a:pt x="21" y="36"/>
                        <a:pt x="27" y="27"/>
                      </a:cubicBezTo>
                      <a:cubicBezTo>
                        <a:pt x="34" y="19"/>
                        <a:pt x="34" y="9"/>
                        <a:pt x="29" y="5"/>
                      </a:cubicBezTo>
                      <a:cubicBezTo>
                        <a:pt x="23" y="0"/>
                        <a:pt x="13" y="4"/>
                        <a:pt x="7" y="12"/>
                      </a:cubicBezTo>
                      <a:cubicBezTo>
                        <a:pt x="1" y="20"/>
                        <a:pt x="0" y="30"/>
                        <a:pt x="6" y="34"/>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59" name="Freeform 922"/>
                <p:cNvSpPr>
                  <a:spLocks/>
                </p:cNvSpPr>
                <p:nvPr/>
              </p:nvSpPr>
              <p:spPr bwMode="gray">
                <a:xfrm>
                  <a:off x="-1420" y="3032"/>
                  <a:ext cx="67" cy="76"/>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5"/>
                        <a:pt x="28" y="7"/>
                        <a:pt x="24"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60" name="Freeform 923"/>
                <p:cNvSpPr>
                  <a:spLocks/>
                </p:cNvSpPr>
                <p:nvPr/>
              </p:nvSpPr>
              <p:spPr bwMode="gray">
                <a:xfrm>
                  <a:off x="-210" y="2699"/>
                  <a:ext cx="66" cy="76"/>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5"/>
                        <a:pt x="28" y="7"/>
                        <a:pt x="23" y="4"/>
                      </a:cubicBezTo>
                      <a:cubicBezTo>
                        <a:pt x="19" y="0"/>
                        <a:pt x="11" y="3"/>
                        <a:pt x="6" y="10"/>
                      </a:cubicBezTo>
                      <a:cubicBezTo>
                        <a:pt x="1" y="16"/>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61" name="Freeform 924"/>
                <p:cNvSpPr>
                  <a:spLocks/>
                </p:cNvSpPr>
                <p:nvPr/>
              </p:nvSpPr>
              <p:spPr bwMode="gray">
                <a:xfrm>
                  <a:off x="-1420" y="1556"/>
                  <a:ext cx="67" cy="75"/>
                </a:xfrm>
                <a:custGeom>
                  <a:avLst/>
                  <a:gdLst/>
                  <a:ahLst/>
                  <a:cxnLst>
                    <a:cxn ang="0">
                      <a:pos x="5" y="28"/>
                    </a:cxn>
                    <a:cxn ang="0">
                      <a:pos x="23" y="22"/>
                    </a:cxn>
                    <a:cxn ang="0">
                      <a:pos x="24" y="4"/>
                    </a:cxn>
                    <a:cxn ang="0">
                      <a:pos x="6" y="10"/>
                    </a:cxn>
                    <a:cxn ang="0">
                      <a:pos x="5" y="28"/>
                    </a:cxn>
                  </a:cxnLst>
                  <a:rect l="0" t="0" r="r" b="b"/>
                  <a:pathLst>
                    <a:path w="28" h="32">
                      <a:moveTo>
                        <a:pt x="5" y="28"/>
                      </a:moveTo>
                      <a:cubicBezTo>
                        <a:pt x="10" y="32"/>
                        <a:pt x="17" y="29"/>
                        <a:pt x="23" y="22"/>
                      </a:cubicBezTo>
                      <a:cubicBezTo>
                        <a:pt x="28" y="16"/>
                        <a:pt x="28" y="7"/>
                        <a:pt x="24"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62" name="Freeform 925"/>
                <p:cNvSpPr>
                  <a:spLocks/>
                </p:cNvSpPr>
                <p:nvPr/>
              </p:nvSpPr>
              <p:spPr bwMode="gray">
                <a:xfrm>
                  <a:off x="-210" y="1223"/>
                  <a:ext cx="66" cy="75"/>
                </a:xfrm>
                <a:custGeom>
                  <a:avLst/>
                  <a:gdLst/>
                  <a:ahLst/>
                  <a:cxnLst>
                    <a:cxn ang="0">
                      <a:pos x="5" y="28"/>
                    </a:cxn>
                    <a:cxn ang="0">
                      <a:pos x="23" y="22"/>
                    </a:cxn>
                    <a:cxn ang="0">
                      <a:pos x="23" y="4"/>
                    </a:cxn>
                    <a:cxn ang="0">
                      <a:pos x="6" y="10"/>
                    </a:cxn>
                    <a:cxn ang="0">
                      <a:pos x="5" y="28"/>
                    </a:cxn>
                  </a:cxnLst>
                  <a:rect l="0" t="0" r="r" b="b"/>
                  <a:pathLst>
                    <a:path w="28" h="32">
                      <a:moveTo>
                        <a:pt x="5" y="28"/>
                      </a:moveTo>
                      <a:cubicBezTo>
                        <a:pt x="10" y="32"/>
                        <a:pt x="17" y="29"/>
                        <a:pt x="23" y="22"/>
                      </a:cubicBezTo>
                      <a:cubicBezTo>
                        <a:pt x="28" y="16"/>
                        <a:pt x="28" y="7"/>
                        <a:pt x="23" y="4"/>
                      </a:cubicBezTo>
                      <a:cubicBezTo>
                        <a:pt x="19" y="0"/>
                        <a:pt x="11" y="3"/>
                        <a:pt x="6" y="10"/>
                      </a:cubicBezTo>
                      <a:cubicBezTo>
                        <a:pt x="1" y="17"/>
                        <a:pt x="0" y="25"/>
                        <a:pt x="5" y="2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963" name="Freeform 926"/>
                <p:cNvSpPr>
                  <a:spLocks/>
                </p:cNvSpPr>
                <p:nvPr/>
              </p:nvSpPr>
              <p:spPr bwMode="gray">
                <a:xfrm>
                  <a:off x="-895" y="2137"/>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64" name="Freeform 927"/>
                <p:cNvSpPr>
                  <a:spLocks/>
                </p:cNvSpPr>
                <p:nvPr/>
              </p:nvSpPr>
              <p:spPr bwMode="gray">
                <a:xfrm>
                  <a:off x="-756" y="2106"/>
                  <a:ext cx="71" cy="182"/>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gradFill rotWithShape="1">
                  <a:gsLst>
                    <a:gs pos="0">
                      <a:srgbClr val="EAEAEA"/>
                    </a:gs>
                    <a:gs pos="100000">
                      <a:srgbClr val="C0C0C0"/>
                    </a:gs>
                  </a:gsLst>
                  <a:lin ang="0" scaled="1"/>
                </a:gradFill>
                <a:ln w="3175" cap="flat" cmpd="sng">
                  <a:solidFill>
                    <a:srgbClr val="000000"/>
                  </a:solidFill>
                  <a:prstDash val="solid"/>
                  <a:miter lim="800000"/>
                  <a:headEnd type="none" w="med" len="med"/>
                  <a:tailEnd type="none" w="med" len="med"/>
                </a:ln>
                <a:effectLst/>
              </p:spPr>
              <p:txBody>
                <a:bodyPr/>
                <a:lstStyle/>
                <a:p>
                  <a:endParaRPr lang="en-US" dirty="0"/>
                </a:p>
              </p:txBody>
            </p:sp>
            <p:sp>
              <p:nvSpPr>
                <p:cNvPr id="3965" name="Freeform 928"/>
                <p:cNvSpPr>
                  <a:spLocks/>
                </p:cNvSpPr>
                <p:nvPr/>
              </p:nvSpPr>
              <p:spPr bwMode="gray">
                <a:xfrm>
                  <a:off x="-4243" y="2397"/>
                  <a:ext cx="156" cy="160"/>
                </a:xfrm>
                <a:custGeom>
                  <a:avLst/>
                  <a:gdLst/>
                  <a:ahLst/>
                  <a:cxnLst>
                    <a:cxn ang="0">
                      <a:pos x="66" y="68"/>
                    </a:cxn>
                    <a:cxn ang="0">
                      <a:pos x="13" y="43"/>
                    </a:cxn>
                    <a:cxn ang="0">
                      <a:pos x="13" y="0"/>
                    </a:cxn>
                    <a:cxn ang="0">
                      <a:pos x="66" y="12"/>
                    </a:cxn>
                    <a:cxn ang="0">
                      <a:pos x="66" y="68"/>
                    </a:cxn>
                  </a:cxnLst>
                  <a:rect l="0" t="0" r="r" b="b"/>
                  <a:pathLst>
                    <a:path w="66" h="68">
                      <a:moveTo>
                        <a:pt x="66" y="68"/>
                      </a:moveTo>
                      <a:cubicBezTo>
                        <a:pt x="6" y="58"/>
                        <a:pt x="13" y="56"/>
                        <a:pt x="13" y="43"/>
                      </a:cubicBezTo>
                      <a:cubicBezTo>
                        <a:pt x="13" y="31"/>
                        <a:pt x="0" y="0"/>
                        <a:pt x="13" y="0"/>
                      </a:cubicBezTo>
                      <a:cubicBezTo>
                        <a:pt x="26" y="0"/>
                        <a:pt x="54" y="12"/>
                        <a:pt x="66" y="12"/>
                      </a:cubicBezTo>
                      <a:lnTo>
                        <a:pt x="66" y="68"/>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nvGrpSpPr>
              <p:cNvPr id="3928" name="Group 929"/>
              <p:cNvGrpSpPr>
                <a:grpSpLocks/>
              </p:cNvGrpSpPr>
              <p:nvPr/>
            </p:nvGrpSpPr>
            <p:grpSpPr bwMode="gray">
              <a:xfrm>
                <a:off x="5102" y="2847"/>
                <a:ext cx="423" cy="598"/>
                <a:chOff x="5096" y="2849"/>
                <a:chExt cx="423" cy="598"/>
              </a:xfrm>
            </p:grpSpPr>
            <p:sp>
              <p:nvSpPr>
                <p:cNvPr id="3929" name="Freeform 932"/>
                <p:cNvSpPr>
                  <a:spLocks/>
                </p:cNvSpPr>
                <p:nvPr/>
              </p:nvSpPr>
              <p:spPr bwMode="gray">
                <a:xfrm>
                  <a:off x="5096" y="2849"/>
                  <a:ext cx="423" cy="487"/>
                </a:xfrm>
                <a:custGeom>
                  <a:avLst/>
                  <a:gdLst/>
                  <a:ahLst/>
                  <a:cxnLst>
                    <a:cxn ang="0">
                      <a:pos x="1167" y="0"/>
                    </a:cxn>
                    <a:cxn ang="0">
                      <a:pos x="0" y="317"/>
                    </a:cxn>
                    <a:cxn ang="0">
                      <a:pos x="0" y="1027"/>
                    </a:cxn>
                    <a:cxn ang="0">
                      <a:pos x="1167" y="1342"/>
                    </a:cxn>
                    <a:cxn ang="0">
                      <a:pos x="1167" y="0"/>
                    </a:cxn>
                  </a:cxnLst>
                  <a:rect l="0" t="0" r="r" b="b"/>
                  <a:pathLst>
                    <a:path w="1167" h="1342">
                      <a:moveTo>
                        <a:pt x="1167" y="0"/>
                      </a:moveTo>
                      <a:lnTo>
                        <a:pt x="0" y="317"/>
                      </a:lnTo>
                      <a:lnTo>
                        <a:pt x="0" y="1027"/>
                      </a:lnTo>
                      <a:lnTo>
                        <a:pt x="1167" y="1342"/>
                      </a:lnTo>
                      <a:lnTo>
                        <a:pt x="1167" y="0"/>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930" name="Freeform 933"/>
                <p:cNvSpPr>
                  <a:spLocks/>
                </p:cNvSpPr>
                <p:nvPr/>
              </p:nvSpPr>
              <p:spPr bwMode="gray">
                <a:xfrm>
                  <a:off x="5096" y="3219"/>
                  <a:ext cx="423" cy="228"/>
                </a:xfrm>
                <a:custGeom>
                  <a:avLst/>
                  <a:gdLst/>
                  <a:ahLst/>
                  <a:cxnLst>
                    <a:cxn ang="0">
                      <a:pos x="0" y="0"/>
                    </a:cxn>
                    <a:cxn ang="0">
                      <a:pos x="0" y="629"/>
                    </a:cxn>
                    <a:cxn ang="0">
                      <a:pos x="1167" y="315"/>
                    </a:cxn>
                    <a:cxn ang="0">
                      <a:pos x="1167" y="315"/>
                    </a:cxn>
                    <a:cxn ang="0">
                      <a:pos x="0" y="0"/>
                    </a:cxn>
                  </a:cxnLst>
                  <a:rect l="0" t="0" r="r" b="b"/>
                  <a:pathLst>
                    <a:path w="1167" h="629">
                      <a:moveTo>
                        <a:pt x="0" y="0"/>
                      </a:moveTo>
                      <a:lnTo>
                        <a:pt x="0" y="629"/>
                      </a:lnTo>
                      <a:lnTo>
                        <a:pt x="1167" y="315"/>
                      </a:lnTo>
                      <a:lnTo>
                        <a:pt x="1167" y="315"/>
                      </a:lnTo>
                      <a:lnTo>
                        <a:pt x="0" y="0"/>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grpSp>
        </p:grpSp>
        <p:grpSp>
          <p:nvGrpSpPr>
            <p:cNvPr id="3675" name="Gruppieren 3674"/>
            <p:cNvGrpSpPr/>
            <p:nvPr/>
          </p:nvGrpSpPr>
          <p:grpSpPr bwMode="gray">
            <a:xfrm>
              <a:off x="4679828" y="1252999"/>
              <a:ext cx="78822" cy="111482"/>
              <a:chOff x="2054907" y="5699168"/>
              <a:chExt cx="296905" cy="419931"/>
            </a:xfrm>
          </p:grpSpPr>
          <p:sp>
            <p:nvSpPr>
              <p:cNvPr id="3923" name="Freeform 463"/>
              <p:cNvSpPr>
                <a:spLocks/>
              </p:cNvSpPr>
              <p:nvPr/>
            </p:nvSpPr>
            <p:spPr bwMode="gray">
              <a:xfrm flipH="1">
                <a:off x="2203232" y="5738545"/>
                <a:ext cx="148580" cy="380554"/>
              </a:xfrm>
              <a:custGeom>
                <a:avLst/>
                <a:gdLst/>
                <a:ahLst/>
                <a:cxnLst>
                  <a:cxn ang="0">
                    <a:pos x="0" y="159"/>
                  </a:cxn>
                  <a:cxn ang="0">
                    <a:pos x="0" y="1498"/>
                  </a:cxn>
                  <a:cxn ang="0">
                    <a:pos x="584" y="1342"/>
                  </a:cxn>
                  <a:cxn ang="0">
                    <a:pos x="584" y="0"/>
                  </a:cxn>
                  <a:cxn ang="0">
                    <a:pos x="0" y="159"/>
                  </a:cxn>
                </a:cxnLst>
                <a:rect l="0" t="0" r="r" b="b"/>
                <a:pathLst>
                  <a:path w="584" h="1498">
                    <a:moveTo>
                      <a:pt x="0" y="159"/>
                    </a:moveTo>
                    <a:lnTo>
                      <a:pt x="0" y="1498"/>
                    </a:lnTo>
                    <a:lnTo>
                      <a:pt x="584" y="1342"/>
                    </a:lnTo>
                    <a:lnTo>
                      <a:pt x="584" y="0"/>
                    </a:lnTo>
                    <a:lnTo>
                      <a:pt x="0" y="159"/>
                    </a:lnTo>
                    <a:close/>
                  </a:path>
                </a:pathLst>
              </a:custGeom>
              <a:solidFill>
                <a:schemeClr val="bg1">
                  <a:lumMod val="65000"/>
                </a:schemeClr>
              </a:solidFill>
              <a:ln w="3175" cap="flat" cmpd="sng">
                <a:solidFill>
                  <a:schemeClr val="tx1">
                    <a:alpha val="10000"/>
                  </a:schemeClr>
                </a:solidFill>
                <a:prstDash val="solid"/>
                <a:miter lim="800000"/>
                <a:headEnd type="none" w="med" len="med"/>
                <a:tailEnd type="none" w="med" len="med"/>
              </a:ln>
              <a:effectLst/>
            </p:spPr>
            <p:txBody>
              <a:bodyPr/>
              <a:lstStyle/>
              <a:p>
                <a:endParaRPr lang="en-US" dirty="0"/>
              </a:p>
            </p:txBody>
          </p:sp>
          <p:sp>
            <p:nvSpPr>
              <p:cNvPr id="3924" name="Freeform 464"/>
              <p:cNvSpPr>
                <a:spLocks/>
              </p:cNvSpPr>
              <p:nvPr/>
            </p:nvSpPr>
            <p:spPr bwMode="gray">
              <a:xfrm flipH="1">
                <a:off x="2054907" y="5699168"/>
                <a:ext cx="148325" cy="380300"/>
              </a:xfrm>
              <a:custGeom>
                <a:avLst/>
                <a:gdLst/>
                <a:ahLst/>
                <a:cxnLst>
                  <a:cxn ang="0">
                    <a:pos x="583" y="0"/>
                  </a:cxn>
                  <a:cxn ang="0">
                    <a:pos x="0" y="155"/>
                  </a:cxn>
                  <a:cxn ang="0">
                    <a:pos x="0" y="1497"/>
                  </a:cxn>
                  <a:cxn ang="0">
                    <a:pos x="583" y="1339"/>
                  </a:cxn>
                  <a:cxn ang="0">
                    <a:pos x="583" y="0"/>
                  </a:cxn>
                </a:cxnLst>
                <a:rect l="0" t="0" r="r" b="b"/>
                <a:pathLst>
                  <a:path w="583" h="1497">
                    <a:moveTo>
                      <a:pt x="583" y="0"/>
                    </a:moveTo>
                    <a:lnTo>
                      <a:pt x="0" y="155"/>
                    </a:lnTo>
                    <a:lnTo>
                      <a:pt x="0" y="1497"/>
                    </a:lnTo>
                    <a:lnTo>
                      <a:pt x="583" y="1339"/>
                    </a:lnTo>
                    <a:lnTo>
                      <a:pt x="583" y="0"/>
                    </a:lnTo>
                    <a:close/>
                  </a:path>
                </a:pathLst>
              </a:custGeom>
              <a:solidFill>
                <a:schemeClr val="bg1">
                  <a:lumMod val="65000"/>
                </a:schemeClr>
              </a:solidFill>
              <a:ln w="3175" cap="flat" cmpd="sng">
                <a:solidFill>
                  <a:schemeClr val="tx1">
                    <a:alpha val="10000"/>
                  </a:schemeClr>
                </a:solidFill>
                <a:prstDash val="solid"/>
                <a:miter lim="800000"/>
                <a:headEnd type="none" w="med" len="med"/>
                <a:tailEnd type="none" w="med" len="med"/>
              </a:ln>
              <a:effectLst/>
            </p:spPr>
            <p:txBody>
              <a:bodyPr/>
              <a:lstStyle/>
              <a:p>
                <a:endParaRPr lang="en-US" dirty="0"/>
              </a:p>
            </p:txBody>
          </p:sp>
          <p:sp>
            <p:nvSpPr>
              <p:cNvPr id="3925" name="Freeform 471"/>
              <p:cNvSpPr>
                <a:spLocks/>
              </p:cNvSpPr>
              <p:nvPr/>
            </p:nvSpPr>
            <p:spPr bwMode="gray">
              <a:xfrm flipH="1">
                <a:off x="2212899" y="5904942"/>
                <a:ext cx="18064" cy="46235"/>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solidFill>
                <a:schemeClr val="bg1">
                  <a:lumMod val="95000"/>
                </a:schemeClr>
              </a:solidFill>
              <a:ln w="3175" cap="flat" cmpd="sng">
                <a:noFill/>
                <a:prstDash val="solid"/>
                <a:miter lim="800000"/>
                <a:headEnd type="none" w="med" len="med"/>
                <a:tailEnd type="none" w="med" len="med"/>
              </a:ln>
              <a:effectLst/>
            </p:spPr>
            <p:txBody>
              <a:bodyPr/>
              <a:lstStyle/>
              <a:p>
                <a:endParaRPr lang="en-US" dirty="0"/>
              </a:p>
            </p:txBody>
          </p:sp>
          <p:sp>
            <p:nvSpPr>
              <p:cNvPr id="3926" name="Freeform 472"/>
              <p:cNvSpPr>
                <a:spLocks/>
              </p:cNvSpPr>
              <p:nvPr/>
            </p:nvSpPr>
            <p:spPr bwMode="gray">
              <a:xfrm flipH="1">
                <a:off x="2177536" y="5897067"/>
                <a:ext cx="18064" cy="46235"/>
              </a:xfrm>
              <a:custGeom>
                <a:avLst/>
                <a:gdLst/>
                <a:ahLst/>
                <a:cxnLst>
                  <a:cxn ang="0">
                    <a:pos x="0" y="19"/>
                  </a:cxn>
                  <a:cxn ang="0">
                    <a:pos x="0" y="182"/>
                  </a:cxn>
                  <a:cxn ang="0">
                    <a:pos x="71" y="163"/>
                  </a:cxn>
                  <a:cxn ang="0">
                    <a:pos x="71" y="0"/>
                  </a:cxn>
                  <a:cxn ang="0">
                    <a:pos x="0" y="19"/>
                  </a:cxn>
                </a:cxnLst>
                <a:rect l="0" t="0" r="r" b="b"/>
                <a:pathLst>
                  <a:path w="71" h="182">
                    <a:moveTo>
                      <a:pt x="0" y="19"/>
                    </a:moveTo>
                    <a:lnTo>
                      <a:pt x="0" y="182"/>
                    </a:lnTo>
                    <a:lnTo>
                      <a:pt x="71" y="163"/>
                    </a:lnTo>
                    <a:lnTo>
                      <a:pt x="71" y="0"/>
                    </a:lnTo>
                    <a:lnTo>
                      <a:pt x="0" y="19"/>
                    </a:lnTo>
                    <a:close/>
                  </a:path>
                </a:pathLst>
              </a:custGeom>
              <a:solidFill>
                <a:schemeClr val="bg1">
                  <a:lumMod val="95000"/>
                </a:schemeClr>
              </a:solidFill>
              <a:ln w="3175" cap="flat" cmpd="sng">
                <a:noFill/>
                <a:prstDash val="solid"/>
                <a:miter lim="800000"/>
                <a:headEnd type="none" w="med" len="med"/>
                <a:tailEnd type="none" w="med" len="med"/>
              </a:ln>
              <a:effectLst/>
            </p:spPr>
            <p:txBody>
              <a:bodyPr/>
              <a:lstStyle/>
              <a:p>
                <a:endParaRPr lang="en-US" dirty="0"/>
              </a:p>
            </p:txBody>
          </p:sp>
        </p:grpSp>
        <p:sp>
          <p:nvSpPr>
            <p:cNvPr id="3676" name="Freeform 3515"/>
            <p:cNvSpPr>
              <a:spLocks/>
            </p:cNvSpPr>
            <p:nvPr/>
          </p:nvSpPr>
          <p:spPr bwMode="gray">
            <a:xfrm flipH="1">
              <a:off x="7975738" y="1884852"/>
              <a:ext cx="42670" cy="32672"/>
            </a:xfrm>
            <a:custGeom>
              <a:avLst/>
              <a:gdLst>
                <a:gd name="T0" fmla="*/ 99 w 699"/>
                <a:gd name="T1" fmla="*/ 537 h 537"/>
                <a:gd name="T2" fmla="*/ 0 w 699"/>
                <a:gd name="T3" fmla="*/ 152 h 537"/>
                <a:gd name="T4" fmla="*/ 345 w 699"/>
                <a:gd name="T5" fmla="*/ 0 h 537"/>
                <a:gd name="T6" fmla="*/ 699 w 699"/>
                <a:gd name="T7" fmla="*/ 88 h 537"/>
                <a:gd name="T8" fmla="*/ 550 w 699"/>
                <a:gd name="T9" fmla="*/ 416 h 537"/>
                <a:gd name="T10" fmla="*/ 99 w 699"/>
                <a:gd name="T11" fmla="*/ 537 h 537"/>
                <a:gd name="T12" fmla="*/ 0 60000 65536"/>
                <a:gd name="T13" fmla="*/ 0 60000 65536"/>
                <a:gd name="T14" fmla="*/ 0 60000 65536"/>
                <a:gd name="T15" fmla="*/ 0 60000 65536"/>
                <a:gd name="T16" fmla="*/ 0 60000 65536"/>
                <a:gd name="T17" fmla="*/ 0 60000 65536"/>
                <a:gd name="T18" fmla="*/ 0 w 699"/>
                <a:gd name="T19" fmla="*/ 0 h 537"/>
                <a:gd name="T20" fmla="*/ 699 w 699"/>
                <a:gd name="T21" fmla="*/ 537 h 537"/>
              </a:gdLst>
              <a:ahLst/>
              <a:cxnLst>
                <a:cxn ang="T12">
                  <a:pos x="T0" y="T1"/>
                </a:cxn>
                <a:cxn ang="T13">
                  <a:pos x="T2" y="T3"/>
                </a:cxn>
                <a:cxn ang="T14">
                  <a:pos x="T4" y="T5"/>
                </a:cxn>
                <a:cxn ang="T15">
                  <a:pos x="T6" y="T7"/>
                </a:cxn>
                <a:cxn ang="T16">
                  <a:pos x="T8" y="T9"/>
                </a:cxn>
                <a:cxn ang="T17">
                  <a:pos x="T10" y="T11"/>
                </a:cxn>
              </a:cxnLst>
              <a:rect l="T18" t="T19" r="T20" b="T21"/>
              <a:pathLst>
                <a:path w="699" h="537">
                  <a:moveTo>
                    <a:pt x="99" y="537"/>
                  </a:moveTo>
                  <a:lnTo>
                    <a:pt x="0" y="152"/>
                  </a:lnTo>
                  <a:lnTo>
                    <a:pt x="345" y="0"/>
                  </a:lnTo>
                  <a:lnTo>
                    <a:pt x="699" y="88"/>
                  </a:lnTo>
                  <a:lnTo>
                    <a:pt x="550" y="416"/>
                  </a:lnTo>
                  <a:lnTo>
                    <a:pt x="99" y="53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77" name="Freeform 3516"/>
            <p:cNvSpPr>
              <a:spLocks/>
            </p:cNvSpPr>
            <p:nvPr/>
          </p:nvSpPr>
          <p:spPr bwMode="gray">
            <a:xfrm flipH="1">
              <a:off x="7958795" y="1890821"/>
              <a:ext cx="43612" cy="47750"/>
            </a:xfrm>
            <a:custGeom>
              <a:avLst/>
              <a:gdLst>
                <a:gd name="T0" fmla="*/ 241 w 302"/>
                <a:gd name="T1" fmla="*/ 96 h 332"/>
                <a:gd name="T2" fmla="*/ 66 w 302"/>
                <a:gd name="T3" fmla="*/ 20 h 332"/>
                <a:gd name="T4" fmla="*/ 66 w 302"/>
                <a:gd name="T5" fmla="*/ 20 h 332"/>
                <a:gd name="T6" fmla="*/ 16 w 302"/>
                <a:gd name="T7" fmla="*/ 33 h 332"/>
                <a:gd name="T8" fmla="*/ 26 w 302"/>
                <a:gd name="T9" fmla="*/ 55 h 332"/>
                <a:gd name="T10" fmla="*/ 58 w 302"/>
                <a:gd name="T11" fmla="*/ 235 h 332"/>
                <a:gd name="T12" fmla="*/ 143 w 302"/>
                <a:gd name="T13" fmla="*/ 305 h 332"/>
                <a:gd name="T14" fmla="*/ 155 w 302"/>
                <a:gd name="T15" fmla="*/ 332 h 332"/>
                <a:gd name="T16" fmla="*/ 221 w 302"/>
                <a:gd name="T17" fmla="*/ 315 h 332"/>
                <a:gd name="T18" fmla="*/ 221 w 302"/>
                <a:gd name="T19" fmla="*/ 315 h 332"/>
                <a:gd name="T20" fmla="*/ 252 w 302"/>
                <a:gd name="T21" fmla="*/ 300 h 332"/>
                <a:gd name="T22" fmla="*/ 241 w 302"/>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
                <a:gd name="T37" fmla="*/ 0 h 332"/>
                <a:gd name="T38" fmla="*/ 302 w 302"/>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 h="332">
                  <a:moveTo>
                    <a:pt x="241" y="96"/>
                  </a:moveTo>
                  <a:cubicBezTo>
                    <a:pt x="191" y="30"/>
                    <a:pt x="117" y="0"/>
                    <a:pt x="66" y="20"/>
                  </a:cubicBezTo>
                  <a:cubicBezTo>
                    <a:pt x="66" y="20"/>
                    <a:pt x="66" y="20"/>
                    <a:pt x="66" y="20"/>
                  </a:cubicBezTo>
                  <a:cubicBezTo>
                    <a:pt x="16" y="33"/>
                    <a:pt x="16" y="33"/>
                    <a:pt x="16" y="33"/>
                  </a:cubicBezTo>
                  <a:cubicBezTo>
                    <a:pt x="26" y="55"/>
                    <a:pt x="26" y="55"/>
                    <a:pt x="26" y="55"/>
                  </a:cubicBezTo>
                  <a:cubicBezTo>
                    <a:pt x="0" y="100"/>
                    <a:pt x="11" y="173"/>
                    <a:pt x="58" y="235"/>
                  </a:cubicBezTo>
                  <a:cubicBezTo>
                    <a:pt x="82" y="267"/>
                    <a:pt x="112" y="291"/>
                    <a:pt x="143" y="305"/>
                  </a:cubicBezTo>
                  <a:cubicBezTo>
                    <a:pt x="155" y="332"/>
                    <a:pt x="155" y="332"/>
                    <a:pt x="155" y="332"/>
                  </a:cubicBezTo>
                  <a:cubicBezTo>
                    <a:pt x="221" y="315"/>
                    <a:pt x="221" y="315"/>
                    <a:pt x="221" y="315"/>
                  </a:cubicBezTo>
                  <a:cubicBezTo>
                    <a:pt x="221" y="315"/>
                    <a:pt x="221" y="315"/>
                    <a:pt x="221" y="315"/>
                  </a:cubicBezTo>
                  <a:cubicBezTo>
                    <a:pt x="232" y="312"/>
                    <a:pt x="242" y="307"/>
                    <a:pt x="252" y="300"/>
                  </a:cubicBezTo>
                  <a:cubicBezTo>
                    <a:pt x="302" y="262"/>
                    <a:pt x="297" y="170"/>
                    <a:pt x="241" y="96"/>
                  </a:cubicBezTo>
                  <a:close/>
                </a:path>
              </a:pathLst>
            </a:custGeom>
            <a:solidFill>
              <a:srgbClr val="333333"/>
            </a:solidFill>
            <a:ln w="6350">
              <a:noFill/>
              <a:miter lim="800000"/>
              <a:headEnd/>
              <a:tailEnd/>
            </a:ln>
          </p:spPr>
          <p:txBody>
            <a:bodyPr/>
            <a:lstStyle/>
            <a:p>
              <a:endParaRPr lang="en-US" dirty="0"/>
            </a:p>
          </p:txBody>
        </p:sp>
        <p:sp>
          <p:nvSpPr>
            <p:cNvPr id="3678" name="Freeform 3517"/>
            <p:cNvSpPr>
              <a:spLocks/>
            </p:cNvSpPr>
            <p:nvPr/>
          </p:nvSpPr>
          <p:spPr bwMode="gray">
            <a:xfrm flipH="1">
              <a:off x="7967894" y="1892078"/>
              <a:ext cx="44239" cy="49950"/>
            </a:xfrm>
            <a:custGeom>
              <a:avLst/>
              <a:gdLst>
                <a:gd name="T0" fmla="*/ 255 w 306"/>
                <a:gd name="T1" fmla="*/ 307 h 346"/>
                <a:gd name="T2" fmla="*/ 61 w 306"/>
                <a:gd name="T3" fmla="*/ 242 h 346"/>
                <a:gd name="T4" fmla="*/ 50 w 306"/>
                <a:gd name="T5" fmla="*/ 38 h 346"/>
                <a:gd name="T6" fmla="*/ 244 w 306"/>
                <a:gd name="T7" fmla="*/ 103 h 346"/>
                <a:gd name="T8" fmla="*/ 255 w 306"/>
                <a:gd name="T9" fmla="*/ 307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5" y="307"/>
                  </a:moveTo>
                  <a:cubicBezTo>
                    <a:pt x="204" y="346"/>
                    <a:pt x="118" y="317"/>
                    <a:pt x="61" y="242"/>
                  </a:cubicBezTo>
                  <a:cubicBezTo>
                    <a:pt x="5" y="168"/>
                    <a:pt x="0" y="76"/>
                    <a:pt x="50" y="38"/>
                  </a:cubicBezTo>
                  <a:cubicBezTo>
                    <a:pt x="101" y="0"/>
                    <a:pt x="188" y="29"/>
                    <a:pt x="244" y="103"/>
                  </a:cubicBezTo>
                  <a:cubicBezTo>
                    <a:pt x="301" y="177"/>
                    <a:pt x="306" y="269"/>
                    <a:pt x="255" y="307"/>
                  </a:cubicBezTo>
                  <a:close/>
                </a:path>
              </a:pathLst>
            </a:custGeom>
            <a:solidFill>
              <a:srgbClr val="333333"/>
            </a:solidFill>
            <a:ln w="6350">
              <a:noFill/>
              <a:miter lim="800000"/>
              <a:headEnd/>
              <a:tailEnd/>
            </a:ln>
          </p:spPr>
          <p:txBody>
            <a:bodyPr/>
            <a:lstStyle/>
            <a:p>
              <a:endParaRPr lang="en-US" dirty="0"/>
            </a:p>
          </p:txBody>
        </p:sp>
        <p:sp>
          <p:nvSpPr>
            <p:cNvPr id="3679" name="Freeform 3518"/>
            <p:cNvSpPr>
              <a:spLocks/>
            </p:cNvSpPr>
            <p:nvPr/>
          </p:nvSpPr>
          <p:spPr bwMode="gray">
            <a:xfrm flipH="1">
              <a:off x="7976679" y="1901817"/>
              <a:ext cx="26669" cy="30472"/>
            </a:xfrm>
            <a:custGeom>
              <a:avLst/>
              <a:gdLst>
                <a:gd name="T0" fmla="*/ 155 w 186"/>
                <a:gd name="T1" fmla="*/ 188 h 211"/>
                <a:gd name="T2" fmla="*/ 37 w 186"/>
                <a:gd name="T3" fmla="*/ 148 h 211"/>
                <a:gd name="T4" fmla="*/ 30 w 186"/>
                <a:gd name="T5" fmla="*/ 24 h 211"/>
                <a:gd name="T6" fmla="*/ 148 w 186"/>
                <a:gd name="T7" fmla="*/ 63 h 211"/>
                <a:gd name="T8" fmla="*/ 155 w 186"/>
                <a:gd name="T9" fmla="*/ 188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8"/>
                  </a:moveTo>
                  <a:cubicBezTo>
                    <a:pt x="124" y="211"/>
                    <a:pt x="71" y="193"/>
                    <a:pt x="37" y="148"/>
                  </a:cubicBezTo>
                  <a:cubicBezTo>
                    <a:pt x="3" y="103"/>
                    <a:pt x="0" y="47"/>
                    <a:pt x="30" y="24"/>
                  </a:cubicBezTo>
                  <a:cubicBezTo>
                    <a:pt x="61" y="0"/>
                    <a:pt x="114" y="18"/>
                    <a:pt x="148" y="63"/>
                  </a:cubicBezTo>
                  <a:cubicBezTo>
                    <a:pt x="183" y="109"/>
                    <a:pt x="186" y="164"/>
                    <a:pt x="155" y="18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80" name="Freeform 3519"/>
            <p:cNvSpPr>
              <a:spLocks/>
            </p:cNvSpPr>
            <p:nvPr/>
          </p:nvSpPr>
          <p:spPr bwMode="gray">
            <a:xfrm flipH="1">
              <a:off x="7831413" y="1790294"/>
              <a:ext cx="110441" cy="146392"/>
            </a:xfrm>
            <a:custGeom>
              <a:avLst/>
              <a:gdLst>
                <a:gd name="T0" fmla="*/ 1811 w 1811"/>
                <a:gd name="T1" fmla="*/ 0 h 2397"/>
                <a:gd name="T2" fmla="*/ 0 w 1811"/>
                <a:gd name="T3" fmla="*/ 486 h 2397"/>
                <a:gd name="T4" fmla="*/ 0 w 1811"/>
                <a:gd name="T5" fmla="*/ 2397 h 2397"/>
                <a:gd name="T6" fmla="*/ 1811 w 1811"/>
                <a:gd name="T7" fmla="*/ 1911 h 2397"/>
                <a:gd name="T8" fmla="*/ 1811 w 1811"/>
                <a:gd name="T9" fmla="*/ 0 h 2397"/>
                <a:gd name="T10" fmla="*/ 0 60000 65536"/>
                <a:gd name="T11" fmla="*/ 0 60000 65536"/>
                <a:gd name="T12" fmla="*/ 0 60000 65536"/>
                <a:gd name="T13" fmla="*/ 0 60000 65536"/>
                <a:gd name="T14" fmla="*/ 0 60000 65536"/>
                <a:gd name="T15" fmla="*/ 0 w 1811"/>
                <a:gd name="T16" fmla="*/ 0 h 2397"/>
                <a:gd name="T17" fmla="*/ 1811 w 1811"/>
                <a:gd name="T18" fmla="*/ 2397 h 2397"/>
              </a:gdLst>
              <a:ahLst/>
              <a:cxnLst>
                <a:cxn ang="T10">
                  <a:pos x="T0" y="T1"/>
                </a:cxn>
                <a:cxn ang="T11">
                  <a:pos x="T2" y="T3"/>
                </a:cxn>
                <a:cxn ang="T12">
                  <a:pos x="T4" y="T5"/>
                </a:cxn>
                <a:cxn ang="T13">
                  <a:pos x="T6" y="T7"/>
                </a:cxn>
                <a:cxn ang="T14">
                  <a:pos x="T8" y="T9"/>
                </a:cxn>
              </a:cxnLst>
              <a:rect l="T15" t="T16" r="T17" b="T18"/>
              <a:pathLst>
                <a:path w="1811" h="2397">
                  <a:moveTo>
                    <a:pt x="1811" y="0"/>
                  </a:moveTo>
                  <a:lnTo>
                    <a:pt x="0" y="486"/>
                  </a:lnTo>
                  <a:lnTo>
                    <a:pt x="0" y="2397"/>
                  </a:lnTo>
                  <a:lnTo>
                    <a:pt x="1811" y="1911"/>
                  </a:lnTo>
                  <a:lnTo>
                    <a:pt x="1811" y="0"/>
                  </a:lnTo>
                  <a:close/>
                </a:path>
              </a:pathLst>
            </a:custGeom>
            <a:solidFill>
              <a:schemeClr val="bg1">
                <a:lumMod val="65000"/>
              </a:schemeClr>
            </a:solidFill>
            <a:ln w="6350">
              <a:noFill/>
              <a:miter lim="800000"/>
              <a:headEnd/>
              <a:tailEnd/>
            </a:ln>
          </p:spPr>
          <p:txBody>
            <a:bodyPr/>
            <a:lstStyle/>
            <a:p>
              <a:endParaRPr lang="en-US" dirty="0"/>
            </a:p>
          </p:txBody>
        </p:sp>
        <p:sp>
          <p:nvSpPr>
            <p:cNvPr id="3681" name="Freeform 3520"/>
            <p:cNvSpPr>
              <a:spLocks/>
            </p:cNvSpPr>
            <p:nvPr/>
          </p:nvSpPr>
          <p:spPr bwMode="gray">
            <a:xfrm flipH="1">
              <a:off x="7941853" y="1793750"/>
              <a:ext cx="96949" cy="142937"/>
            </a:xfrm>
            <a:custGeom>
              <a:avLst/>
              <a:gdLst>
                <a:gd name="T0" fmla="*/ 673 w 673"/>
                <a:gd name="T1" fmla="*/ 181 h 990"/>
                <a:gd name="T2" fmla="*/ 0 w 673"/>
                <a:gd name="T3" fmla="*/ 0 h 990"/>
                <a:gd name="T4" fmla="*/ 0 w 673"/>
                <a:gd name="T5" fmla="*/ 809 h 990"/>
                <a:gd name="T6" fmla="*/ 183 w 673"/>
                <a:gd name="T7" fmla="*/ 858 h 990"/>
                <a:gd name="T8" fmla="*/ 213 w 673"/>
                <a:gd name="T9" fmla="*/ 690 h 990"/>
                <a:gd name="T10" fmla="*/ 449 w 673"/>
                <a:gd name="T11" fmla="*/ 769 h 990"/>
                <a:gd name="T12" fmla="*/ 503 w 673"/>
                <a:gd name="T13" fmla="*/ 944 h 990"/>
                <a:gd name="T14" fmla="*/ 673 w 673"/>
                <a:gd name="T15" fmla="*/ 990 h 990"/>
                <a:gd name="T16" fmla="*/ 673 w 673"/>
                <a:gd name="T17" fmla="*/ 181 h 9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3"/>
                <a:gd name="T28" fmla="*/ 0 h 990"/>
                <a:gd name="T29" fmla="*/ 673 w 673"/>
                <a:gd name="T30" fmla="*/ 990 h 9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3" h="990">
                  <a:moveTo>
                    <a:pt x="673" y="181"/>
                  </a:moveTo>
                  <a:cubicBezTo>
                    <a:pt x="673" y="181"/>
                    <a:pt x="24" y="7"/>
                    <a:pt x="0" y="0"/>
                  </a:cubicBezTo>
                  <a:cubicBezTo>
                    <a:pt x="0" y="809"/>
                    <a:pt x="0" y="809"/>
                    <a:pt x="0" y="809"/>
                  </a:cubicBezTo>
                  <a:cubicBezTo>
                    <a:pt x="183" y="858"/>
                    <a:pt x="183" y="858"/>
                    <a:pt x="183" y="858"/>
                  </a:cubicBezTo>
                  <a:cubicBezTo>
                    <a:pt x="159" y="790"/>
                    <a:pt x="169" y="723"/>
                    <a:pt x="213" y="690"/>
                  </a:cubicBezTo>
                  <a:cubicBezTo>
                    <a:pt x="275" y="643"/>
                    <a:pt x="381" y="678"/>
                    <a:pt x="449" y="769"/>
                  </a:cubicBezTo>
                  <a:cubicBezTo>
                    <a:pt x="493" y="826"/>
                    <a:pt x="511" y="892"/>
                    <a:pt x="503" y="944"/>
                  </a:cubicBezTo>
                  <a:cubicBezTo>
                    <a:pt x="673" y="990"/>
                    <a:pt x="673" y="990"/>
                    <a:pt x="673" y="990"/>
                  </a:cubicBezTo>
                  <a:lnTo>
                    <a:pt x="673" y="181"/>
                  </a:lnTo>
                  <a:close/>
                </a:path>
              </a:pathLst>
            </a:custGeom>
            <a:solidFill>
              <a:schemeClr val="bg1">
                <a:lumMod val="50000"/>
              </a:schemeClr>
            </a:solidFill>
            <a:ln w="6350">
              <a:noFill/>
              <a:miter lim="800000"/>
              <a:headEnd/>
              <a:tailEnd/>
            </a:ln>
          </p:spPr>
          <p:txBody>
            <a:bodyPr/>
            <a:lstStyle/>
            <a:p>
              <a:endParaRPr lang="en-US" dirty="0"/>
            </a:p>
          </p:txBody>
        </p:sp>
        <p:sp>
          <p:nvSpPr>
            <p:cNvPr id="3682" name="Freeform 3521"/>
            <p:cNvSpPr>
              <a:spLocks/>
            </p:cNvSpPr>
            <p:nvPr/>
          </p:nvSpPr>
          <p:spPr bwMode="gray">
            <a:xfrm flipH="1">
              <a:off x="7831413" y="1776786"/>
              <a:ext cx="110441" cy="43038"/>
            </a:xfrm>
            <a:custGeom>
              <a:avLst/>
              <a:gdLst>
                <a:gd name="T0" fmla="*/ 1811 w 1811"/>
                <a:gd name="T1" fmla="*/ 0 h 708"/>
                <a:gd name="T2" fmla="*/ 0 w 1811"/>
                <a:gd name="T3" fmla="*/ 484 h 708"/>
                <a:gd name="T4" fmla="*/ 0 w 1811"/>
                <a:gd name="T5" fmla="*/ 708 h 708"/>
                <a:gd name="T6" fmla="*/ 1811 w 1811"/>
                <a:gd name="T7" fmla="*/ 224 h 708"/>
                <a:gd name="T8" fmla="*/ 1811 w 1811"/>
                <a:gd name="T9" fmla="*/ 0 h 708"/>
                <a:gd name="T10" fmla="*/ 0 60000 65536"/>
                <a:gd name="T11" fmla="*/ 0 60000 65536"/>
                <a:gd name="T12" fmla="*/ 0 60000 65536"/>
                <a:gd name="T13" fmla="*/ 0 60000 65536"/>
                <a:gd name="T14" fmla="*/ 0 60000 65536"/>
                <a:gd name="T15" fmla="*/ 0 w 1811"/>
                <a:gd name="T16" fmla="*/ 0 h 708"/>
                <a:gd name="T17" fmla="*/ 1811 w 1811"/>
                <a:gd name="T18" fmla="*/ 708 h 708"/>
              </a:gdLst>
              <a:ahLst/>
              <a:cxnLst>
                <a:cxn ang="T10">
                  <a:pos x="T0" y="T1"/>
                </a:cxn>
                <a:cxn ang="T11">
                  <a:pos x="T2" y="T3"/>
                </a:cxn>
                <a:cxn ang="T12">
                  <a:pos x="T4" y="T5"/>
                </a:cxn>
                <a:cxn ang="T13">
                  <a:pos x="T6" y="T7"/>
                </a:cxn>
                <a:cxn ang="T14">
                  <a:pos x="T8" y="T9"/>
                </a:cxn>
              </a:cxnLst>
              <a:rect l="T15" t="T16" r="T17" b="T18"/>
              <a:pathLst>
                <a:path w="1811" h="708">
                  <a:moveTo>
                    <a:pt x="1811" y="0"/>
                  </a:moveTo>
                  <a:lnTo>
                    <a:pt x="0" y="484"/>
                  </a:lnTo>
                  <a:lnTo>
                    <a:pt x="0" y="708"/>
                  </a:lnTo>
                  <a:lnTo>
                    <a:pt x="1811" y="224"/>
                  </a:lnTo>
                  <a:lnTo>
                    <a:pt x="1811" y="0"/>
                  </a:lnTo>
                  <a:close/>
                </a:path>
              </a:pathLst>
            </a:custGeom>
            <a:gradFill flip="none" rotWithShape="1">
              <a:gsLst>
                <a:gs pos="62000">
                  <a:schemeClr val="bg1">
                    <a:lumMod val="65000"/>
                  </a:schemeClr>
                </a:gs>
                <a:gs pos="48000">
                  <a:schemeClr val="bg1">
                    <a:lumMod val="65000"/>
                  </a:schemeClr>
                </a:gs>
                <a:gs pos="57000">
                  <a:schemeClr val="bg1">
                    <a:lumMod val="85000"/>
                  </a:schemeClr>
                </a:gs>
              </a:gsLst>
              <a:lin ang="15000000" scaled="0"/>
              <a:tileRect/>
            </a:gradFill>
            <a:ln w="6350">
              <a:noFill/>
              <a:miter lim="800000"/>
              <a:headEnd/>
              <a:tailEnd/>
            </a:ln>
          </p:spPr>
          <p:txBody>
            <a:bodyPr/>
            <a:lstStyle/>
            <a:p>
              <a:endParaRPr lang="en-US" dirty="0"/>
            </a:p>
          </p:txBody>
        </p:sp>
        <p:sp>
          <p:nvSpPr>
            <p:cNvPr id="3683" name="Freeform 3522"/>
            <p:cNvSpPr>
              <a:spLocks/>
            </p:cNvSpPr>
            <p:nvPr/>
          </p:nvSpPr>
          <p:spPr bwMode="gray">
            <a:xfrm flipH="1">
              <a:off x="7977307" y="1781184"/>
              <a:ext cx="69652" cy="27017"/>
            </a:xfrm>
            <a:custGeom>
              <a:avLst/>
              <a:gdLst>
                <a:gd name="T0" fmla="*/ 57 w 483"/>
                <a:gd name="T1" fmla="*/ 0 h 187"/>
                <a:gd name="T2" fmla="*/ 57 w 483"/>
                <a:gd name="T3" fmla="*/ 0 h 187"/>
                <a:gd name="T4" fmla="*/ 0 w 483"/>
                <a:gd name="T5" fmla="*/ 73 h 187"/>
                <a:gd name="T6" fmla="*/ 427 w 483"/>
                <a:gd name="T7" fmla="*/ 187 h 187"/>
                <a:gd name="T8" fmla="*/ 483 w 483"/>
                <a:gd name="T9" fmla="*/ 109 h 187"/>
                <a:gd name="T10" fmla="*/ 57 w 483"/>
                <a:gd name="T11" fmla="*/ 0 h 187"/>
                <a:gd name="T12" fmla="*/ 0 60000 65536"/>
                <a:gd name="T13" fmla="*/ 0 60000 65536"/>
                <a:gd name="T14" fmla="*/ 0 60000 65536"/>
                <a:gd name="T15" fmla="*/ 0 60000 65536"/>
                <a:gd name="T16" fmla="*/ 0 60000 65536"/>
                <a:gd name="T17" fmla="*/ 0 60000 65536"/>
                <a:gd name="T18" fmla="*/ 0 w 483"/>
                <a:gd name="T19" fmla="*/ 0 h 187"/>
                <a:gd name="T20" fmla="*/ 483 w 483"/>
                <a:gd name="T21" fmla="*/ 187 h 187"/>
              </a:gdLst>
              <a:ahLst/>
              <a:cxnLst>
                <a:cxn ang="T12">
                  <a:pos x="T0" y="T1"/>
                </a:cxn>
                <a:cxn ang="T13">
                  <a:pos x="T2" y="T3"/>
                </a:cxn>
                <a:cxn ang="T14">
                  <a:pos x="T4" y="T5"/>
                </a:cxn>
                <a:cxn ang="T15">
                  <a:pos x="T6" y="T7"/>
                </a:cxn>
                <a:cxn ang="T16">
                  <a:pos x="T8" y="T9"/>
                </a:cxn>
                <a:cxn ang="T17">
                  <a:pos x="T10" y="T11"/>
                </a:cxn>
              </a:cxnLst>
              <a:rect l="T18" t="T19" r="T20" b="T21"/>
              <a:pathLst>
                <a:path w="483" h="187">
                  <a:moveTo>
                    <a:pt x="57" y="0"/>
                  </a:moveTo>
                  <a:cubicBezTo>
                    <a:pt x="57" y="0"/>
                    <a:pt x="57" y="0"/>
                    <a:pt x="57" y="0"/>
                  </a:cubicBezTo>
                  <a:cubicBezTo>
                    <a:pt x="26" y="9"/>
                    <a:pt x="0" y="42"/>
                    <a:pt x="0" y="73"/>
                  </a:cubicBezTo>
                  <a:cubicBezTo>
                    <a:pt x="427" y="187"/>
                    <a:pt x="427" y="187"/>
                    <a:pt x="427" y="187"/>
                  </a:cubicBezTo>
                  <a:cubicBezTo>
                    <a:pt x="483" y="109"/>
                    <a:pt x="483" y="109"/>
                    <a:pt x="483" y="109"/>
                  </a:cubicBezTo>
                  <a:lnTo>
                    <a:pt x="57" y="0"/>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684" name="Freeform 3523"/>
            <p:cNvSpPr>
              <a:spLocks/>
            </p:cNvSpPr>
            <p:nvPr/>
          </p:nvSpPr>
          <p:spPr bwMode="gray">
            <a:xfrm flipH="1">
              <a:off x="7941853" y="1796891"/>
              <a:ext cx="43612" cy="22933"/>
            </a:xfrm>
            <a:custGeom>
              <a:avLst/>
              <a:gdLst>
                <a:gd name="T0" fmla="*/ 56 w 303"/>
                <a:gd name="T1" fmla="*/ 0 h 160"/>
                <a:gd name="T2" fmla="*/ 56 w 303"/>
                <a:gd name="T3" fmla="*/ 0 h 160"/>
                <a:gd name="T4" fmla="*/ 0 w 303"/>
                <a:gd name="T5" fmla="*/ 76 h 160"/>
                <a:gd name="T6" fmla="*/ 0 w 303"/>
                <a:gd name="T7" fmla="*/ 94 h 160"/>
                <a:gd name="T8" fmla="*/ 303 w 303"/>
                <a:gd name="T9" fmla="*/ 160 h 160"/>
                <a:gd name="T10" fmla="*/ 303 w 303"/>
                <a:gd name="T11" fmla="*/ 65 h 160"/>
                <a:gd name="T12" fmla="*/ 56 w 303"/>
                <a:gd name="T13" fmla="*/ 0 h 160"/>
                <a:gd name="T14" fmla="*/ 0 60000 65536"/>
                <a:gd name="T15" fmla="*/ 0 60000 65536"/>
                <a:gd name="T16" fmla="*/ 0 60000 65536"/>
                <a:gd name="T17" fmla="*/ 0 60000 65536"/>
                <a:gd name="T18" fmla="*/ 0 60000 65536"/>
                <a:gd name="T19" fmla="*/ 0 60000 65536"/>
                <a:gd name="T20" fmla="*/ 0 60000 65536"/>
                <a:gd name="T21" fmla="*/ 0 w 303"/>
                <a:gd name="T22" fmla="*/ 0 h 160"/>
                <a:gd name="T23" fmla="*/ 303 w 303"/>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160">
                  <a:moveTo>
                    <a:pt x="56" y="0"/>
                  </a:moveTo>
                  <a:cubicBezTo>
                    <a:pt x="56" y="0"/>
                    <a:pt x="56" y="0"/>
                    <a:pt x="56" y="0"/>
                  </a:cubicBezTo>
                  <a:cubicBezTo>
                    <a:pt x="25" y="9"/>
                    <a:pt x="0" y="44"/>
                    <a:pt x="0" y="76"/>
                  </a:cubicBezTo>
                  <a:cubicBezTo>
                    <a:pt x="0" y="94"/>
                    <a:pt x="0" y="94"/>
                    <a:pt x="0" y="94"/>
                  </a:cubicBezTo>
                  <a:cubicBezTo>
                    <a:pt x="303" y="160"/>
                    <a:pt x="303" y="160"/>
                    <a:pt x="303" y="160"/>
                  </a:cubicBezTo>
                  <a:cubicBezTo>
                    <a:pt x="303" y="65"/>
                    <a:pt x="303" y="65"/>
                    <a:pt x="303" y="65"/>
                  </a:cubicBezTo>
                  <a:lnTo>
                    <a:pt x="56" y="0"/>
                  </a:lnTo>
                  <a:close/>
                </a:path>
              </a:pathLst>
            </a:custGeom>
            <a:gradFill flip="none" rotWithShape="1">
              <a:gsLst>
                <a:gs pos="69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685" name="Freeform 3524"/>
            <p:cNvSpPr>
              <a:spLocks/>
            </p:cNvSpPr>
            <p:nvPr/>
          </p:nvSpPr>
          <p:spPr bwMode="gray">
            <a:xfrm flipH="1">
              <a:off x="7989229" y="1794692"/>
              <a:ext cx="47063" cy="111208"/>
            </a:xfrm>
            <a:custGeom>
              <a:avLst/>
              <a:gdLst>
                <a:gd name="T0" fmla="*/ 196 w 327"/>
                <a:gd name="T1" fmla="*/ 685 h 771"/>
                <a:gd name="T2" fmla="*/ 327 w 327"/>
                <a:gd name="T3" fmla="*/ 679 h 771"/>
                <a:gd name="T4" fmla="*/ 327 w 327"/>
                <a:gd name="T5" fmla="*/ 88 h 771"/>
                <a:gd name="T6" fmla="*/ 0 w 327"/>
                <a:gd name="T7" fmla="*/ 0 h 771"/>
                <a:gd name="T8" fmla="*/ 0 w 327"/>
                <a:gd name="T9" fmla="*/ 730 h 771"/>
                <a:gd name="T10" fmla="*/ 154 w 327"/>
                <a:gd name="T11" fmla="*/ 771 h 771"/>
                <a:gd name="T12" fmla="*/ 196 w 327"/>
                <a:gd name="T13" fmla="*/ 685 h 771"/>
                <a:gd name="T14" fmla="*/ 0 60000 65536"/>
                <a:gd name="T15" fmla="*/ 0 60000 65536"/>
                <a:gd name="T16" fmla="*/ 0 60000 65536"/>
                <a:gd name="T17" fmla="*/ 0 60000 65536"/>
                <a:gd name="T18" fmla="*/ 0 60000 65536"/>
                <a:gd name="T19" fmla="*/ 0 60000 65536"/>
                <a:gd name="T20" fmla="*/ 0 60000 65536"/>
                <a:gd name="T21" fmla="*/ 0 w 327"/>
                <a:gd name="T22" fmla="*/ 0 h 771"/>
                <a:gd name="T23" fmla="*/ 327 w 327"/>
                <a:gd name="T24" fmla="*/ 771 h 7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7" h="771">
                  <a:moveTo>
                    <a:pt x="196" y="685"/>
                  </a:moveTo>
                  <a:cubicBezTo>
                    <a:pt x="231" y="658"/>
                    <a:pt x="279" y="658"/>
                    <a:pt x="327" y="679"/>
                  </a:cubicBezTo>
                  <a:cubicBezTo>
                    <a:pt x="327" y="88"/>
                    <a:pt x="327" y="88"/>
                    <a:pt x="327" y="88"/>
                  </a:cubicBezTo>
                  <a:cubicBezTo>
                    <a:pt x="0" y="0"/>
                    <a:pt x="0" y="0"/>
                    <a:pt x="0" y="0"/>
                  </a:cubicBezTo>
                  <a:cubicBezTo>
                    <a:pt x="0" y="730"/>
                    <a:pt x="0" y="730"/>
                    <a:pt x="0" y="730"/>
                  </a:cubicBezTo>
                  <a:cubicBezTo>
                    <a:pt x="154" y="771"/>
                    <a:pt x="154" y="771"/>
                    <a:pt x="154" y="771"/>
                  </a:cubicBezTo>
                  <a:cubicBezTo>
                    <a:pt x="156" y="735"/>
                    <a:pt x="170" y="704"/>
                    <a:pt x="196" y="685"/>
                  </a:cubicBezTo>
                  <a:close/>
                </a:path>
              </a:pathLst>
            </a:custGeom>
            <a:solidFill>
              <a:schemeClr val="bg1">
                <a:lumMod val="65000"/>
              </a:schemeClr>
            </a:solidFill>
            <a:ln w="6350">
              <a:noFill/>
              <a:miter lim="800000"/>
              <a:headEnd/>
              <a:tailEnd/>
            </a:ln>
          </p:spPr>
          <p:txBody>
            <a:bodyPr/>
            <a:lstStyle/>
            <a:p>
              <a:endParaRPr lang="en-US" dirty="0"/>
            </a:p>
          </p:txBody>
        </p:sp>
        <p:sp>
          <p:nvSpPr>
            <p:cNvPr id="3686" name="Freeform 3525"/>
            <p:cNvSpPr>
              <a:spLocks/>
            </p:cNvSpPr>
            <p:nvPr/>
          </p:nvSpPr>
          <p:spPr bwMode="gray">
            <a:xfrm flipH="1">
              <a:off x="7991739" y="1797206"/>
              <a:ext cx="41729" cy="47437"/>
            </a:xfrm>
            <a:custGeom>
              <a:avLst/>
              <a:gdLst>
                <a:gd name="T0" fmla="*/ 0 w 683"/>
                <a:gd name="T1" fmla="*/ 0 h 773"/>
                <a:gd name="T2" fmla="*/ 0 w 683"/>
                <a:gd name="T3" fmla="*/ 591 h 773"/>
                <a:gd name="T4" fmla="*/ 683 w 683"/>
                <a:gd name="T5" fmla="*/ 773 h 773"/>
                <a:gd name="T6" fmla="*/ 683 w 683"/>
                <a:gd name="T7" fmla="*/ 185 h 773"/>
                <a:gd name="T8" fmla="*/ 0 w 683"/>
                <a:gd name="T9" fmla="*/ 0 h 773"/>
                <a:gd name="T10" fmla="*/ 0 60000 65536"/>
                <a:gd name="T11" fmla="*/ 0 60000 65536"/>
                <a:gd name="T12" fmla="*/ 0 60000 65536"/>
                <a:gd name="T13" fmla="*/ 0 60000 65536"/>
                <a:gd name="T14" fmla="*/ 0 60000 65536"/>
                <a:gd name="T15" fmla="*/ 0 w 683"/>
                <a:gd name="T16" fmla="*/ 0 h 773"/>
                <a:gd name="T17" fmla="*/ 683 w 683"/>
                <a:gd name="T18" fmla="*/ 773 h 773"/>
              </a:gdLst>
              <a:ahLst/>
              <a:cxnLst>
                <a:cxn ang="T10">
                  <a:pos x="T0" y="T1"/>
                </a:cxn>
                <a:cxn ang="T11">
                  <a:pos x="T2" y="T3"/>
                </a:cxn>
                <a:cxn ang="T12">
                  <a:pos x="T4" y="T5"/>
                </a:cxn>
                <a:cxn ang="T13">
                  <a:pos x="T6" y="T7"/>
                </a:cxn>
                <a:cxn ang="T14">
                  <a:pos x="T8" y="T9"/>
                </a:cxn>
              </a:cxnLst>
              <a:rect l="T15" t="T16" r="T17" b="T18"/>
              <a:pathLst>
                <a:path w="683" h="773">
                  <a:moveTo>
                    <a:pt x="0" y="0"/>
                  </a:moveTo>
                  <a:lnTo>
                    <a:pt x="0" y="591"/>
                  </a:lnTo>
                  <a:lnTo>
                    <a:pt x="683" y="773"/>
                  </a:lnTo>
                  <a:lnTo>
                    <a:pt x="683" y="18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16500000" scaled="0"/>
            </a:gra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687" name="Freeform 3526"/>
            <p:cNvSpPr>
              <a:spLocks/>
            </p:cNvSpPr>
            <p:nvPr/>
          </p:nvSpPr>
          <p:spPr bwMode="gray">
            <a:xfrm flipH="1">
              <a:off x="7831413" y="1747884"/>
              <a:ext cx="110441" cy="58431"/>
            </a:xfrm>
            <a:custGeom>
              <a:avLst/>
              <a:gdLst>
                <a:gd name="T0" fmla="*/ 0 w 1811"/>
                <a:gd name="T1" fmla="*/ 486 h 954"/>
                <a:gd name="T2" fmla="*/ 0 w 1811"/>
                <a:gd name="T3" fmla="*/ 954 h 954"/>
                <a:gd name="T4" fmla="*/ 1811 w 1811"/>
                <a:gd name="T5" fmla="*/ 470 h 954"/>
                <a:gd name="T6" fmla="*/ 1811 w 1811"/>
                <a:gd name="T7" fmla="*/ 0 h 954"/>
                <a:gd name="T8" fmla="*/ 0 w 1811"/>
                <a:gd name="T9" fmla="*/ 486 h 954"/>
                <a:gd name="T10" fmla="*/ 0 60000 65536"/>
                <a:gd name="T11" fmla="*/ 0 60000 65536"/>
                <a:gd name="T12" fmla="*/ 0 60000 65536"/>
                <a:gd name="T13" fmla="*/ 0 60000 65536"/>
                <a:gd name="T14" fmla="*/ 0 60000 65536"/>
                <a:gd name="T15" fmla="*/ 0 w 1811"/>
                <a:gd name="T16" fmla="*/ 0 h 954"/>
                <a:gd name="T17" fmla="*/ 1811 w 1811"/>
                <a:gd name="T18" fmla="*/ 954 h 954"/>
              </a:gdLst>
              <a:ahLst/>
              <a:cxnLst>
                <a:cxn ang="T10">
                  <a:pos x="T0" y="T1"/>
                </a:cxn>
                <a:cxn ang="T11">
                  <a:pos x="T2" y="T3"/>
                </a:cxn>
                <a:cxn ang="T12">
                  <a:pos x="T4" y="T5"/>
                </a:cxn>
                <a:cxn ang="T13">
                  <a:pos x="T6" y="T7"/>
                </a:cxn>
                <a:cxn ang="T14">
                  <a:pos x="T8" y="T9"/>
                </a:cxn>
              </a:cxnLst>
              <a:rect l="T15" t="T16" r="T17" b="T18"/>
              <a:pathLst>
                <a:path w="1811" h="954">
                  <a:moveTo>
                    <a:pt x="0" y="486"/>
                  </a:moveTo>
                  <a:lnTo>
                    <a:pt x="0" y="954"/>
                  </a:lnTo>
                  <a:lnTo>
                    <a:pt x="1811" y="470"/>
                  </a:lnTo>
                  <a:lnTo>
                    <a:pt x="1811" y="0"/>
                  </a:lnTo>
                  <a:lnTo>
                    <a:pt x="0" y="486"/>
                  </a:lnTo>
                  <a:close/>
                </a:path>
              </a:pathLst>
            </a:custGeom>
            <a:solidFill>
              <a:schemeClr val="bg1">
                <a:lumMod val="65000"/>
              </a:schemeClr>
            </a:solidFill>
            <a:ln w="6350">
              <a:noFill/>
              <a:miter lim="800000"/>
              <a:headEnd/>
              <a:tailEnd/>
            </a:ln>
          </p:spPr>
          <p:txBody>
            <a:bodyPr/>
            <a:lstStyle/>
            <a:p>
              <a:endParaRPr lang="en-US" dirty="0"/>
            </a:p>
          </p:txBody>
        </p:sp>
        <p:sp>
          <p:nvSpPr>
            <p:cNvPr id="3688" name="Freeform 3527"/>
            <p:cNvSpPr>
              <a:spLocks/>
            </p:cNvSpPr>
            <p:nvPr/>
          </p:nvSpPr>
          <p:spPr bwMode="gray">
            <a:xfrm flipH="1">
              <a:off x="7831413" y="1747884"/>
              <a:ext cx="207389" cy="33300"/>
            </a:xfrm>
            <a:custGeom>
              <a:avLst/>
              <a:gdLst>
                <a:gd name="T0" fmla="*/ 3401 w 3401"/>
                <a:gd name="T1" fmla="*/ 0 h 543"/>
                <a:gd name="T2" fmla="*/ 1590 w 3401"/>
                <a:gd name="T3" fmla="*/ 486 h 543"/>
                <a:gd name="T4" fmla="*/ 0 w 3401"/>
                <a:gd name="T5" fmla="*/ 543 h 543"/>
                <a:gd name="T6" fmla="*/ 1105 w 3401"/>
                <a:gd name="T7" fmla="*/ 245 h 543"/>
                <a:gd name="T8" fmla="*/ 3401 w 3401"/>
                <a:gd name="T9" fmla="*/ 0 h 543"/>
                <a:gd name="T10" fmla="*/ 0 60000 65536"/>
                <a:gd name="T11" fmla="*/ 0 60000 65536"/>
                <a:gd name="T12" fmla="*/ 0 60000 65536"/>
                <a:gd name="T13" fmla="*/ 0 60000 65536"/>
                <a:gd name="T14" fmla="*/ 0 60000 65536"/>
                <a:gd name="T15" fmla="*/ 0 w 3401"/>
                <a:gd name="T16" fmla="*/ 0 h 543"/>
                <a:gd name="T17" fmla="*/ 3401 w 3401"/>
                <a:gd name="T18" fmla="*/ 543 h 543"/>
              </a:gdLst>
              <a:ahLst/>
              <a:cxnLst>
                <a:cxn ang="T10">
                  <a:pos x="T0" y="T1"/>
                </a:cxn>
                <a:cxn ang="T11">
                  <a:pos x="T2" y="T3"/>
                </a:cxn>
                <a:cxn ang="T12">
                  <a:pos x="T4" y="T5"/>
                </a:cxn>
                <a:cxn ang="T13">
                  <a:pos x="T6" y="T7"/>
                </a:cxn>
                <a:cxn ang="T14">
                  <a:pos x="T8" y="T9"/>
                </a:cxn>
              </a:cxnLst>
              <a:rect l="T15" t="T16" r="T17" b="T18"/>
              <a:pathLst>
                <a:path w="3401" h="543">
                  <a:moveTo>
                    <a:pt x="3401" y="0"/>
                  </a:moveTo>
                  <a:lnTo>
                    <a:pt x="1590" y="486"/>
                  </a:lnTo>
                  <a:lnTo>
                    <a:pt x="0" y="543"/>
                  </a:lnTo>
                  <a:lnTo>
                    <a:pt x="1105" y="245"/>
                  </a:lnTo>
                  <a:lnTo>
                    <a:pt x="3401" y="0"/>
                  </a:lnTo>
                  <a:close/>
                </a:path>
              </a:pathLst>
            </a:custGeom>
            <a:solidFill>
              <a:schemeClr val="bg1">
                <a:lumMod val="95000"/>
              </a:schemeClr>
            </a:solidFill>
            <a:ln w="6350">
              <a:noFill/>
              <a:miter lim="800000"/>
              <a:headEnd/>
              <a:tailEnd/>
            </a:ln>
          </p:spPr>
          <p:txBody>
            <a:bodyPr/>
            <a:lstStyle/>
            <a:p>
              <a:endParaRPr lang="en-US" dirty="0"/>
            </a:p>
          </p:txBody>
        </p:sp>
        <p:sp>
          <p:nvSpPr>
            <p:cNvPr id="3689" name="Freeform 3528"/>
            <p:cNvSpPr>
              <a:spLocks/>
            </p:cNvSpPr>
            <p:nvPr/>
          </p:nvSpPr>
          <p:spPr bwMode="gray">
            <a:xfrm flipH="1">
              <a:off x="7941853" y="1777728"/>
              <a:ext cx="96949" cy="28588"/>
            </a:xfrm>
            <a:custGeom>
              <a:avLst/>
              <a:gdLst>
                <a:gd name="T0" fmla="*/ 1590 w 1590"/>
                <a:gd name="T1" fmla="*/ 0 h 468"/>
                <a:gd name="T2" fmla="*/ 0 w 1590"/>
                <a:gd name="T3" fmla="*/ 57 h 468"/>
                <a:gd name="T4" fmla="*/ 1006 w 1590"/>
                <a:gd name="T5" fmla="*/ 314 h 468"/>
                <a:gd name="T6" fmla="*/ 1590 w 1590"/>
                <a:gd name="T7" fmla="*/ 468 h 468"/>
                <a:gd name="T8" fmla="*/ 1590 w 1590"/>
                <a:gd name="T9" fmla="*/ 0 h 468"/>
                <a:gd name="T10" fmla="*/ 0 60000 65536"/>
                <a:gd name="T11" fmla="*/ 0 60000 65536"/>
                <a:gd name="T12" fmla="*/ 0 60000 65536"/>
                <a:gd name="T13" fmla="*/ 0 60000 65536"/>
                <a:gd name="T14" fmla="*/ 0 60000 65536"/>
                <a:gd name="T15" fmla="*/ 0 w 1590"/>
                <a:gd name="T16" fmla="*/ 0 h 468"/>
                <a:gd name="T17" fmla="*/ 1590 w 1590"/>
                <a:gd name="T18" fmla="*/ 468 h 468"/>
              </a:gdLst>
              <a:ahLst/>
              <a:cxnLst>
                <a:cxn ang="T10">
                  <a:pos x="T0" y="T1"/>
                </a:cxn>
                <a:cxn ang="T11">
                  <a:pos x="T2" y="T3"/>
                </a:cxn>
                <a:cxn ang="T12">
                  <a:pos x="T4" y="T5"/>
                </a:cxn>
                <a:cxn ang="T13">
                  <a:pos x="T6" y="T7"/>
                </a:cxn>
                <a:cxn ang="T14">
                  <a:pos x="T8" y="T9"/>
                </a:cxn>
              </a:cxnLst>
              <a:rect l="T15" t="T16" r="T17" b="T18"/>
              <a:pathLst>
                <a:path w="1590" h="468">
                  <a:moveTo>
                    <a:pt x="1590" y="0"/>
                  </a:moveTo>
                  <a:lnTo>
                    <a:pt x="0" y="57"/>
                  </a:lnTo>
                  <a:lnTo>
                    <a:pt x="1006" y="314"/>
                  </a:lnTo>
                  <a:lnTo>
                    <a:pt x="1590" y="468"/>
                  </a:lnTo>
                  <a:lnTo>
                    <a:pt x="1590" y="0"/>
                  </a:lnTo>
                  <a:close/>
                </a:path>
              </a:pathLst>
            </a:custGeom>
            <a:solidFill>
              <a:schemeClr val="bg1">
                <a:lumMod val="50000"/>
              </a:schemeClr>
            </a:solidFill>
            <a:ln w="6350">
              <a:noFill/>
              <a:miter lim="800000"/>
              <a:headEnd/>
              <a:tailEnd/>
            </a:ln>
          </p:spPr>
          <p:txBody>
            <a:bodyPr/>
            <a:lstStyle/>
            <a:p>
              <a:endParaRPr lang="en-US" dirty="0"/>
            </a:p>
          </p:txBody>
        </p:sp>
        <p:sp>
          <p:nvSpPr>
            <p:cNvPr id="3690" name="Freeform 3529"/>
            <p:cNvSpPr>
              <a:spLocks/>
            </p:cNvSpPr>
            <p:nvPr/>
          </p:nvSpPr>
          <p:spPr bwMode="gray">
            <a:xfrm flipH="1">
              <a:off x="7836432" y="1740345"/>
              <a:ext cx="15060" cy="159901"/>
            </a:xfrm>
            <a:custGeom>
              <a:avLst/>
              <a:gdLst>
                <a:gd name="T0" fmla="*/ 1 w 103"/>
                <a:gd name="T1" fmla="*/ 84 h 1107"/>
                <a:gd name="T2" fmla="*/ 88 w 103"/>
                <a:gd name="T3" fmla="*/ 0 h 1107"/>
                <a:gd name="T4" fmla="*/ 99 w 103"/>
                <a:gd name="T5" fmla="*/ 26 h 1107"/>
                <a:gd name="T6" fmla="*/ 98 w 103"/>
                <a:gd name="T7" fmla="*/ 56 h 1107"/>
                <a:gd name="T8" fmla="*/ 57 w 103"/>
                <a:gd name="T9" fmla="*/ 110 h 1107"/>
                <a:gd name="T10" fmla="*/ 57 w 103"/>
                <a:gd name="T11" fmla="*/ 111 h 1107"/>
                <a:gd name="T12" fmla="*/ 57 w 103"/>
                <a:gd name="T13" fmla="*/ 112 h 1107"/>
                <a:gd name="T14" fmla="*/ 57 w 103"/>
                <a:gd name="T15" fmla="*/ 163 h 1107"/>
                <a:gd name="T16" fmla="*/ 57 w 103"/>
                <a:gd name="T17" fmla="*/ 1099 h 1107"/>
                <a:gd name="T18" fmla="*/ 29 w 103"/>
                <a:gd name="T19" fmla="*/ 1107 h 1107"/>
                <a:gd name="T20" fmla="*/ 0 w 103"/>
                <a:gd name="T21" fmla="*/ 1099 h 1107"/>
                <a:gd name="T22" fmla="*/ 0 w 103"/>
                <a:gd name="T23" fmla="*/ 111 h 1107"/>
                <a:gd name="T24" fmla="*/ 1 w 103"/>
                <a:gd name="T25" fmla="*/ 84 h 1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1107"/>
                <a:gd name="T41" fmla="*/ 103 w 103"/>
                <a:gd name="T42" fmla="*/ 1107 h 1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1107">
                  <a:moveTo>
                    <a:pt x="1" y="84"/>
                  </a:moveTo>
                  <a:cubicBezTo>
                    <a:pt x="1" y="38"/>
                    <a:pt x="41" y="0"/>
                    <a:pt x="88" y="0"/>
                  </a:cubicBezTo>
                  <a:cubicBezTo>
                    <a:pt x="88" y="0"/>
                    <a:pt x="95" y="12"/>
                    <a:pt x="99" y="26"/>
                  </a:cubicBezTo>
                  <a:cubicBezTo>
                    <a:pt x="103" y="40"/>
                    <a:pt x="99" y="56"/>
                    <a:pt x="98" y="56"/>
                  </a:cubicBezTo>
                  <a:cubicBezTo>
                    <a:pt x="75" y="63"/>
                    <a:pt x="57" y="85"/>
                    <a:pt x="57" y="110"/>
                  </a:cubicBezTo>
                  <a:cubicBezTo>
                    <a:pt x="57" y="111"/>
                    <a:pt x="57" y="111"/>
                    <a:pt x="57" y="111"/>
                  </a:cubicBezTo>
                  <a:cubicBezTo>
                    <a:pt x="57" y="111"/>
                    <a:pt x="57" y="112"/>
                    <a:pt x="57" y="112"/>
                  </a:cubicBezTo>
                  <a:cubicBezTo>
                    <a:pt x="57" y="163"/>
                    <a:pt x="57" y="163"/>
                    <a:pt x="57" y="163"/>
                  </a:cubicBezTo>
                  <a:cubicBezTo>
                    <a:pt x="57" y="1099"/>
                    <a:pt x="57" y="1099"/>
                    <a:pt x="57" y="1099"/>
                  </a:cubicBezTo>
                  <a:cubicBezTo>
                    <a:pt x="57" y="1104"/>
                    <a:pt x="45" y="1107"/>
                    <a:pt x="29" y="1107"/>
                  </a:cubicBezTo>
                  <a:cubicBezTo>
                    <a:pt x="13" y="1107"/>
                    <a:pt x="0" y="1104"/>
                    <a:pt x="0" y="1099"/>
                  </a:cubicBezTo>
                  <a:cubicBezTo>
                    <a:pt x="0" y="111"/>
                    <a:pt x="0" y="111"/>
                    <a:pt x="0" y="111"/>
                  </a:cubicBezTo>
                  <a:cubicBezTo>
                    <a:pt x="0" y="111"/>
                    <a:pt x="1" y="93"/>
                    <a:pt x="1" y="84"/>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91" name="Freeform 3530"/>
            <p:cNvSpPr>
              <a:spLocks/>
            </p:cNvSpPr>
            <p:nvPr/>
          </p:nvSpPr>
          <p:spPr bwMode="gray">
            <a:xfrm flipH="1">
              <a:off x="7834550" y="1739717"/>
              <a:ext cx="10353" cy="11623"/>
            </a:xfrm>
            <a:custGeom>
              <a:avLst/>
              <a:gdLst>
                <a:gd name="T0" fmla="*/ 12 w 72"/>
                <a:gd name="T1" fmla="*/ 72 h 81"/>
                <a:gd name="T2" fmla="*/ 58 w 72"/>
                <a:gd name="T3" fmla="*/ 56 h 81"/>
                <a:gd name="T4" fmla="*/ 60 w 72"/>
                <a:gd name="T5" fmla="*/ 9 h 81"/>
                <a:gd name="T6" fmla="*/ 15 w 72"/>
                <a:gd name="T7" fmla="*/ 24 h 81"/>
                <a:gd name="T8" fmla="*/ 12 w 72"/>
                <a:gd name="T9" fmla="*/ 72 h 81"/>
                <a:gd name="T10" fmla="*/ 0 60000 65536"/>
                <a:gd name="T11" fmla="*/ 0 60000 65536"/>
                <a:gd name="T12" fmla="*/ 0 60000 65536"/>
                <a:gd name="T13" fmla="*/ 0 60000 65536"/>
                <a:gd name="T14" fmla="*/ 0 60000 65536"/>
                <a:gd name="T15" fmla="*/ 0 w 72"/>
                <a:gd name="T16" fmla="*/ 0 h 81"/>
                <a:gd name="T17" fmla="*/ 72 w 72"/>
                <a:gd name="T18" fmla="*/ 81 h 81"/>
              </a:gdLst>
              <a:ahLst/>
              <a:cxnLst>
                <a:cxn ang="T10">
                  <a:pos x="T0" y="T1"/>
                </a:cxn>
                <a:cxn ang="T11">
                  <a:pos x="T2" y="T3"/>
                </a:cxn>
                <a:cxn ang="T12">
                  <a:pos x="T4" y="T5"/>
                </a:cxn>
                <a:cxn ang="T13">
                  <a:pos x="T6" y="T7"/>
                </a:cxn>
                <a:cxn ang="T14">
                  <a:pos x="T8" y="T9"/>
                </a:cxn>
              </a:cxnLst>
              <a:rect l="T15" t="T16" r="T17" b="T18"/>
              <a:pathLst>
                <a:path w="72" h="81">
                  <a:moveTo>
                    <a:pt x="12" y="72"/>
                  </a:moveTo>
                  <a:cubicBezTo>
                    <a:pt x="24" y="81"/>
                    <a:pt x="44" y="74"/>
                    <a:pt x="58" y="56"/>
                  </a:cubicBezTo>
                  <a:cubicBezTo>
                    <a:pt x="71" y="39"/>
                    <a:pt x="72" y="18"/>
                    <a:pt x="60" y="9"/>
                  </a:cubicBezTo>
                  <a:cubicBezTo>
                    <a:pt x="48" y="0"/>
                    <a:pt x="28" y="6"/>
                    <a:pt x="15" y="24"/>
                  </a:cubicBezTo>
                  <a:cubicBezTo>
                    <a:pt x="2" y="41"/>
                    <a:pt x="0" y="63"/>
                    <a:pt x="12" y="72"/>
                  </a:cubicBezTo>
                  <a:close/>
                </a:path>
              </a:pathLst>
            </a:custGeom>
            <a:gradFill flip="none" rotWithShape="1">
              <a:gsLst>
                <a:gs pos="59000">
                  <a:schemeClr val="tx1">
                    <a:lumMod val="75000"/>
                    <a:lumOff val="25000"/>
                  </a:schemeClr>
                </a:gs>
                <a:gs pos="0">
                  <a:schemeClr val="bg1">
                    <a:lumMod val="95000"/>
                  </a:schemeClr>
                </a:gs>
              </a:gsLst>
              <a:path path="circle">
                <a:fillToRect l="100000" t="100000"/>
              </a:path>
              <a:tileRect r="-100000" b="-100000"/>
            </a:gradFill>
            <a:ln w="3175">
              <a:solidFill>
                <a:srgbClr val="000000">
                  <a:alpha val="20000"/>
                </a:srgbClr>
              </a:solidFill>
              <a:miter lim="800000"/>
              <a:headEnd/>
              <a:tailEnd/>
            </a:ln>
          </p:spPr>
          <p:txBody>
            <a:bodyPr/>
            <a:lstStyle/>
            <a:p>
              <a:endParaRPr lang="en-US" dirty="0"/>
            </a:p>
          </p:txBody>
        </p:sp>
        <p:sp>
          <p:nvSpPr>
            <p:cNvPr id="3692" name="Freeform 3531"/>
            <p:cNvSpPr>
              <a:spLocks/>
            </p:cNvSpPr>
            <p:nvPr/>
          </p:nvSpPr>
          <p:spPr bwMode="gray">
            <a:xfrm flipH="1">
              <a:off x="7788429" y="1884538"/>
              <a:ext cx="45179" cy="34243"/>
            </a:xfrm>
            <a:custGeom>
              <a:avLst/>
              <a:gdLst>
                <a:gd name="T0" fmla="*/ 315 w 315"/>
                <a:gd name="T1" fmla="*/ 57 h 238"/>
                <a:gd name="T2" fmla="*/ 140 w 315"/>
                <a:gd name="T3" fmla="*/ 10 h 238"/>
                <a:gd name="T4" fmla="*/ 37 w 315"/>
                <a:gd name="T5" fmla="*/ 57 h 238"/>
                <a:gd name="T6" fmla="*/ 31 w 315"/>
                <a:gd name="T7" fmla="*/ 181 h 238"/>
                <a:gd name="T8" fmla="*/ 52 w 315"/>
                <a:gd name="T9" fmla="*/ 191 h 238"/>
                <a:gd name="T10" fmla="*/ 230 w 315"/>
                <a:gd name="T11" fmla="*/ 238 h 238"/>
                <a:gd name="T12" fmla="*/ 315 w 315"/>
                <a:gd name="T13" fmla="*/ 57 h 238"/>
                <a:gd name="T14" fmla="*/ 0 60000 65536"/>
                <a:gd name="T15" fmla="*/ 0 60000 65536"/>
                <a:gd name="T16" fmla="*/ 0 60000 65536"/>
                <a:gd name="T17" fmla="*/ 0 60000 65536"/>
                <a:gd name="T18" fmla="*/ 0 60000 65536"/>
                <a:gd name="T19" fmla="*/ 0 60000 65536"/>
                <a:gd name="T20" fmla="*/ 0 60000 65536"/>
                <a:gd name="T21" fmla="*/ 0 w 315"/>
                <a:gd name="T22" fmla="*/ 0 h 238"/>
                <a:gd name="T23" fmla="*/ 315 w 315"/>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238">
                  <a:moveTo>
                    <a:pt x="315" y="57"/>
                  </a:moveTo>
                  <a:cubicBezTo>
                    <a:pt x="140" y="10"/>
                    <a:pt x="140" y="10"/>
                    <a:pt x="140" y="10"/>
                  </a:cubicBezTo>
                  <a:cubicBezTo>
                    <a:pt x="109" y="0"/>
                    <a:pt x="67" y="19"/>
                    <a:pt x="37" y="57"/>
                  </a:cubicBezTo>
                  <a:cubicBezTo>
                    <a:pt x="3" y="102"/>
                    <a:pt x="0" y="158"/>
                    <a:pt x="31" y="181"/>
                  </a:cubicBezTo>
                  <a:cubicBezTo>
                    <a:pt x="37" y="186"/>
                    <a:pt x="44" y="189"/>
                    <a:pt x="52" y="191"/>
                  </a:cubicBezTo>
                  <a:cubicBezTo>
                    <a:pt x="230" y="238"/>
                    <a:pt x="230" y="238"/>
                    <a:pt x="230" y="238"/>
                  </a:cubicBezTo>
                  <a:lnTo>
                    <a:pt x="315" y="57"/>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93" name="Freeform 3532"/>
            <p:cNvSpPr>
              <a:spLocks/>
            </p:cNvSpPr>
            <p:nvPr/>
          </p:nvSpPr>
          <p:spPr bwMode="gray">
            <a:xfrm flipH="1">
              <a:off x="7798468" y="1895219"/>
              <a:ext cx="106047" cy="51206"/>
            </a:xfrm>
            <a:custGeom>
              <a:avLst/>
              <a:gdLst>
                <a:gd name="T0" fmla="*/ 1741 w 1741"/>
                <a:gd name="T1" fmla="*/ 0 h 837"/>
                <a:gd name="T2" fmla="*/ 0 w 1741"/>
                <a:gd name="T3" fmla="*/ 478 h 837"/>
                <a:gd name="T4" fmla="*/ 0 w 1741"/>
                <a:gd name="T5" fmla="*/ 837 h 837"/>
                <a:gd name="T6" fmla="*/ 1687 w 1741"/>
                <a:gd name="T7" fmla="*/ 381 h 837"/>
                <a:gd name="T8" fmla="*/ 1741 w 1741"/>
                <a:gd name="T9" fmla="*/ 0 h 837"/>
                <a:gd name="T10" fmla="*/ 0 60000 65536"/>
                <a:gd name="T11" fmla="*/ 0 60000 65536"/>
                <a:gd name="T12" fmla="*/ 0 60000 65536"/>
                <a:gd name="T13" fmla="*/ 0 60000 65536"/>
                <a:gd name="T14" fmla="*/ 0 60000 65536"/>
                <a:gd name="T15" fmla="*/ 0 w 1741"/>
                <a:gd name="T16" fmla="*/ 0 h 837"/>
                <a:gd name="T17" fmla="*/ 1741 w 1741"/>
                <a:gd name="T18" fmla="*/ 837 h 837"/>
              </a:gdLst>
              <a:ahLst/>
              <a:cxnLst>
                <a:cxn ang="T10">
                  <a:pos x="T0" y="T1"/>
                </a:cxn>
                <a:cxn ang="T11">
                  <a:pos x="T2" y="T3"/>
                </a:cxn>
                <a:cxn ang="T12">
                  <a:pos x="T4" y="T5"/>
                </a:cxn>
                <a:cxn ang="T13">
                  <a:pos x="T6" y="T7"/>
                </a:cxn>
                <a:cxn ang="T14">
                  <a:pos x="T8" y="T9"/>
                </a:cxn>
              </a:cxnLst>
              <a:rect l="T15" t="T16" r="T17" b="T18"/>
              <a:pathLst>
                <a:path w="1741" h="837">
                  <a:moveTo>
                    <a:pt x="1741" y="0"/>
                  </a:moveTo>
                  <a:lnTo>
                    <a:pt x="0" y="478"/>
                  </a:lnTo>
                  <a:lnTo>
                    <a:pt x="0" y="837"/>
                  </a:lnTo>
                  <a:lnTo>
                    <a:pt x="1687" y="381"/>
                  </a:lnTo>
                  <a:lnTo>
                    <a:pt x="1741" y="0"/>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694" name="Freeform 3533"/>
            <p:cNvSpPr>
              <a:spLocks/>
            </p:cNvSpPr>
            <p:nvPr/>
          </p:nvSpPr>
          <p:spPr bwMode="gray">
            <a:xfrm flipH="1">
              <a:off x="7781212" y="1890507"/>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2" y="211"/>
                    <a:pt x="115" y="193"/>
                    <a:pt x="149" y="148"/>
                  </a:cubicBezTo>
                  <a:cubicBezTo>
                    <a:pt x="183" y="102"/>
                    <a:pt x="186" y="47"/>
                    <a:pt x="155" y="23"/>
                  </a:cubicBezTo>
                  <a:cubicBezTo>
                    <a:pt x="125" y="0"/>
                    <a:pt x="72" y="18"/>
                    <a:pt x="37" y="63"/>
                  </a:cubicBezTo>
                  <a:cubicBezTo>
                    <a:pt x="3" y="108"/>
                    <a:pt x="0" y="164"/>
                    <a:pt x="31"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95" name="Freeform 3534"/>
            <p:cNvSpPr>
              <a:spLocks/>
            </p:cNvSpPr>
            <p:nvPr/>
          </p:nvSpPr>
          <p:spPr bwMode="gray">
            <a:xfrm flipH="1">
              <a:off x="7747641" y="1897732"/>
              <a:ext cx="43612" cy="48064"/>
            </a:xfrm>
            <a:custGeom>
              <a:avLst/>
              <a:gdLst>
                <a:gd name="T0" fmla="*/ 242 w 303"/>
                <a:gd name="T1" fmla="*/ 97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2 w 303"/>
                <a:gd name="T23" fmla="*/ 97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2" y="97"/>
                  </a:moveTo>
                  <a:cubicBezTo>
                    <a:pt x="192"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2" y="9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96" name="Freeform 3535"/>
            <p:cNvSpPr>
              <a:spLocks/>
            </p:cNvSpPr>
            <p:nvPr/>
          </p:nvSpPr>
          <p:spPr bwMode="gray">
            <a:xfrm flipH="1">
              <a:off x="7756740" y="1899303"/>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9" y="29"/>
                    <a:pt x="245" y="104"/>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97" name="Freeform 3536"/>
            <p:cNvSpPr>
              <a:spLocks/>
            </p:cNvSpPr>
            <p:nvPr/>
          </p:nvSpPr>
          <p:spPr bwMode="gray">
            <a:xfrm flipH="1">
              <a:off x="7765525" y="1909042"/>
              <a:ext cx="26669" cy="30472"/>
            </a:xfrm>
            <a:custGeom>
              <a:avLst/>
              <a:gdLst>
                <a:gd name="T0" fmla="*/ 156 w 186"/>
                <a:gd name="T1" fmla="*/ 187 h 211"/>
                <a:gd name="T2" fmla="*/ 38 w 186"/>
                <a:gd name="T3" fmla="*/ 148 h 211"/>
                <a:gd name="T4" fmla="*/ 31 w 186"/>
                <a:gd name="T5" fmla="*/ 23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2"/>
                    <a:pt x="0" y="47"/>
                    <a:pt x="31" y="23"/>
                  </a:cubicBezTo>
                  <a:cubicBezTo>
                    <a:pt x="62" y="0"/>
                    <a:pt x="115" y="18"/>
                    <a:pt x="149" y="63"/>
                  </a:cubicBezTo>
                  <a:cubicBezTo>
                    <a:pt x="183"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98" name="Freeform 3537"/>
            <p:cNvSpPr>
              <a:spLocks/>
            </p:cNvSpPr>
            <p:nvPr/>
          </p:nvSpPr>
          <p:spPr bwMode="gray">
            <a:xfrm flipH="1">
              <a:off x="7700578" y="1909984"/>
              <a:ext cx="43925"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699" name="Freeform 3538"/>
            <p:cNvSpPr>
              <a:spLocks/>
            </p:cNvSpPr>
            <p:nvPr/>
          </p:nvSpPr>
          <p:spPr bwMode="gray">
            <a:xfrm flipH="1">
              <a:off x="7709991" y="1911556"/>
              <a:ext cx="43925"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00" name="Freeform 3539"/>
            <p:cNvSpPr>
              <a:spLocks/>
            </p:cNvSpPr>
            <p:nvPr/>
          </p:nvSpPr>
          <p:spPr bwMode="gray">
            <a:xfrm flipH="1">
              <a:off x="7718463" y="1921293"/>
              <a:ext cx="26982" cy="30158"/>
            </a:xfrm>
            <a:custGeom>
              <a:avLst/>
              <a:gdLst>
                <a:gd name="T0" fmla="*/ 156 w 186"/>
                <a:gd name="T1" fmla="*/ 187 h 210"/>
                <a:gd name="T2" fmla="*/ 38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2"/>
                  </a:cubicBezTo>
                  <a:cubicBezTo>
                    <a:pt x="184"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01" name="Freeform 3540"/>
            <p:cNvSpPr>
              <a:spLocks/>
            </p:cNvSpPr>
            <p:nvPr/>
          </p:nvSpPr>
          <p:spPr bwMode="gray">
            <a:xfrm flipH="1">
              <a:off x="7771172" y="1916581"/>
              <a:ext cx="106047" cy="50263"/>
            </a:xfrm>
            <a:custGeom>
              <a:avLst/>
              <a:gdLst>
                <a:gd name="T0" fmla="*/ 0 w 1738"/>
                <a:gd name="T1" fmla="*/ 0 h 826"/>
                <a:gd name="T2" fmla="*/ 0 w 1738"/>
                <a:gd name="T3" fmla="*/ 359 h 826"/>
                <a:gd name="T4" fmla="*/ 1738 w 1738"/>
                <a:gd name="T5" fmla="*/ 826 h 826"/>
                <a:gd name="T6" fmla="*/ 1738 w 1738"/>
                <a:gd name="T7" fmla="*/ 467 h 826"/>
                <a:gd name="T8" fmla="*/ 0 w 1738"/>
                <a:gd name="T9" fmla="*/ 0 h 826"/>
                <a:gd name="T10" fmla="*/ 0 60000 65536"/>
                <a:gd name="T11" fmla="*/ 0 60000 65536"/>
                <a:gd name="T12" fmla="*/ 0 60000 65536"/>
                <a:gd name="T13" fmla="*/ 0 60000 65536"/>
                <a:gd name="T14" fmla="*/ 0 60000 65536"/>
                <a:gd name="T15" fmla="*/ 0 w 1738"/>
                <a:gd name="T16" fmla="*/ 0 h 826"/>
                <a:gd name="T17" fmla="*/ 1738 w 1738"/>
                <a:gd name="T18" fmla="*/ 826 h 826"/>
              </a:gdLst>
              <a:ahLst/>
              <a:cxnLst>
                <a:cxn ang="T10">
                  <a:pos x="T0" y="T1"/>
                </a:cxn>
                <a:cxn ang="T11">
                  <a:pos x="T2" y="T3"/>
                </a:cxn>
                <a:cxn ang="T12">
                  <a:pos x="T4" y="T5"/>
                </a:cxn>
                <a:cxn ang="T13">
                  <a:pos x="T6" y="T7"/>
                </a:cxn>
                <a:cxn ang="T14">
                  <a:pos x="T8" y="T9"/>
                </a:cxn>
              </a:cxnLst>
              <a:rect l="T15" t="T16" r="T17" b="T18"/>
              <a:pathLst>
                <a:path w="1738" h="826">
                  <a:moveTo>
                    <a:pt x="0" y="0"/>
                  </a:moveTo>
                  <a:lnTo>
                    <a:pt x="0" y="359"/>
                  </a:lnTo>
                  <a:lnTo>
                    <a:pt x="1738" y="826"/>
                  </a:lnTo>
                  <a:lnTo>
                    <a:pt x="1738" y="467"/>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02" name="Freeform 3541"/>
            <p:cNvSpPr>
              <a:spLocks/>
            </p:cNvSpPr>
            <p:nvPr/>
          </p:nvSpPr>
          <p:spPr bwMode="gray">
            <a:xfrm flipH="1">
              <a:off x="7716580" y="1930404"/>
              <a:ext cx="54593" cy="36441"/>
            </a:xfrm>
            <a:custGeom>
              <a:avLst/>
              <a:gdLst>
                <a:gd name="T0" fmla="*/ 896 w 896"/>
                <a:gd name="T1" fmla="*/ 360 h 600"/>
                <a:gd name="T2" fmla="*/ 896 w 896"/>
                <a:gd name="T3" fmla="*/ 0 h 600"/>
                <a:gd name="T4" fmla="*/ 0 w 896"/>
                <a:gd name="T5" fmla="*/ 241 h 600"/>
                <a:gd name="T6" fmla="*/ 0 w 896"/>
                <a:gd name="T7" fmla="*/ 600 h 600"/>
                <a:gd name="T8" fmla="*/ 896 w 896"/>
                <a:gd name="T9" fmla="*/ 360 h 600"/>
                <a:gd name="T10" fmla="*/ 0 60000 65536"/>
                <a:gd name="T11" fmla="*/ 0 60000 65536"/>
                <a:gd name="T12" fmla="*/ 0 60000 65536"/>
                <a:gd name="T13" fmla="*/ 0 60000 65536"/>
                <a:gd name="T14" fmla="*/ 0 60000 65536"/>
                <a:gd name="T15" fmla="*/ 0 w 896"/>
                <a:gd name="T16" fmla="*/ 0 h 600"/>
                <a:gd name="T17" fmla="*/ 896 w 896"/>
                <a:gd name="T18" fmla="*/ 600 h 600"/>
              </a:gdLst>
              <a:ahLst/>
              <a:cxnLst>
                <a:cxn ang="T10">
                  <a:pos x="T0" y="T1"/>
                </a:cxn>
                <a:cxn ang="T11">
                  <a:pos x="T2" y="T3"/>
                </a:cxn>
                <a:cxn ang="T12">
                  <a:pos x="T4" y="T5"/>
                </a:cxn>
                <a:cxn ang="T13">
                  <a:pos x="T6" y="T7"/>
                </a:cxn>
                <a:cxn ang="T14">
                  <a:pos x="T8" y="T9"/>
                </a:cxn>
              </a:cxnLst>
              <a:rect l="T15" t="T16" r="T17" b="T18"/>
              <a:pathLst>
                <a:path w="896" h="600">
                  <a:moveTo>
                    <a:pt x="896" y="360"/>
                  </a:moveTo>
                  <a:lnTo>
                    <a:pt x="896" y="0"/>
                  </a:lnTo>
                  <a:lnTo>
                    <a:pt x="0" y="241"/>
                  </a:lnTo>
                  <a:lnTo>
                    <a:pt x="0" y="600"/>
                  </a:lnTo>
                  <a:lnTo>
                    <a:pt x="896" y="360"/>
                  </a:lnTo>
                  <a:close/>
                </a:path>
              </a:pathLst>
            </a:custGeom>
            <a:solidFill>
              <a:schemeClr val="bg1">
                <a:lumMod val="65000"/>
              </a:schemeClr>
            </a:solidFill>
            <a:ln w="6350">
              <a:noFill/>
              <a:miter lim="800000"/>
              <a:headEnd/>
              <a:tailEnd/>
            </a:ln>
          </p:spPr>
          <p:txBody>
            <a:bodyPr/>
            <a:lstStyle/>
            <a:p>
              <a:endParaRPr lang="en-US" dirty="0"/>
            </a:p>
          </p:txBody>
        </p:sp>
        <p:sp>
          <p:nvSpPr>
            <p:cNvPr id="3703" name="Freeform 3542"/>
            <p:cNvSpPr>
              <a:spLocks/>
            </p:cNvSpPr>
            <p:nvPr/>
          </p:nvSpPr>
          <p:spPr bwMode="gray">
            <a:xfrm flipH="1">
              <a:off x="7904517" y="1914382"/>
              <a:ext cx="37337" cy="32043"/>
            </a:xfrm>
            <a:custGeom>
              <a:avLst/>
              <a:gdLst>
                <a:gd name="T0" fmla="*/ 0 w 609"/>
                <a:gd name="T1" fmla="*/ 0 h 522"/>
                <a:gd name="T2" fmla="*/ 0 w 609"/>
                <a:gd name="T3" fmla="*/ 359 h 522"/>
                <a:gd name="T4" fmla="*/ 609 w 609"/>
                <a:gd name="T5" fmla="*/ 522 h 522"/>
                <a:gd name="T6" fmla="*/ 609 w 609"/>
                <a:gd name="T7" fmla="*/ 163 h 522"/>
                <a:gd name="T8" fmla="*/ 0 w 609"/>
                <a:gd name="T9" fmla="*/ 0 h 522"/>
                <a:gd name="T10" fmla="*/ 0 60000 65536"/>
                <a:gd name="T11" fmla="*/ 0 60000 65536"/>
                <a:gd name="T12" fmla="*/ 0 60000 65536"/>
                <a:gd name="T13" fmla="*/ 0 60000 65536"/>
                <a:gd name="T14" fmla="*/ 0 60000 65536"/>
                <a:gd name="T15" fmla="*/ 0 w 609"/>
                <a:gd name="T16" fmla="*/ 0 h 522"/>
                <a:gd name="T17" fmla="*/ 609 w 609"/>
                <a:gd name="T18" fmla="*/ 522 h 522"/>
              </a:gdLst>
              <a:ahLst/>
              <a:cxnLst>
                <a:cxn ang="T10">
                  <a:pos x="T0" y="T1"/>
                </a:cxn>
                <a:cxn ang="T11">
                  <a:pos x="T2" y="T3"/>
                </a:cxn>
                <a:cxn ang="T12">
                  <a:pos x="T4" y="T5"/>
                </a:cxn>
                <a:cxn ang="T13">
                  <a:pos x="T6" y="T7"/>
                </a:cxn>
                <a:cxn ang="T14">
                  <a:pos x="T8" y="T9"/>
                </a:cxn>
              </a:cxnLst>
              <a:rect l="T15" t="T16" r="T17" b="T18"/>
              <a:pathLst>
                <a:path w="609" h="522">
                  <a:moveTo>
                    <a:pt x="0" y="0"/>
                  </a:moveTo>
                  <a:lnTo>
                    <a:pt x="0" y="359"/>
                  </a:lnTo>
                  <a:lnTo>
                    <a:pt x="609" y="522"/>
                  </a:lnTo>
                  <a:lnTo>
                    <a:pt x="609" y="163"/>
                  </a:lnTo>
                  <a:lnTo>
                    <a:pt x="0" y="0"/>
                  </a:lnTo>
                  <a:close/>
                </a:path>
              </a:pathLst>
            </a:custGeom>
            <a:solidFill>
              <a:schemeClr val="bg1">
                <a:lumMod val="65000"/>
              </a:schemeClr>
            </a:solidFill>
            <a:ln w="6350">
              <a:noFill/>
              <a:miter lim="800000"/>
              <a:headEnd/>
              <a:tailEnd/>
            </a:ln>
          </p:spPr>
          <p:txBody>
            <a:bodyPr/>
            <a:lstStyle/>
            <a:p>
              <a:endParaRPr lang="en-US" dirty="0"/>
            </a:p>
          </p:txBody>
        </p:sp>
        <p:sp>
          <p:nvSpPr>
            <p:cNvPr id="3704" name="Freeform 3543"/>
            <p:cNvSpPr>
              <a:spLocks/>
            </p:cNvSpPr>
            <p:nvPr/>
          </p:nvSpPr>
          <p:spPr bwMode="gray">
            <a:xfrm flipH="1">
              <a:off x="7716580" y="1884852"/>
              <a:ext cx="225273" cy="60317"/>
            </a:xfrm>
            <a:custGeom>
              <a:avLst/>
              <a:gdLst>
                <a:gd name="T0" fmla="*/ 2796 w 3692"/>
                <a:gd name="T1" fmla="*/ 506 h 987"/>
                <a:gd name="T2" fmla="*/ 2383 w 3692"/>
                <a:gd name="T3" fmla="*/ 394 h 987"/>
                <a:gd name="T4" fmla="*/ 2248 w 3692"/>
                <a:gd name="T5" fmla="*/ 359 h 987"/>
                <a:gd name="T6" fmla="*/ 1953 w 3692"/>
                <a:gd name="T7" fmla="*/ 281 h 987"/>
                <a:gd name="T8" fmla="*/ 2352 w 3692"/>
                <a:gd name="T9" fmla="*/ 172 h 987"/>
                <a:gd name="T10" fmla="*/ 2383 w 3692"/>
                <a:gd name="T11" fmla="*/ 154 h 987"/>
                <a:gd name="T12" fmla="*/ 1802 w 3692"/>
                <a:gd name="T13" fmla="*/ 0 h 987"/>
                <a:gd name="T14" fmla="*/ 0 w 3692"/>
                <a:gd name="T15" fmla="*/ 487 h 987"/>
                <a:gd name="T16" fmla="*/ 609 w 3692"/>
                <a:gd name="T17" fmla="*/ 650 h 987"/>
                <a:gd name="T18" fmla="*/ 1067 w 3692"/>
                <a:gd name="T19" fmla="*/ 524 h 987"/>
                <a:gd name="T20" fmla="*/ 1899 w 3692"/>
                <a:gd name="T21" fmla="*/ 746 h 987"/>
                <a:gd name="T22" fmla="*/ 2796 w 3692"/>
                <a:gd name="T23" fmla="*/ 987 h 987"/>
                <a:gd name="T24" fmla="*/ 3692 w 3692"/>
                <a:gd name="T25" fmla="*/ 746 h 987"/>
                <a:gd name="T26" fmla="*/ 2796 w 3692"/>
                <a:gd name="T27" fmla="*/ 506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92"/>
                <a:gd name="T43" fmla="*/ 0 h 987"/>
                <a:gd name="T44" fmla="*/ 3692 w 3692"/>
                <a:gd name="T45" fmla="*/ 987 h 9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92" h="987">
                  <a:moveTo>
                    <a:pt x="2796" y="506"/>
                  </a:moveTo>
                  <a:lnTo>
                    <a:pt x="2383" y="394"/>
                  </a:lnTo>
                  <a:lnTo>
                    <a:pt x="2248" y="359"/>
                  </a:lnTo>
                  <a:lnTo>
                    <a:pt x="1953" y="281"/>
                  </a:lnTo>
                  <a:lnTo>
                    <a:pt x="2352" y="172"/>
                  </a:lnTo>
                  <a:lnTo>
                    <a:pt x="2383" y="154"/>
                  </a:lnTo>
                  <a:lnTo>
                    <a:pt x="1802" y="0"/>
                  </a:lnTo>
                  <a:lnTo>
                    <a:pt x="0" y="487"/>
                  </a:lnTo>
                  <a:lnTo>
                    <a:pt x="609" y="650"/>
                  </a:lnTo>
                  <a:lnTo>
                    <a:pt x="1067" y="524"/>
                  </a:lnTo>
                  <a:lnTo>
                    <a:pt x="1899" y="746"/>
                  </a:lnTo>
                  <a:lnTo>
                    <a:pt x="2796" y="987"/>
                  </a:lnTo>
                  <a:lnTo>
                    <a:pt x="3692" y="746"/>
                  </a:lnTo>
                  <a:lnTo>
                    <a:pt x="2796" y="506"/>
                  </a:lnTo>
                  <a:close/>
                </a:path>
              </a:pathLst>
            </a:custGeom>
            <a:solidFill>
              <a:schemeClr val="bg1">
                <a:lumMod val="65000"/>
              </a:schemeClr>
            </a:solidFill>
            <a:ln w="6350">
              <a:noFill/>
              <a:miter lim="800000"/>
              <a:headEnd/>
              <a:tailEnd/>
            </a:ln>
          </p:spPr>
          <p:txBody>
            <a:bodyPr/>
            <a:lstStyle/>
            <a:p>
              <a:endParaRPr lang="en-US" dirty="0"/>
            </a:p>
          </p:txBody>
        </p:sp>
        <p:sp>
          <p:nvSpPr>
            <p:cNvPr id="3705" name="Freeform 3544"/>
            <p:cNvSpPr>
              <a:spLocks/>
            </p:cNvSpPr>
            <p:nvPr/>
          </p:nvSpPr>
          <p:spPr bwMode="gray">
            <a:xfrm flipH="1">
              <a:off x="7899183" y="1913439"/>
              <a:ext cx="45179" cy="34243"/>
            </a:xfrm>
            <a:custGeom>
              <a:avLst/>
              <a:gdLst>
                <a:gd name="T0" fmla="*/ 314 w 314"/>
                <a:gd name="T1" fmla="*/ 57 h 238"/>
                <a:gd name="T2" fmla="*/ 140 w 314"/>
                <a:gd name="T3" fmla="*/ 10 h 238"/>
                <a:gd name="T4" fmla="*/ 37 w 314"/>
                <a:gd name="T5" fmla="*/ 57 h 238"/>
                <a:gd name="T6" fmla="*/ 31 w 314"/>
                <a:gd name="T7" fmla="*/ 181 h 238"/>
                <a:gd name="T8" fmla="*/ 51 w 314"/>
                <a:gd name="T9" fmla="*/ 191 h 238"/>
                <a:gd name="T10" fmla="*/ 229 w 314"/>
                <a:gd name="T11" fmla="*/ 238 h 238"/>
                <a:gd name="T12" fmla="*/ 314 w 314"/>
                <a:gd name="T13" fmla="*/ 57 h 238"/>
                <a:gd name="T14" fmla="*/ 0 60000 65536"/>
                <a:gd name="T15" fmla="*/ 0 60000 65536"/>
                <a:gd name="T16" fmla="*/ 0 60000 65536"/>
                <a:gd name="T17" fmla="*/ 0 60000 65536"/>
                <a:gd name="T18" fmla="*/ 0 60000 65536"/>
                <a:gd name="T19" fmla="*/ 0 60000 65536"/>
                <a:gd name="T20" fmla="*/ 0 60000 65536"/>
                <a:gd name="T21" fmla="*/ 0 w 314"/>
                <a:gd name="T22" fmla="*/ 0 h 238"/>
                <a:gd name="T23" fmla="*/ 314 w 314"/>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238">
                  <a:moveTo>
                    <a:pt x="314" y="57"/>
                  </a:moveTo>
                  <a:cubicBezTo>
                    <a:pt x="140" y="10"/>
                    <a:pt x="140" y="10"/>
                    <a:pt x="140" y="10"/>
                  </a:cubicBezTo>
                  <a:cubicBezTo>
                    <a:pt x="109" y="0"/>
                    <a:pt x="66" y="19"/>
                    <a:pt x="37" y="57"/>
                  </a:cubicBezTo>
                  <a:cubicBezTo>
                    <a:pt x="3" y="102"/>
                    <a:pt x="0" y="158"/>
                    <a:pt x="31" y="181"/>
                  </a:cubicBezTo>
                  <a:cubicBezTo>
                    <a:pt x="37" y="186"/>
                    <a:pt x="44" y="189"/>
                    <a:pt x="51" y="191"/>
                  </a:cubicBezTo>
                  <a:cubicBezTo>
                    <a:pt x="229" y="238"/>
                    <a:pt x="229" y="238"/>
                    <a:pt x="229" y="238"/>
                  </a:cubicBezTo>
                  <a:lnTo>
                    <a:pt x="314" y="57"/>
                  </a:lnTo>
                  <a:close/>
                </a:path>
              </a:pathLst>
            </a:custGeom>
            <a:gradFill flip="none" rotWithShape="1">
              <a:gsLst>
                <a:gs pos="62000">
                  <a:srgbClr val="8F8F8F"/>
                </a:gs>
                <a:gs pos="38000">
                  <a:schemeClr val="bg1">
                    <a:lumMod val="50000"/>
                  </a:schemeClr>
                </a:gs>
                <a:gs pos="57000">
                  <a:schemeClr val="bg1">
                    <a:lumMod val="85000"/>
                  </a:schemeClr>
                </a:gs>
              </a:gsLst>
              <a:lin ang="17100000" scaled="0"/>
              <a:tileRect/>
            </a:gradFill>
            <a:ln w="6350">
              <a:noFill/>
              <a:miter lim="800000"/>
              <a:headEnd/>
              <a:tailEnd/>
            </a:ln>
          </p:spPr>
          <p:txBody>
            <a:bodyPr/>
            <a:lstStyle/>
            <a:p>
              <a:endParaRPr lang="en-US" dirty="0"/>
            </a:p>
          </p:txBody>
        </p:sp>
        <p:sp>
          <p:nvSpPr>
            <p:cNvPr id="3706" name="Freeform 3545"/>
            <p:cNvSpPr>
              <a:spLocks/>
            </p:cNvSpPr>
            <p:nvPr/>
          </p:nvSpPr>
          <p:spPr bwMode="gray">
            <a:xfrm flipH="1">
              <a:off x="7891966" y="1919409"/>
              <a:ext cx="26669" cy="30472"/>
            </a:xfrm>
            <a:custGeom>
              <a:avLst/>
              <a:gdLst>
                <a:gd name="T0" fmla="*/ 31 w 186"/>
                <a:gd name="T1" fmla="*/ 187 h 211"/>
                <a:gd name="T2" fmla="*/ 149 w 186"/>
                <a:gd name="T3" fmla="*/ 148 h 211"/>
                <a:gd name="T4" fmla="*/ 155 w 186"/>
                <a:gd name="T5" fmla="*/ 23 h 211"/>
                <a:gd name="T6" fmla="*/ 37 w 186"/>
                <a:gd name="T7" fmla="*/ 63 h 211"/>
                <a:gd name="T8" fmla="*/ 31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31" y="187"/>
                  </a:moveTo>
                  <a:cubicBezTo>
                    <a:pt x="61" y="211"/>
                    <a:pt x="114" y="193"/>
                    <a:pt x="149" y="148"/>
                  </a:cubicBezTo>
                  <a:cubicBezTo>
                    <a:pt x="183" y="102"/>
                    <a:pt x="186" y="47"/>
                    <a:pt x="155" y="23"/>
                  </a:cubicBezTo>
                  <a:cubicBezTo>
                    <a:pt x="124" y="0"/>
                    <a:pt x="72" y="18"/>
                    <a:pt x="37" y="63"/>
                  </a:cubicBezTo>
                  <a:cubicBezTo>
                    <a:pt x="3" y="108"/>
                    <a:pt x="0" y="164"/>
                    <a:pt x="31" y="187"/>
                  </a:cubicBezTo>
                  <a:close/>
                </a:path>
              </a:pathLst>
            </a:custGeom>
            <a:solidFill>
              <a:schemeClr val="bg1">
                <a:lumMod val="65000"/>
              </a:schemeClr>
            </a:solidFill>
            <a:ln w="6350">
              <a:noFill/>
              <a:miter lim="800000"/>
              <a:headEnd/>
              <a:tailEnd/>
            </a:ln>
          </p:spPr>
          <p:txBody>
            <a:bodyPr/>
            <a:lstStyle/>
            <a:p>
              <a:endParaRPr lang="en-US" dirty="0"/>
            </a:p>
          </p:txBody>
        </p:sp>
        <p:sp>
          <p:nvSpPr>
            <p:cNvPr id="3707" name="Freeform 3546"/>
            <p:cNvSpPr>
              <a:spLocks/>
            </p:cNvSpPr>
            <p:nvPr/>
          </p:nvSpPr>
          <p:spPr bwMode="gray">
            <a:xfrm flipH="1">
              <a:off x="7840197" y="1922550"/>
              <a:ext cx="43612" cy="48064"/>
            </a:xfrm>
            <a:custGeom>
              <a:avLst/>
              <a:gdLst>
                <a:gd name="T0" fmla="*/ 241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0"/>
                  </a:cubicBezTo>
                  <a:cubicBezTo>
                    <a:pt x="66" y="20"/>
                    <a:pt x="66" y="20"/>
                    <a:pt x="66" y="20"/>
                  </a:cubicBezTo>
                  <a:cubicBezTo>
                    <a:pt x="17" y="33"/>
                    <a:pt x="17" y="33"/>
                    <a:pt x="17" y="33"/>
                  </a:cubicBezTo>
                  <a:cubicBezTo>
                    <a:pt x="27" y="54"/>
                    <a:pt x="27" y="54"/>
                    <a:pt x="27" y="54"/>
                  </a:cubicBezTo>
                  <a:cubicBezTo>
                    <a:pt x="0" y="99"/>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0"/>
                    <a:pt x="241" y="96"/>
                  </a:cubicBezTo>
                  <a:close/>
                </a:path>
              </a:pathLst>
            </a:custGeom>
            <a:solidFill>
              <a:srgbClr val="333333"/>
            </a:solidFill>
            <a:ln w="6350">
              <a:noFill/>
              <a:miter lim="800000"/>
              <a:headEnd/>
              <a:tailEnd/>
            </a:ln>
          </p:spPr>
          <p:txBody>
            <a:bodyPr/>
            <a:lstStyle/>
            <a:p>
              <a:endParaRPr lang="en-US" dirty="0"/>
            </a:p>
          </p:txBody>
        </p:sp>
        <p:sp>
          <p:nvSpPr>
            <p:cNvPr id="3708" name="Freeform 3547"/>
            <p:cNvSpPr>
              <a:spLocks/>
            </p:cNvSpPr>
            <p:nvPr/>
          </p:nvSpPr>
          <p:spPr bwMode="gray">
            <a:xfrm flipH="1">
              <a:off x="7849297" y="1924121"/>
              <a:ext cx="43925"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7"/>
                    <a:pt x="62" y="243"/>
                  </a:cubicBezTo>
                  <a:cubicBezTo>
                    <a:pt x="5" y="169"/>
                    <a:pt x="0" y="77"/>
                    <a:pt x="51" y="39"/>
                  </a:cubicBezTo>
                  <a:cubicBezTo>
                    <a:pt x="102" y="0"/>
                    <a:pt x="188" y="29"/>
                    <a:pt x="245" y="104"/>
                  </a:cubicBezTo>
                  <a:cubicBezTo>
                    <a:pt x="301" y="178"/>
                    <a:pt x="306" y="270"/>
                    <a:pt x="256" y="308"/>
                  </a:cubicBezTo>
                  <a:close/>
                </a:path>
              </a:pathLst>
            </a:custGeom>
            <a:solidFill>
              <a:srgbClr val="333333"/>
            </a:solidFill>
            <a:ln w="6350">
              <a:noFill/>
              <a:miter lim="800000"/>
              <a:headEnd/>
              <a:tailEnd/>
            </a:ln>
          </p:spPr>
          <p:txBody>
            <a:bodyPr/>
            <a:lstStyle/>
            <a:p>
              <a:endParaRPr lang="en-US" dirty="0"/>
            </a:p>
          </p:txBody>
        </p:sp>
        <p:sp>
          <p:nvSpPr>
            <p:cNvPr id="3709" name="Freeform 3548"/>
            <p:cNvSpPr>
              <a:spLocks/>
            </p:cNvSpPr>
            <p:nvPr/>
          </p:nvSpPr>
          <p:spPr bwMode="gray">
            <a:xfrm flipH="1">
              <a:off x="7858081" y="1933859"/>
              <a:ext cx="26669" cy="30472"/>
            </a:xfrm>
            <a:custGeom>
              <a:avLst/>
              <a:gdLst>
                <a:gd name="T0" fmla="*/ 155 w 186"/>
                <a:gd name="T1" fmla="*/ 187 h 211"/>
                <a:gd name="T2" fmla="*/ 37 w 186"/>
                <a:gd name="T3" fmla="*/ 148 h 211"/>
                <a:gd name="T4" fmla="*/ 31 w 186"/>
                <a:gd name="T5" fmla="*/ 24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3"/>
                    <a:pt x="0" y="47"/>
                    <a:pt x="31" y="24"/>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10" name="Freeform 3549"/>
            <p:cNvSpPr>
              <a:spLocks/>
            </p:cNvSpPr>
            <p:nvPr/>
          </p:nvSpPr>
          <p:spPr bwMode="gray">
            <a:xfrm flipH="1">
              <a:off x="7793135" y="1934802"/>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711" name="Freeform 3550"/>
            <p:cNvSpPr>
              <a:spLocks/>
            </p:cNvSpPr>
            <p:nvPr/>
          </p:nvSpPr>
          <p:spPr bwMode="gray">
            <a:xfrm flipH="1">
              <a:off x="7802547" y="1936372"/>
              <a:ext cx="43925"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712" name="Freeform 3551"/>
            <p:cNvSpPr>
              <a:spLocks/>
            </p:cNvSpPr>
            <p:nvPr/>
          </p:nvSpPr>
          <p:spPr bwMode="gray">
            <a:xfrm flipH="1">
              <a:off x="7811019" y="1946111"/>
              <a:ext cx="26982" cy="30158"/>
            </a:xfrm>
            <a:custGeom>
              <a:avLst/>
              <a:gdLst>
                <a:gd name="T0" fmla="*/ 155 w 186"/>
                <a:gd name="T1" fmla="*/ 187 h 210"/>
                <a:gd name="T2" fmla="*/ 37 w 186"/>
                <a:gd name="T3" fmla="*/ 148 h 210"/>
                <a:gd name="T4" fmla="*/ 31 w 186"/>
                <a:gd name="T5" fmla="*/ 23 h 210"/>
                <a:gd name="T6" fmla="*/ 149 w 186"/>
                <a:gd name="T7" fmla="*/ 63 h 210"/>
                <a:gd name="T8" fmla="*/ 155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5" y="187"/>
                  </a:moveTo>
                  <a:cubicBezTo>
                    <a:pt x="125" y="210"/>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13" name="Freeform 3552"/>
            <p:cNvSpPr>
              <a:spLocks/>
            </p:cNvSpPr>
            <p:nvPr/>
          </p:nvSpPr>
          <p:spPr bwMode="gray">
            <a:xfrm flipH="1">
              <a:off x="7771172" y="1945169"/>
              <a:ext cx="27611" cy="36441"/>
            </a:xfrm>
            <a:custGeom>
              <a:avLst/>
              <a:gdLst>
                <a:gd name="T0" fmla="*/ 0 w 453"/>
                <a:gd name="T1" fmla="*/ 596 h 596"/>
                <a:gd name="T2" fmla="*/ 0 w 453"/>
                <a:gd name="T3" fmla="*/ 121 h 596"/>
                <a:gd name="T4" fmla="*/ 453 w 453"/>
                <a:gd name="T5" fmla="*/ 0 h 596"/>
                <a:gd name="T6" fmla="*/ 453 w 453"/>
                <a:gd name="T7" fmla="*/ 473 h 596"/>
                <a:gd name="T8" fmla="*/ 0 w 453"/>
                <a:gd name="T9" fmla="*/ 596 h 596"/>
                <a:gd name="T10" fmla="*/ 0 60000 65536"/>
                <a:gd name="T11" fmla="*/ 0 60000 65536"/>
                <a:gd name="T12" fmla="*/ 0 60000 65536"/>
                <a:gd name="T13" fmla="*/ 0 60000 65536"/>
                <a:gd name="T14" fmla="*/ 0 60000 65536"/>
                <a:gd name="T15" fmla="*/ 0 w 453"/>
                <a:gd name="T16" fmla="*/ 0 h 596"/>
                <a:gd name="T17" fmla="*/ 453 w 453"/>
                <a:gd name="T18" fmla="*/ 596 h 596"/>
              </a:gdLst>
              <a:ahLst/>
              <a:cxnLst>
                <a:cxn ang="T10">
                  <a:pos x="T0" y="T1"/>
                </a:cxn>
                <a:cxn ang="T11">
                  <a:pos x="T2" y="T3"/>
                </a:cxn>
                <a:cxn ang="T12">
                  <a:pos x="T4" y="T5"/>
                </a:cxn>
                <a:cxn ang="T13">
                  <a:pos x="T6" y="T7"/>
                </a:cxn>
                <a:cxn ang="T14">
                  <a:pos x="T8" y="T9"/>
                </a:cxn>
              </a:cxnLst>
              <a:rect l="T15" t="T16" r="T17" b="T18"/>
              <a:pathLst>
                <a:path w="453" h="596">
                  <a:moveTo>
                    <a:pt x="0" y="596"/>
                  </a:moveTo>
                  <a:lnTo>
                    <a:pt x="0" y="121"/>
                  </a:lnTo>
                  <a:lnTo>
                    <a:pt x="453" y="0"/>
                  </a:lnTo>
                  <a:lnTo>
                    <a:pt x="453" y="473"/>
                  </a:lnTo>
                  <a:lnTo>
                    <a:pt x="0" y="596"/>
                  </a:lnTo>
                  <a:close/>
                </a:path>
              </a:pathLst>
            </a:custGeom>
            <a:solidFill>
              <a:schemeClr val="bg1">
                <a:lumMod val="65000"/>
              </a:schemeClr>
            </a:solidFill>
            <a:ln w="6350">
              <a:noFill/>
              <a:miter lim="800000"/>
              <a:headEnd/>
              <a:tailEnd/>
            </a:ln>
          </p:spPr>
          <p:txBody>
            <a:bodyPr/>
            <a:lstStyle/>
            <a:p>
              <a:endParaRPr lang="en-US" dirty="0"/>
            </a:p>
          </p:txBody>
        </p:sp>
        <p:sp>
          <p:nvSpPr>
            <p:cNvPr id="3714" name="Freeform 3553"/>
            <p:cNvSpPr>
              <a:spLocks/>
            </p:cNvSpPr>
            <p:nvPr/>
          </p:nvSpPr>
          <p:spPr bwMode="gray">
            <a:xfrm flipH="1">
              <a:off x="7688970" y="1922864"/>
              <a:ext cx="27611" cy="36441"/>
            </a:xfrm>
            <a:custGeom>
              <a:avLst/>
              <a:gdLst>
                <a:gd name="T0" fmla="*/ 0 w 451"/>
                <a:gd name="T1" fmla="*/ 595 h 595"/>
                <a:gd name="T2" fmla="*/ 0 w 451"/>
                <a:gd name="T3" fmla="*/ 120 h 595"/>
                <a:gd name="T4" fmla="*/ 451 w 451"/>
                <a:gd name="T5" fmla="*/ 0 h 595"/>
                <a:gd name="T6" fmla="*/ 451 w 451"/>
                <a:gd name="T7" fmla="*/ 472 h 595"/>
                <a:gd name="T8" fmla="*/ 0 w 451"/>
                <a:gd name="T9" fmla="*/ 595 h 595"/>
                <a:gd name="T10" fmla="*/ 0 60000 65536"/>
                <a:gd name="T11" fmla="*/ 0 60000 65536"/>
                <a:gd name="T12" fmla="*/ 0 60000 65536"/>
                <a:gd name="T13" fmla="*/ 0 60000 65536"/>
                <a:gd name="T14" fmla="*/ 0 60000 65536"/>
                <a:gd name="T15" fmla="*/ 0 w 451"/>
                <a:gd name="T16" fmla="*/ 0 h 595"/>
                <a:gd name="T17" fmla="*/ 451 w 451"/>
                <a:gd name="T18" fmla="*/ 595 h 595"/>
              </a:gdLst>
              <a:ahLst/>
              <a:cxnLst>
                <a:cxn ang="T10">
                  <a:pos x="T0" y="T1"/>
                </a:cxn>
                <a:cxn ang="T11">
                  <a:pos x="T2" y="T3"/>
                </a:cxn>
                <a:cxn ang="T12">
                  <a:pos x="T4" y="T5"/>
                </a:cxn>
                <a:cxn ang="T13">
                  <a:pos x="T6" y="T7"/>
                </a:cxn>
                <a:cxn ang="T14">
                  <a:pos x="T8" y="T9"/>
                </a:cxn>
              </a:cxnLst>
              <a:rect l="T15" t="T16" r="T17" b="T18"/>
              <a:pathLst>
                <a:path w="451" h="595">
                  <a:moveTo>
                    <a:pt x="0" y="595"/>
                  </a:moveTo>
                  <a:lnTo>
                    <a:pt x="0" y="120"/>
                  </a:lnTo>
                  <a:lnTo>
                    <a:pt x="451" y="0"/>
                  </a:lnTo>
                  <a:lnTo>
                    <a:pt x="451" y="472"/>
                  </a:lnTo>
                  <a:lnTo>
                    <a:pt x="0" y="595"/>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15" name="Freeform 3554"/>
            <p:cNvSpPr>
              <a:spLocks/>
            </p:cNvSpPr>
            <p:nvPr/>
          </p:nvSpPr>
          <p:spPr bwMode="gray">
            <a:xfrm flipH="1">
              <a:off x="7546214" y="1951766"/>
              <a:ext cx="43612" cy="48064"/>
            </a:xfrm>
            <a:custGeom>
              <a:avLst/>
              <a:gdLst>
                <a:gd name="T0" fmla="*/ 242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3" y="312"/>
                    <a:pt x="243" y="308"/>
                    <a:pt x="252" y="300"/>
                  </a:cubicBezTo>
                  <a:cubicBezTo>
                    <a:pt x="303" y="262"/>
                    <a:pt x="298" y="171"/>
                    <a:pt x="242" y="96"/>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16" name="Freeform 3555"/>
            <p:cNvSpPr>
              <a:spLocks/>
            </p:cNvSpPr>
            <p:nvPr/>
          </p:nvSpPr>
          <p:spPr bwMode="gray">
            <a:xfrm flipH="1">
              <a:off x="7555312" y="1953337"/>
              <a:ext cx="44239" cy="49950"/>
            </a:xfrm>
            <a:custGeom>
              <a:avLst/>
              <a:gdLst>
                <a:gd name="T0" fmla="*/ 256 w 306"/>
                <a:gd name="T1" fmla="*/ 308 h 346"/>
                <a:gd name="T2" fmla="*/ 62 w 306"/>
                <a:gd name="T3" fmla="*/ 243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8"/>
                  </a:cubicBezTo>
                  <a:cubicBezTo>
                    <a:pt x="102" y="0"/>
                    <a:pt x="189" y="29"/>
                    <a:pt x="245" y="103"/>
                  </a:cubicBezTo>
                  <a:cubicBezTo>
                    <a:pt x="302" y="178"/>
                    <a:pt x="306" y="269"/>
                    <a:pt x="256" y="308"/>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17" name="Freeform 3556"/>
            <p:cNvSpPr>
              <a:spLocks/>
            </p:cNvSpPr>
            <p:nvPr/>
          </p:nvSpPr>
          <p:spPr bwMode="gray">
            <a:xfrm flipH="1">
              <a:off x="7564097" y="1963075"/>
              <a:ext cx="26669" cy="30472"/>
            </a:xfrm>
            <a:custGeom>
              <a:avLst/>
              <a:gdLst>
                <a:gd name="T0" fmla="*/ 156 w 186"/>
                <a:gd name="T1" fmla="*/ 187 h 210"/>
                <a:gd name="T2" fmla="*/ 38 w 186"/>
                <a:gd name="T3" fmla="*/ 147 h 210"/>
                <a:gd name="T4" fmla="*/ 31 w 186"/>
                <a:gd name="T5" fmla="*/ 23 h 210"/>
                <a:gd name="T6" fmla="*/ 149 w 186"/>
                <a:gd name="T7" fmla="*/ 63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8" y="147"/>
                  </a:cubicBezTo>
                  <a:cubicBezTo>
                    <a:pt x="3" y="102"/>
                    <a:pt x="0" y="46"/>
                    <a:pt x="31" y="23"/>
                  </a:cubicBezTo>
                  <a:cubicBezTo>
                    <a:pt x="62" y="0"/>
                    <a:pt x="115" y="17"/>
                    <a:pt x="149" y="63"/>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18" name="Freeform 3557"/>
            <p:cNvSpPr>
              <a:spLocks/>
            </p:cNvSpPr>
            <p:nvPr/>
          </p:nvSpPr>
          <p:spPr bwMode="gray">
            <a:xfrm flipH="1">
              <a:off x="7499465" y="1964017"/>
              <a:ext cx="43612" cy="48064"/>
            </a:xfrm>
            <a:custGeom>
              <a:avLst/>
              <a:gdLst>
                <a:gd name="T0" fmla="*/ 242 w 303"/>
                <a:gd name="T1" fmla="*/ 96 h 332"/>
                <a:gd name="T2" fmla="*/ 66 w 303"/>
                <a:gd name="T3" fmla="*/ 20 h 332"/>
                <a:gd name="T4" fmla="*/ 66 w 303"/>
                <a:gd name="T5" fmla="*/ 20 h 332"/>
                <a:gd name="T6" fmla="*/ 17 w 303"/>
                <a:gd name="T7" fmla="*/ 33 h 332"/>
                <a:gd name="T8" fmla="*/ 27 w 303"/>
                <a:gd name="T9" fmla="*/ 54 h 332"/>
                <a:gd name="T10" fmla="*/ 58 w 303"/>
                <a:gd name="T11" fmla="*/ 235 h 332"/>
                <a:gd name="T12" fmla="*/ 143 w 303"/>
                <a:gd name="T13" fmla="*/ 304 h 332"/>
                <a:gd name="T14" fmla="*/ 156 w 303"/>
                <a:gd name="T15" fmla="*/ 332 h 332"/>
                <a:gd name="T16" fmla="*/ 221 w 303"/>
                <a:gd name="T17" fmla="*/ 315 h 332"/>
                <a:gd name="T18" fmla="*/ 221 w 303"/>
                <a:gd name="T19" fmla="*/ 315 h 332"/>
                <a:gd name="T20" fmla="*/ 252 w 303"/>
                <a:gd name="T21" fmla="*/ 300 h 332"/>
                <a:gd name="T22" fmla="*/ 242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2" y="96"/>
                  </a:moveTo>
                  <a:cubicBezTo>
                    <a:pt x="192" y="30"/>
                    <a:pt x="118" y="0"/>
                    <a:pt x="66" y="20"/>
                  </a:cubicBezTo>
                  <a:cubicBezTo>
                    <a:pt x="66" y="20"/>
                    <a:pt x="66" y="20"/>
                    <a:pt x="66" y="20"/>
                  </a:cubicBezTo>
                  <a:cubicBezTo>
                    <a:pt x="17" y="33"/>
                    <a:pt x="17" y="33"/>
                    <a:pt x="17" y="33"/>
                  </a:cubicBezTo>
                  <a:cubicBezTo>
                    <a:pt x="27" y="54"/>
                    <a:pt x="27" y="54"/>
                    <a:pt x="27" y="54"/>
                  </a:cubicBezTo>
                  <a:cubicBezTo>
                    <a:pt x="0" y="100"/>
                    <a:pt x="11" y="173"/>
                    <a:pt x="58" y="235"/>
                  </a:cubicBezTo>
                  <a:cubicBezTo>
                    <a:pt x="83" y="267"/>
                    <a:pt x="113" y="291"/>
                    <a:pt x="143" y="304"/>
                  </a:cubicBezTo>
                  <a:cubicBezTo>
                    <a:pt x="156" y="332"/>
                    <a:pt x="156" y="332"/>
                    <a:pt x="156" y="332"/>
                  </a:cubicBezTo>
                  <a:cubicBezTo>
                    <a:pt x="221" y="315"/>
                    <a:pt x="221" y="315"/>
                    <a:pt x="221" y="315"/>
                  </a:cubicBezTo>
                  <a:cubicBezTo>
                    <a:pt x="221" y="315"/>
                    <a:pt x="221" y="315"/>
                    <a:pt x="221" y="315"/>
                  </a:cubicBezTo>
                  <a:cubicBezTo>
                    <a:pt x="233" y="312"/>
                    <a:pt x="243" y="307"/>
                    <a:pt x="252" y="300"/>
                  </a:cubicBezTo>
                  <a:cubicBezTo>
                    <a:pt x="303" y="262"/>
                    <a:pt x="298" y="170"/>
                    <a:pt x="242" y="96"/>
                  </a:cubicBezTo>
                  <a:close/>
                </a:path>
              </a:pathLst>
            </a:custGeom>
            <a:solidFill>
              <a:srgbClr val="333333"/>
            </a:solidFill>
            <a:ln w="6350">
              <a:noFill/>
              <a:miter lim="800000"/>
              <a:headEnd/>
              <a:tailEnd/>
            </a:ln>
          </p:spPr>
          <p:txBody>
            <a:bodyPr/>
            <a:lstStyle/>
            <a:p>
              <a:endParaRPr lang="en-US" dirty="0"/>
            </a:p>
          </p:txBody>
        </p:sp>
        <p:sp>
          <p:nvSpPr>
            <p:cNvPr id="3719" name="Freeform 3558"/>
            <p:cNvSpPr>
              <a:spLocks/>
            </p:cNvSpPr>
            <p:nvPr/>
          </p:nvSpPr>
          <p:spPr bwMode="gray">
            <a:xfrm flipH="1">
              <a:off x="7508563" y="1965588"/>
              <a:ext cx="44239" cy="49950"/>
            </a:xfrm>
            <a:custGeom>
              <a:avLst/>
              <a:gdLst>
                <a:gd name="T0" fmla="*/ 256 w 306"/>
                <a:gd name="T1" fmla="*/ 308 h 347"/>
                <a:gd name="T2" fmla="*/ 62 w 306"/>
                <a:gd name="T3" fmla="*/ 243 h 347"/>
                <a:gd name="T4" fmla="*/ 51 w 306"/>
                <a:gd name="T5" fmla="*/ 39 h 347"/>
                <a:gd name="T6" fmla="*/ 245 w 306"/>
                <a:gd name="T7" fmla="*/ 104 h 347"/>
                <a:gd name="T8" fmla="*/ 256 w 306"/>
                <a:gd name="T9" fmla="*/ 308 h 347"/>
                <a:gd name="T10" fmla="*/ 0 60000 65536"/>
                <a:gd name="T11" fmla="*/ 0 60000 65536"/>
                <a:gd name="T12" fmla="*/ 0 60000 65536"/>
                <a:gd name="T13" fmla="*/ 0 60000 65536"/>
                <a:gd name="T14" fmla="*/ 0 60000 65536"/>
                <a:gd name="T15" fmla="*/ 0 w 306"/>
                <a:gd name="T16" fmla="*/ 0 h 347"/>
                <a:gd name="T17" fmla="*/ 306 w 306"/>
                <a:gd name="T18" fmla="*/ 347 h 347"/>
              </a:gdLst>
              <a:ahLst/>
              <a:cxnLst>
                <a:cxn ang="T10">
                  <a:pos x="T0" y="T1"/>
                </a:cxn>
                <a:cxn ang="T11">
                  <a:pos x="T2" y="T3"/>
                </a:cxn>
                <a:cxn ang="T12">
                  <a:pos x="T4" y="T5"/>
                </a:cxn>
                <a:cxn ang="T13">
                  <a:pos x="T6" y="T7"/>
                </a:cxn>
                <a:cxn ang="T14">
                  <a:pos x="T8" y="T9"/>
                </a:cxn>
              </a:cxnLst>
              <a:rect l="T15" t="T16" r="T17" b="T18"/>
              <a:pathLst>
                <a:path w="306" h="347">
                  <a:moveTo>
                    <a:pt x="256" y="308"/>
                  </a:moveTo>
                  <a:cubicBezTo>
                    <a:pt x="205" y="347"/>
                    <a:pt x="118" y="318"/>
                    <a:pt x="62" y="243"/>
                  </a:cubicBezTo>
                  <a:cubicBezTo>
                    <a:pt x="5" y="169"/>
                    <a:pt x="0" y="77"/>
                    <a:pt x="51" y="39"/>
                  </a:cubicBezTo>
                  <a:cubicBezTo>
                    <a:pt x="102" y="0"/>
                    <a:pt x="189" y="30"/>
                    <a:pt x="245" y="104"/>
                  </a:cubicBezTo>
                  <a:cubicBezTo>
                    <a:pt x="302" y="178"/>
                    <a:pt x="306" y="270"/>
                    <a:pt x="256" y="308"/>
                  </a:cubicBezTo>
                  <a:close/>
                </a:path>
              </a:pathLst>
            </a:custGeom>
            <a:solidFill>
              <a:srgbClr val="333333"/>
            </a:solidFill>
            <a:ln w="6350">
              <a:noFill/>
              <a:miter lim="800000"/>
              <a:headEnd/>
              <a:tailEnd/>
            </a:ln>
          </p:spPr>
          <p:txBody>
            <a:bodyPr/>
            <a:lstStyle/>
            <a:p>
              <a:endParaRPr lang="en-US" dirty="0"/>
            </a:p>
          </p:txBody>
        </p:sp>
        <p:sp>
          <p:nvSpPr>
            <p:cNvPr id="3720" name="Freeform 3559"/>
            <p:cNvSpPr>
              <a:spLocks/>
            </p:cNvSpPr>
            <p:nvPr/>
          </p:nvSpPr>
          <p:spPr bwMode="gray">
            <a:xfrm flipH="1">
              <a:off x="7517348" y="1975327"/>
              <a:ext cx="26669" cy="30472"/>
            </a:xfrm>
            <a:custGeom>
              <a:avLst/>
              <a:gdLst>
                <a:gd name="T0" fmla="*/ 156 w 186"/>
                <a:gd name="T1" fmla="*/ 187 h 211"/>
                <a:gd name="T2" fmla="*/ 38 w 186"/>
                <a:gd name="T3" fmla="*/ 148 h 211"/>
                <a:gd name="T4" fmla="*/ 31 w 186"/>
                <a:gd name="T5" fmla="*/ 24 h 211"/>
                <a:gd name="T6" fmla="*/ 149 w 186"/>
                <a:gd name="T7" fmla="*/ 63 h 211"/>
                <a:gd name="T8" fmla="*/ 156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6" y="187"/>
                  </a:moveTo>
                  <a:cubicBezTo>
                    <a:pt x="125" y="211"/>
                    <a:pt x="72" y="193"/>
                    <a:pt x="38" y="148"/>
                  </a:cubicBezTo>
                  <a:cubicBezTo>
                    <a:pt x="3" y="103"/>
                    <a:pt x="0" y="47"/>
                    <a:pt x="31" y="24"/>
                  </a:cubicBezTo>
                  <a:cubicBezTo>
                    <a:pt x="62" y="0"/>
                    <a:pt x="115" y="18"/>
                    <a:pt x="149" y="63"/>
                  </a:cubicBezTo>
                  <a:cubicBezTo>
                    <a:pt x="184" y="108"/>
                    <a:pt x="186" y="164"/>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21" name="Freeform 3560"/>
            <p:cNvSpPr>
              <a:spLocks/>
            </p:cNvSpPr>
            <p:nvPr/>
          </p:nvSpPr>
          <p:spPr bwMode="gray">
            <a:xfrm flipH="1">
              <a:off x="7489424" y="1970928"/>
              <a:ext cx="29807" cy="32985"/>
            </a:xfrm>
            <a:custGeom>
              <a:avLst/>
              <a:gdLst>
                <a:gd name="T0" fmla="*/ 184 w 207"/>
                <a:gd name="T1" fmla="*/ 84 h 227"/>
                <a:gd name="T2" fmla="*/ 132 w 207"/>
                <a:gd name="T3" fmla="*/ 21 h 227"/>
                <a:gd name="T4" fmla="*/ 0 w 207"/>
                <a:gd name="T5" fmla="*/ 0 h 227"/>
                <a:gd name="T6" fmla="*/ 42 w 207"/>
                <a:gd name="T7" fmla="*/ 45 h 227"/>
                <a:gd name="T8" fmla="*/ 101 w 207"/>
                <a:gd name="T9" fmla="*/ 227 h 227"/>
                <a:gd name="T10" fmla="*/ 101 w 207"/>
                <a:gd name="T11" fmla="*/ 227 h 227"/>
                <a:gd name="T12" fmla="*/ 185 w 207"/>
                <a:gd name="T13" fmla="*/ 205 h 227"/>
                <a:gd name="T14" fmla="*/ 185 w 207"/>
                <a:gd name="T15" fmla="*/ 205 h 227"/>
                <a:gd name="T16" fmla="*/ 205 w 207"/>
                <a:gd name="T17" fmla="*/ 199 h 227"/>
                <a:gd name="T18" fmla="*/ 184 w 207"/>
                <a:gd name="T19" fmla="*/ 84 h 2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7"/>
                <a:gd name="T32" fmla="*/ 207 w 207"/>
                <a:gd name="T33" fmla="*/ 227 h 2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7">
                  <a:moveTo>
                    <a:pt x="184" y="84"/>
                  </a:moveTo>
                  <a:cubicBezTo>
                    <a:pt x="174" y="64"/>
                    <a:pt x="156" y="27"/>
                    <a:pt x="132" y="21"/>
                  </a:cubicBezTo>
                  <a:cubicBezTo>
                    <a:pt x="0" y="0"/>
                    <a:pt x="0" y="0"/>
                    <a:pt x="0" y="0"/>
                  </a:cubicBezTo>
                  <a:cubicBezTo>
                    <a:pt x="15" y="13"/>
                    <a:pt x="29" y="28"/>
                    <a:pt x="42" y="45"/>
                  </a:cubicBezTo>
                  <a:cubicBezTo>
                    <a:pt x="87" y="104"/>
                    <a:pt x="107" y="172"/>
                    <a:pt x="101" y="227"/>
                  </a:cubicBezTo>
                  <a:cubicBezTo>
                    <a:pt x="101" y="227"/>
                    <a:pt x="101" y="227"/>
                    <a:pt x="101" y="227"/>
                  </a:cubicBezTo>
                  <a:cubicBezTo>
                    <a:pt x="185" y="205"/>
                    <a:pt x="185" y="205"/>
                    <a:pt x="185" y="205"/>
                  </a:cubicBezTo>
                  <a:cubicBezTo>
                    <a:pt x="185" y="205"/>
                    <a:pt x="185" y="205"/>
                    <a:pt x="185" y="205"/>
                  </a:cubicBezTo>
                  <a:cubicBezTo>
                    <a:pt x="205" y="199"/>
                    <a:pt x="205" y="199"/>
                    <a:pt x="205" y="199"/>
                  </a:cubicBezTo>
                  <a:cubicBezTo>
                    <a:pt x="205" y="158"/>
                    <a:pt x="207" y="128"/>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3722" name="Freeform 3561"/>
            <p:cNvSpPr>
              <a:spLocks/>
            </p:cNvSpPr>
            <p:nvPr/>
          </p:nvSpPr>
          <p:spPr bwMode="gray">
            <a:xfrm flipH="1">
              <a:off x="7580726" y="1975955"/>
              <a:ext cx="95380" cy="42724"/>
            </a:xfrm>
            <a:custGeom>
              <a:avLst/>
              <a:gdLst>
                <a:gd name="T0" fmla="*/ 0 w 1564"/>
                <a:gd name="T1" fmla="*/ 0 h 695"/>
                <a:gd name="T2" fmla="*/ 0 w 1564"/>
                <a:gd name="T3" fmla="*/ 274 h 695"/>
                <a:gd name="T4" fmla="*/ 1564 w 1564"/>
                <a:gd name="T5" fmla="*/ 695 h 695"/>
                <a:gd name="T6" fmla="*/ 1564 w 1564"/>
                <a:gd name="T7" fmla="*/ 421 h 695"/>
                <a:gd name="T8" fmla="*/ 0 w 1564"/>
                <a:gd name="T9" fmla="*/ 0 h 695"/>
                <a:gd name="T10" fmla="*/ 0 60000 65536"/>
                <a:gd name="T11" fmla="*/ 0 60000 65536"/>
                <a:gd name="T12" fmla="*/ 0 60000 65536"/>
                <a:gd name="T13" fmla="*/ 0 60000 65536"/>
                <a:gd name="T14" fmla="*/ 0 60000 65536"/>
                <a:gd name="T15" fmla="*/ 0 w 1564"/>
                <a:gd name="T16" fmla="*/ 0 h 695"/>
                <a:gd name="T17" fmla="*/ 1564 w 1564"/>
                <a:gd name="T18" fmla="*/ 695 h 695"/>
              </a:gdLst>
              <a:ahLst/>
              <a:cxnLst>
                <a:cxn ang="T10">
                  <a:pos x="T0" y="T1"/>
                </a:cxn>
                <a:cxn ang="T11">
                  <a:pos x="T2" y="T3"/>
                </a:cxn>
                <a:cxn ang="T12">
                  <a:pos x="T4" y="T5"/>
                </a:cxn>
                <a:cxn ang="T13">
                  <a:pos x="T6" y="T7"/>
                </a:cxn>
                <a:cxn ang="T14">
                  <a:pos x="T8" y="T9"/>
                </a:cxn>
              </a:cxnLst>
              <a:rect l="T15" t="T16" r="T17" b="T18"/>
              <a:pathLst>
                <a:path w="1564" h="695">
                  <a:moveTo>
                    <a:pt x="0" y="0"/>
                  </a:moveTo>
                  <a:lnTo>
                    <a:pt x="0" y="274"/>
                  </a:lnTo>
                  <a:lnTo>
                    <a:pt x="1564" y="695"/>
                  </a:lnTo>
                  <a:lnTo>
                    <a:pt x="1564" y="421"/>
                  </a:lnTo>
                  <a:lnTo>
                    <a:pt x="0" y="0"/>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23" name="Freeform 3562"/>
            <p:cNvSpPr>
              <a:spLocks/>
            </p:cNvSpPr>
            <p:nvPr/>
          </p:nvSpPr>
          <p:spPr bwMode="gray">
            <a:xfrm flipH="1">
              <a:off x="7526133" y="1961504"/>
              <a:ext cx="149973" cy="40211"/>
            </a:xfrm>
            <a:custGeom>
              <a:avLst/>
              <a:gdLst>
                <a:gd name="T0" fmla="*/ 1739 w 2460"/>
                <a:gd name="T1" fmla="*/ 224 h 659"/>
                <a:gd name="T2" fmla="*/ 898 w 2460"/>
                <a:gd name="T3" fmla="*/ 0 h 659"/>
                <a:gd name="T4" fmla="*/ 0 w 2460"/>
                <a:gd name="T5" fmla="*/ 238 h 659"/>
                <a:gd name="T6" fmla="*/ 844 w 2460"/>
                <a:gd name="T7" fmla="*/ 465 h 659"/>
                <a:gd name="T8" fmla="*/ 844 w 2460"/>
                <a:gd name="T9" fmla="*/ 465 h 659"/>
                <a:gd name="T10" fmla="*/ 1564 w 2460"/>
                <a:gd name="T11" fmla="*/ 659 h 659"/>
                <a:gd name="T12" fmla="*/ 2460 w 2460"/>
                <a:gd name="T13" fmla="*/ 418 h 659"/>
                <a:gd name="T14" fmla="*/ 1739 w 2460"/>
                <a:gd name="T15" fmla="*/ 224 h 659"/>
                <a:gd name="T16" fmla="*/ 0 60000 65536"/>
                <a:gd name="T17" fmla="*/ 0 60000 65536"/>
                <a:gd name="T18" fmla="*/ 0 60000 65536"/>
                <a:gd name="T19" fmla="*/ 0 60000 65536"/>
                <a:gd name="T20" fmla="*/ 0 60000 65536"/>
                <a:gd name="T21" fmla="*/ 0 60000 65536"/>
                <a:gd name="T22" fmla="*/ 0 60000 65536"/>
                <a:gd name="T23" fmla="*/ 0 60000 65536"/>
                <a:gd name="T24" fmla="*/ 0 w 2460"/>
                <a:gd name="T25" fmla="*/ 0 h 659"/>
                <a:gd name="T26" fmla="*/ 2460 w 2460"/>
                <a:gd name="T27" fmla="*/ 659 h 6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60" h="659">
                  <a:moveTo>
                    <a:pt x="1739" y="224"/>
                  </a:moveTo>
                  <a:lnTo>
                    <a:pt x="898" y="0"/>
                  </a:lnTo>
                  <a:lnTo>
                    <a:pt x="0" y="238"/>
                  </a:lnTo>
                  <a:lnTo>
                    <a:pt x="844" y="465"/>
                  </a:lnTo>
                  <a:lnTo>
                    <a:pt x="1564" y="659"/>
                  </a:lnTo>
                  <a:lnTo>
                    <a:pt x="2460" y="418"/>
                  </a:lnTo>
                  <a:lnTo>
                    <a:pt x="1739" y="224"/>
                  </a:ln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24" name="Freeform 3563"/>
            <p:cNvSpPr>
              <a:spLocks/>
            </p:cNvSpPr>
            <p:nvPr/>
          </p:nvSpPr>
          <p:spPr bwMode="gray">
            <a:xfrm flipH="1">
              <a:off x="7526133" y="1986950"/>
              <a:ext cx="54593" cy="31729"/>
            </a:xfrm>
            <a:custGeom>
              <a:avLst/>
              <a:gdLst>
                <a:gd name="T0" fmla="*/ 0 w 896"/>
                <a:gd name="T1" fmla="*/ 515 h 515"/>
                <a:gd name="T2" fmla="*/ 896 w 896"/>
                <a:gd name="T3" fmla="*/ 274 h 515"/>
                <a:gd name="T4" fmla="*/ 896 w 896"/>
                <a:gd name="T5" fmla="*/ 0 h 515"/>
                <a:gd name="T6" fmla="*/ 0 w 896"/>
                <a:gd name="T7" fmla="*/ 241 h 515"/>
                <a:gd name="T8" fmla="*/ 0 w 896"/>
                <a:gd name="T9" fmla="*/ 515 h 515"/>
                <a:gd name="T10" fmla="*/ 0 60000 65536"/>
                <a:gd name="T11" fmla="*/ 0 60000 65536"/>
                <a:gd name="T12" fmla="*/ 0 60000 65536"/>
                <a:gd name="T13" fmla="*/ 0 60000 65536"/>
                <a:gd name="T14" fmla="*/ 0 60000 65536"/>
                <a:gd name="T15" fmla="*/ 0 w 896"/>
                <a:gd name="T16" fmla="*/ 0 h 515"/>
                <a:gd name="T17" fmla="*/ 896 w 896"/>
                <a:gd name="T18" fmla="*/ 515 h 515"/>
              </a:gdLst>
              <a:ahLst/>
              <a:cxnLst>
                <a:cxn ang="T10">
                  <a:pos x="T0" y="T1"/>
                </a:cxn>
                <a:cxn ang="T11">
                  <a:pos x="T2" y="T3"/>
                </a:cxn>
                <a:cxn ang="T12">
                  <a:pos x="T4" y="T5"/>
                </a:cxn>
                <a:cxn ang="T13">
                  <a:pos x="T6" y="T7"/>
                </a:cxn>
                <a:cxn ang="T14">
                  <a:pos x="T8" y="T9"/>
                </a:cxn>
              </a:cxnLst>
              <a:rect l="T15" t="T16" r="T17" b="T18"/>
              <a:pathLst>
                <a:path w="896" h="515">
                  <a:moveTo>
                    <a:pt x="0" y="515"/>
                  </a:moveTo>
                  <a:lnTo>
                    <a:pt x="896" y="274"/>
                  </a:lnTo>
                  <a:lnTo>
                    <a:pt x="896" y="0"/>
                  </a:lnTo>
                  <a:lnTo>
                    <a:pt x="0" y="241"/>
                  </a:lnTo>
                  <a:lnTo>
                    <a:pt x="0" y="515"/>
                  </a:lnTo>
                  <a:close/>
                </a:path>
              </a:pathLst>
            </a:custGeom>
            <a:solidFill>
              <a:schemeClr val="tx1">
                <a:lumMod val="65000"/>
                <a:lumOff val="35000"/>
              </a:schemeClr>
            </a:solidFill>
            <a:ln w="6350">
              <a:noFill/>
              <a:miter lim="800000"/>
              <a:headEnd/>
              <a:tailEnd/>
            </a:ln>
          </p:spPr>
          <p:txBody>
            <a:bodyPr/>
            <a:lstStyle/>
            <a:p>
              <a:endParaRPr lang="en-US" dirty="0"/>
            </a:p>
          </p:txBody>
        </p:sp>
        <p:sp>
          <p:nvSpPr>
            <p:cNvPr id="3725" name="Freeform 3564"/>
            <p:cNvSpPr>
              <a:spLocks/>
            </p:cNvSpPr>
            <p:nvPr/>
          </p:nvSpPr>
          <p:spPr bwMode="gray">
            <a:xfrm flipH="1">
              <a:off x="7638770" y="1976583"/>
              <a:ext cx="43612" cy="48064"/>
            </a:xfrm>
            <a:custGeom>
              <a:avLst/>
              <a:gdLst>
                <a:gd name="T0" fmla="*/ 241 w 303"/>
                <a:gd name="T1" fmla="*/ 96 h 333"/>
                <a:gd name="T2" fmla="*/ 66 w 303"/>
                <a:gd name="T3" fmla="*/ 21 h 333"/>
                <a:gd name="T4" fmla="*/ 66 w 303"/>
                <a:gd name="T5" fmla="*/ 21 h 333"/>
                <a:gd name="T6" fmla="*/ 17 w 303"/>
                <a:gd name="T7" fmla="*/ 34 h 333"/>
                <a:gd name="T8" fmla="*/ 27 w 303"/>
                <a:gd name="T9" fmla="*/ 55 h 333"/>
                <a:gd name="T10" fmla="*/ 58 w 303"/>
                <a:gd name="T11" fmla="*/ 236 h 333"/>
                <a:gd name="T12" fmla="*/ 143 w 303"/>
                <a:gd name="T13" fmla="*/ 305 h 333"/>
                <a:gd name="T14" fmla="*/ 156 w 303"/>
                <a:gd name="T15" fmla="*/ 333 h 333"/>
                <a:gd name="T16" fmla="*/ 221 w 303"/>
                <a:gd name="T17" fmla="*/ 315 h 333"/>
                <a:gd name="T18" fmla="*/ 221 w 303"/>
                <a:gd name="T19" fmla="*/ 315 h 333"/>
                <a:gd name="T20" fmla="*/ 252 w 303"/>
                <a:gd name="T21" fmla="*/ 301 h 333"/>
                <a:gd name="T22" fmla="*/ 241 w 303"/>
                <a:gd name="T23" fmla="*/ 96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3"/>
                <a:gd name="T38" fmla="*/ 303 w 303"/>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3">
                  <a:moveTo>
                    <a:pt x="241" y="96"/>
                  </a:moveTo>
                  <a:cubicBezTo>
                    <a:pt x="191" y="31"/>
                    <a:pt x="118" y="0"/>
                    <a:pt x="66" y="21"/>
                  </a:cubicBezTo>
                  <a:cubicBezTo>
                    <a:pt x="66" y="21"/>
                    <a:pt x="66" y="21"/>
                    <a:pt x="66" y="21"/>
                  </a:cubicBezTo>
                  <a:cubicBezTo>
                    <a:pt x="17" y="34"/>
                    <a:pt x="17" y="34"/>
                    <a:pt x="17" y="34"/>
                  </a:cubicBezTo>
                  <a:cubicBezTo>
                    <a:pt x="27" y="55"/>
                    <a:pt x="27" y="55"/>
                    <a:pt x="27" y="55"/>
                  </a:cubicBezTo>
                  <a:cubicBezTo>
                    <a:pt x="0" y="100"/>
                    <a:pt x="11" y="174"/>
                    <a:pt x="58" y="236"/>
                  </a:cubicBezTo>
                  <a:cubicBezTo>
                    <a:pt x="83" y="268"/>
                    <a:pt x="113" y="292"/>
                    <a:pt x="143" y="305"/>
                  </a:cubicBezTo>
                  <a:cubicBezTo>
                    <a:pt x="156" y="333"/>
                    <a:pt x="156" y="333"/>
                    <a:pt x="156" y="333"/>
                  </a:cubicBezTo>
                  <a:cubicBezTo>
                    <a:pt x="221" y="315"/>
                    <a:pt x="221" y="315"/>
                    <a:pt x="221" y="315"/>
                  </a:cubicBezTo>
                  <a:cubicBezTo>
                    <a:pt x="221" y="315"/>
                    <a:pt x="221" y="315"/>
                    <a:pt x="221" y="315"/>
                  </a:cubicBezTo>
                  <a:cubicBezTo>
                    <a:pt x="232" y="313"/>
                    <a:pt x="243" y="308"/>
                    <a:pt x="252" y="301"/>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726" name="Freeform 3565"/>
            <p:cNvSpPr>
              <a:spLocks/>
            </p:cNvSpPr>
            <p:nvPr/>
          </p:nvSpPr>
          <p:spPr bwMode="gray">
            <a:xfrm flipH="1">
              <a:off x="7647868" y="1978154"/>
              <a:ext cx="44239" cy="49950"/>
            </a:xfrm>
            <a:custGeom>
              <a:avLst/>
              <a:gdLst>
                <a:gd name="T0" fmla="*/ 256 w 306"/>
                <a:gd name="T1" fmla="*/ 308 h 346"/>
                <a:gd name="T2" fmla="*/ 62 w 306"/>
                <a:gd name="T3" fmla="*/ 243 h 346"/>
                <a:gd name="T4" fmla="*/ 51 w 306"/>
                <a:gd name="T5" fmla="*/ 39 h 346"/>
                <a:gd name="T6" fmla="*/ 245 w 306"/>
                <a:gd name="T7" fmla="*/ 104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3"/>
                  </a:cubicBezTo>
                  <a:cubicBezTo>
                    <a:pt x="5" y="168"/>
                    <a:pt x="0" y="77"/>
                    <a:pt x="51" y="39"/>
                  </a:cubicBezTo>
                  <a:cubicBezTo>
                    <a:pt x="102" y="0"/>
                    <a:pt x="188" y="29"/>
                    <a:pt x="245" y="104"/>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727" name="Freeform 3566"/>
            <p:cNvSpPr>
              <a:spLocks/>
            </p:cNvSpPr>
            <p:nvPr/>
          </p:nvSpPr>
          <p:spPr bwMode="gray">
            <a:xfrm flipH="1">
              <a:off x="7656653" y="1987893"/>
              <a:ext cx="26669" cy="30472"/>
            </a:xfrm>
            <a:custGeom>
              <a:avLst/>
              <a:gdLst>
                <a:gd name="T0" fmla="*/ 155 w 186"/>
                <a:gd name="T1" fmla="*/ 187 h 211"/>
                <a:gd name="T2" fmla="*/ 37 w 186"/>
                <a:gd name="T3" fmla="*/ 148 h 211"/>
                <a:gd name="T4" fmla="*/ 31 w 186"/>
                <a:gd name="T5" fmla="*/ 23 h 211"/>
                <a:gd name="T6" fmla="*/ 149 w 186"/>
                <a:gd name="T7" fmla="*/ 63 h 211"/>
                <a:gd name="T8" fmla="*/ 155 w 186"/>
                <a:gd name="T9" fmla="*/ 187 h 211"/>
                <a:gd name="T10" fmla="*/ 0 60000 65536"/>
                <a:gd name="T11" fmla="*/ 0 60000 65536"/>
                <a:gd name="T12" fmla="*/ 0 60000 65536"/>
                <a:gd name="T13" fmla="*/ 0 60000 65536"/>
                <a:gd name="T14" fmla="*/ 0 60000 65536"/>
                <a:gd name="T15" fmla="*/ 0 w 186"/>
                <a:gd name="T16" fmla="*/ 0 h 211"/>
                <a:gd name="T17" fmla="*/ 186 w 186"/>
                <a:gd name="T18" fmla="*/ 211 h 211"/>
              </a:gdLst>
              <a:ahLst/>
              <a:cxnLst>
                <a:cxn ang="T10">
                  <a:pos x="T0" y="T1"/>
                </a:cxn>
                <a:cxn ang="T11">
                  <a:pos x="T2" y="T3"/>
                </a:cxn>
                <a:cxn ang="T12">
                  <a:pos x="T4" y="T5"/>
                </a:cxn>
                <a:cxn ang="T13">
                  <a:pos x="T6" y="T7"/>
                </a:cxn>
                <a:cxn ang="T14">
                  <a:pos x="T8" y="T9"/>
                </a:cxn>
              </a:cxnLst>
              <a:rect l="T15" t="T16" r="T17" b="T18"/>
              <a:pathLst>
                <a:path w="186" h="211">
                  <a:moveTo>
                    <a:pt x="155" y="187"/>
                  </a:moveTo>
                  <a:cubicBezTo>
                    <a:pt x="125" y="211"/>
                    <a:pt x="72" y="193"/>
                    <a:pt x="37" y="148"/>
                  </a:cubicBezTo>
                  <a:cubicBezTo>
                    <a:pt x="3" y="102"/>
                    <a:pt x="0" y="47"/>
                    <a:pt x="31" y="23"/>
                  </a:cubicBezTo>
                  <a:cubicBezTo>
                    <a:pt x="62" y="0"/>
                    <a:pt x="115" y="18"/>
                    <a:pt x="149" y="63"/>
                  </a:cubicBezTo>
                  <a:cubicBezTo>
                    <a:pt x="183" y="108"/>
                    <a:pt x="186" y="164"/>
                    <a:pt x="155"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28" name="Freeform 3567"/>
            <p:cNvSpPr>
              <a:spLocks/>
            </p:cNvSpPr>
            <p:nvPr/>
          </p:nvSpPr>
          <p:spPr bwMode="gray">
            <a:xfrm flipH="1">
              <a:off x="7592021" y="1988836"/>
              <a:ext cx="43612" cy="48064"/>
            </a:xfrm>
            <a:custGeom>
              <a:avLst/>
              <a:gdLst>
                <a:gd name="T0" fmla="*/ 241 w 303"/>
                <a:gd name="T1" fmla="*/ 96 h 332"/>
                <a:gd name="T2" fmla="*/ 66 w 303"/>
                <a:gd name="T3" fmla="*/ 21 h 332"/>
                <a:gd name="T4" fmla="*/ 66 w 303"/>
                <a:gd name="T5" fmla="*/ 21 h 332"/>
                <a:gd name="T6" fmla="*/ 17 w 303"/>
                <a:gd name="T7" fmla="*/ 33 h 332"/>
                <a:gd name="T8" fmla="*/ 27 w 303"/>
                <a:gd name="T9" fmla="*/ 55 h 332"/>
                <a:gd name="T10" fmla="*/ 58 w 303"/>
                <a:gd name="T11" fmla="*/ 235 h 332"/>
                <a:gd name="T12" fmla="*/ 143 w 303"/>
                <a:gd name="T13" fmla="*/ 305 h 332"/>
                <a:gd name="T14" fmla="*/ 156 w 303"/>
                <a:gd name="T15" fmla="*/ 332 h 332"/>
                <a:gd name="T16" fmla="*/ 221 w 303"/>
                <a:gd name="T17" fmla="*/ 315 h 332"/>
                <a:gd name="T18" fmla="*/ 221 w 303"/>
                <a:gd name="T19" fmla="*/ 315 h 332"/>
                <a:gd name="T20" fmla="*/ 252 w 303"/>
                <a:gd name="T21" fmla="*/ 300 h 332"/>
                <a:gd name="T22" fmla="*/ 241 w 303"/>
                <a:gd name="T23" fmla="*/ 96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
                <a:gd name="T37" fmla="*/ 0 h 332"/>
                <a:gd name="T38" fmla="*/ 303 w 303"/>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 h="332">
                  <a:moveTo>
                    <a:pt x="241" y="96"/>
                  </a:moveTo>
                  <a:cubicBezTo>
                    <a:pt x="191" y="30"/>
                    <a:pt x="118" y="0"/>
                    <a:pt x="66" y="21"/>
                  </a:cubicBezTo>
                  <a:cubicBezTo>
                    <a:pt x="66" y="21"/>
                    <a:pt x="66" y="21"/>
                    <a:pt x="66" y="21"/>
                  </a:cubicBezTo>
                  <a:cubicBezTo>
                    <a:pt x="17" y="33"/>
                    <a:pt x="17" y="33"/>
                    <a:pt x="17" y="33"/>
                  </a:cubicBezTo>
                  <a:cubicBezTo>
                    <a:pt x="27" y="55"/>
                    <a:pt x="27" y="55"/>
                    <a:pt x="27" y="55"/>
                  </a:cubicBezTo>
                  <a:cubicBezTo>
                    <a:pt x="0" y="100"/>
                    <a:pt x="11" y="174"/>
                    <a:pt x="58" y="235"/>
                  </a:cubicBezTo>
                  <a:cubicBezTo>
                    <a:pt x="83" y="268"/>
                    <a:pt x="113" y="291"/>
                    <a:pt x="143" y="305"/>
                  </a:cubicBezTo>
                  <a:cubicBezTo>
                    <a:pt x="156" y="332"/>
                    <a:pt x="156" y="332"/>
                    <a:pt x="156" y="332"/>
                  </a:cubicBezTo>
                  <a:cubicBezTo>
                    <a:pt x="221" y="315"/>
                    <a:pt x="221" y="315"/>
                    <a:pt x="221" y="315"/>
                  </a:cubicBezTo>
                  <a:cubicBezTo>
                    <a:pt x="221" y="315"/>
                    <a:pt x="221" y="315"/>
                    <a:pt x="221" y="315"/>
                  </a:cubicBezTo>
                  <a:cubicBezTo>
                    <a:pt x="232" y="312"/>
                    <a:pt x="243" y="307"/>
                    <a:pt x="252" y="300"/>
                  </a:cubicBezTo>
                  <a:cubicBezTo>
                    <a:pt x="303" y="262"/>
                    <a:pt x="298" y="171"/>
                    <a:pt x="241" y="96"/>
                  </a:cubicBezTo>
                  <a:close/>
                </a:path>
              </a:pathLst>
            </a:custGeom>
            <a:solidFill>
              <a:srgbClr val="333333"/>
            </a:solidFill>
            <a:ln w="6350">
              <a:noFill/>
              <a:miter lim="800000"/>
              <a:headEnd/>
              <a:tailEnd/>
            </a:ln>
          </p:spPr>
          <p:txBody>
            <a:bodyPr/>
            <a:lstStyle/>
            <a:p>
              <a:endParaRPr lang="en-US" dirty="0"/>
            </a:p>
          </p:txBody>
        </p:sp>
        <p:sp>
          <p:nvSpPr>
            <p:cNvPr id="3729" name="Freeform 3568"/>
            <p:cNvSpPr>
              <a:spLocks/>
            </p:cNvSpPr>
            <p:nvPr/>
          </p:nvSpPr>
          <p:spPr bwMode="gray">
            <a:xfrm flipH="1">
              <a:off x="7601119" y="1990406"/>
              <a:ext cx="44239" cy="49950"/>
            </a:xfrm>
            <a:custGeom>
              <a:avLst/>
              <a:gdLst>
                <a:gd name="T0" fmla="*/ 256 w 306"/>
                <a:gd name="T1" fmla="*/ 308 h 346"/>
                <a:gd name="T2" fmla="*/ 62 w 306"/>
                <a:gd name="T3" fmla="*/ 242 h 346"/>
                <a:gd name="T4" fmla="*/ 51 w 306"/>
                <a:gd name="T5" fmla="*/ 38 h 346"/>
                <a:gd name="T6" fmla="*/ 245 w 306"/>
                <a:gd name="T7" fmla="*/ 103 h 346"/>
                <a:gd name="T8" fmla="*/ 256 w 306"/>
                <a:gd name="T9" fmla="*/ 308 h 346"/>
                <a:gd name="T10" fmla="*/ 0 60000 65536"/>
                <a:gd name="T11" fmla="*/ 0 60000 65536"/>
                <a:gd name="T12" fmla="*/ 0 60000 65536"/>
                <a:gd name="T13" fmla="*/ 0 60000 65536"/>
                <a:gd name="T14" fmla="*/ 0 60000 65536"/>
                <a:gd name="T15" fmla="*/ 0 w 306"/>
                <a:gd name="T16" fmla="*/ 0 h 346"/>
                <a:gd name="T17" fmla="*/ 306 w 306"/>
                <a:gd name="T18" fmla="*/ 346 h 346"/>
              </a:gdLst>
              <a:ahLst/>
              <a:cxnLst>
                <a:cxn ang="T10">
                  <a:pos x="T0" y="T1"/>
                </a:cxn>
                <a:cxn ang="T11">
                  <a:pos x="T2" y="T3"/>
                </a:cxn>
                <a:cxn ang="T12">
                  <a:pos x="T4" y="T5"/>
                </a:cxn>
                <a:cxn ang="T13">
                  <a:pos x="T6" y="T7"/>
                </a:cxn>
                <a:cxn ang="T14">
                  <a:pos x="T8" y="T9"/>
                </a:cxn>
              </a:cxnLst>
              <a:rect l="T15" t="T16" r="T17" b="T18"/>
              <a:pathLst>
                <a:path w="306" h="346">
                  <a:moveTo>
                    <a:pt x="256" y="308"/>
                  </a:moveTo>
                  <a:cubicBezTo>
                    <a:pt x="205" y="346"/>
                    <a:pt x="118" y="317"/>
                    <a:pt x="62" y="242"/>
                  </a:cubicBezTo>
                  <a:cubicBezTo>
                    <a:pt x="5" y="168"/>
                    <a:pt x="0" y="77"/>
                    <a:pt x="51" y="38"/>
                  </a:cubicBezTo>
                  <a:cubicBezTo>
                    <a:pt x="102" y="0"/>
                    <a:pt x="188" y="29"/>
                    <a:pt x="245" y="103"/>
                  </a:cubicBezTo>
                  <a:cubicBezTo>
                    <a:pt x="301" y="178"/>
                    <a:pt x="306" y="269"/>
                    <a:pt x="256" y="308"/>
                  </a:cubicBezTo>
                  <a:close/>
                </a:path>
              </a:pathLst>
            </a:custGeom>
            <a:solidFill>
              <a:srgbClr val="333333"/>
            </a:solidFill>
            <a:ln w="6350">
              <a:noFill/>
              <a:miter lim="800000"/>
              <a:headEnd/>
              <a:tailEnd/>
            </a:ln>
          </p:spPr>
          <p:txBody>
            <a:bodyPr/>
            <a:lstStyle/>
            <a:p>
              <a:endParaRPr lang="en-US" dirty="0"/>
            </a:p>
          </p:txBody>
        </p:sp>
        <p:sp>
          <p:nvSpPr>
            <p:cNvPr id="3730" name="Freeform 3569"/>
            <p:cNvSpPr>
              <a:spLocks/>
            </p:cNvSpPr>
            <p:nvPr/>
          </p:nvSpPr>
          <p:spPr bwMode="gray">
            <a:xfrm flipH="1">
              <a:off x="7609905" y="2000144"/>
              <a:ext cx="26669" cy="30472"/>
            </a:xfrm>
            <a:custGeom>
              <a:avLst/>
              <a:gdLst>
                <a:gd name="T0" fmla="*/ 156 w 186"/>
                <a:gd name="T1" fmla="*/ 187 h 210"/>
                <a:gd name="T2" fmla="*/ 37 w 186"/>
                <a:gd name="T3" fmla="*/ 147 h 210"/>
                <a:gd name="T4" fmla="*/ 31 w 186"/>
                <a:gd name="T5" fmla="*/ 23 h 210"/>
                <a:gd name="T6" fmla="*/ 149 w 186"/>
                <a:gd name="T7" fmla="*/ 62 h 210"/>
                <a:gd name="T8" fmla="*/ 156 w 186"/>
                <a:gd name="T9" fmla="*/ 187 h 210"/>
                <a:gd name="T10" fmla="*/ 0 60000 65536"/>
                <a:gd name="T11" fmla="*/ 0 60000 65536"/>
                <a:gd name="T12" fmla="*/ 0 60000 65536"/>
                <a:gd name="T13" fmla="*/ 0 60000 65536"/>
                <a:gd name="T14" fmla="*/ 0 60000 65536"/>
                <a:gd name="T15" fmla="*/ 0 w 186"/>
                <a:gd name="T16" fmla="*/ 0 h 210"/>
                <a:gd name="T17" fmla="*/ 186 w 186"/>
                <a:gd name="T18" fmla="*/ 210 h 210"/>
              </a:gdLst>
              <a:ahLst/>
              <a:cxnLst>
                <a:cxn ang="T10">
                  <a:pos x="T0" y="T1"/>
                </a:cxn>
                <a:cxn ang="T11">
                  <a:pos x="T2" y="T3"/>
                </a:cxn>
                <a:cxn ang="T12">
                  <a:pos x="T4" y="T5"/>
                </a:cxn>
                <a:cxn ang="T13">
                  <a:pos x="T6" y="T7"/>
                </a:cxn>
                <a:cxn ang="T14">
                  <a:pos x="T8" y="T9"/>
                </a:cxn>
              </a:cxnLst>
              <a:rect l="T15" t="T16" r="T17" b="T18"/>
              <a:pathLst>
                <a:path w="186" h="210">
                  <a:moveTo>
                    <a:pt x="156" y="187"/>
                  </a:moveTo>
                  <a:cubicBezTo>
                    <a:pt x="125" y="210"/>
                    <a:pt x="72" y="192"/>
                    <a:pt x="37" y="147"/>
                  </a:cubicBezTo>
                  <a:cubicBezTo>
                    <a:pt x="3" y="102"/>
                    <a:pt x="0" y="46"/>
                    <a:pt x="31" y="23"/>
                  </a:cubicBezTo>
                  <a:cubicBezTo>
                    <a:pt x="62" y="0"/>
                    <a:pt x="115" y="17"/>
                    <a:pt x="149" y="62"/>
                  </a:cubicBezTo>
                  <a:cubicBezTo>
                    <a:pt x="183" y="108"/>
                    <a:pt x="186" y="163"/>
                    <a:pt x="156" y="187"/>
                  </a:cubicBezTo>
                  <a:close/>
                </a:path>
              </a:pathLst>
            </a:custGeom>
            <a:gradFill rotWithShape="1">
              <a:gsLst>
                <a:gs pos="0">
                  <a:srgbClr val="C0C0C0"/>
                </a:gs>
                <a:gs pos="100000">
                  <a:srgbClr val="EAEAEA"/>
                </a:gs>
              </a:gsLst>
              <a:lin ang="0" scaled="1"/>
            </a:gradFill>
            <a:ln w="6350">
              <a:noFill/>
              <a:miter lim="800000"/>
              <a:headEnd/>
              <a:tailEnd/>
            </a:ln>
          </p:spPr>
          <p:txBody>
            <a:bodyPr/>
            <a:lstStyle/>
            <a:p>
              <a:endParaRPr lang="en-US" dirty="0"/>
            </a:p>
          </p:txBody>
        </p:sp>
        <p:sp>
          <p:nvSpPr>
            <p:cNvPr id="3731" name="Freeform 3570"/>
            <p:cNvSpPr>
              <a:spLocks/>
            </p:cNvSpPr>
            <p:nvPr/>
          </p:nvSpPr>
          <p:spPr bwMode="gray">
            <a:xfrm flipH="1">
              <a:off x="7581980" y="1995746"/>
              <a:ext cx="29807" cy="32985"/>
            </a:xfrm>
            <a:custGeom>
              <a:avLst/>
              <a:gdLst>
                <a:gd name="T0" fmla="*/ 184 w 207"/>
                <a:gd name="T1" fmla="*/ 84 h 228"/>
                <a:gd name="T2" fmla="*/ 132 w 207"/>
                <a:gd name="T3" fmla="*/ 21 h 228"/>
                <a:gd name="T4" fmla="*/ 0 w 207"/>
                <a:gd name="T5" fmla="*/ 0 h 228"/>
                <a:gd name="T6" fmla="*/ 41 w 207"/>
                <a:gd name="T7" fmla="*/ 46 h 228"/>
                <a:gd name="T8" fmla="*/ 100 w 207"/>
                <a:gd name="T9" fmla="*/ 228 h 228"/>
                <a:gd name="T10" fmla="*/ 101 w 207"/>
                <a:gd name="T11" fmla="*/ 228 h 228"/>
                <a:gd name="T12" fmla="*/ 185 w 207"/>
                <a:gd name="T13" fmla="*/ 205 h 228"/>
                <a:gd name="T14" fmla="*/ 185 w 207"/>
                <a:gd name="T15" fmla="*/ 205 h 228"/>
                <a:gd name="T16" fmla="*/ 205 w 207"/>
                <a:gd name="T17" fmla="*/ 200 h 228"/>
                <a:gd name="T18" fmla="*/ 184 w 207"/>
                <a:gd name="T19" fmla="*/ 84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28"/>
                <a:gd name="T32" fmla="*/ 207 w 207"/>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28">
                  <a:moveTo>
                    <a:pt x="184" y="84"/>
                  </a:moveTo>
                  <a:cubicBezTo>
                    <a:pt x="174" y="64"/>
                    <a:pt x="157" y="28"/>
                    <a:pt x="132" y="21"/>
                  </a:cubicBezTo>
                  <a:cubicBezTo>
                    <a:pt x="0" y="0"/>
                    <a:pt x="0" y="0"/>
                    <a:pt x="0" y="0"/>
                  </a:cubicBezTo>
                  <a:cubicBezTo>
                    <a:pt x="15" y="14"/>
                    <a:pt x="29" y="29"/>
                    <a:pt x="41" y="46"/>
                  </a:cubicBezTo>
                  <a:cubicBezTo>
                    <a:pt x="87" y="105"/>
                    <a:pt x="107" y="172"/>
                    <a:pt x="100" y="228"/>
                  </a:cubicBezTo>
                  <a:cubicBezTo>
                    <a:pt x="101" y="228"/>
                    <a:pt x="101" y="228"/>
                    <a:pt x="101" y="228"/>
                  </a:cubicBezTo>
                  <a:cubicBezTo>
                    <a:pt x="185" y="205"/>
                    <a:pt x="185" y="205"/>
                    <a:pt x="185" y="205"/>
                  </a:cubicBezTo>
                  <a:cubicBezTo>
                    <a:pt x="185" y="205"/>
                    <a:pt x="185" y="205"/>
                    <a:pt x="185" y="205"/>
                  </a:cubicBezTo>
                  <a:cubicBezTo>
                    <a:pt x="205" y="200"/>
                    <a:pt x="205" y="200"/>
                    <a:pt x="205" y="200"/>
                  </a:cubicBezTo>
                  <a:cubicBezTo>
                    <a:pt x="205" y="158"/>
                    <a:pt x="207" y="129"/>
                    <a:pt x="184" y="84"/>
                  </a:cubicBezTo>
                  <a:close/>
                </a:path>
              </a:pathLst>
            </a:custGeom>
            <a:solidFill>
              <a:schemeClr val="bg1">
                <a:lumMod val="65000"/>
              </a:schemeClr>
            </a:solidFill>
            <a:ln w="6350">
              <a:noFill/>
              <a:miter lim="800000"/>
              <a:headEnd/>
              <a:tailEnd/>
            </a:ln>
          </p:spPr>
          <p:txBody>
            <a:bodyPr/>
            <a:lstStyle/>
            <a:p>
              <a:endParaRPr lang="en-US" dirty="0"/>
            </a:p>
          </p:txBody>
        </p:sp>
        <p:sp>
          <p:nvSpPr>
            <p:cNvPr id="3732" name="Freeform 3571"/>
            <p:cNvSpPr>
              <a:spLocks/>
            </p:cNvSpPr>
            <p:nvPr/>
          </p:nvSpPr>
          <p:spPr bwMode="gray">
            <a:xfrm flipH="1">
              <a:off x="7597354" y="1780242"/>
              <a:ext cx="328497" cy="219903"/>
            </a:xfrm>
            <a:custGeom>
              <a:avLst/>
              <a:gdLst>
                <a:gd name="T0" fmla="*/ 0 w 5386"/>
                <a:gd name="T1" fmla="*/ 2154 h 3600"/>
                <a:gd name="T2" fmla="*/ 5386 w 5386"/>
                <a:gd name="T3" fmla="*/ 3600 h 3600"/>
                <a:gd name="T4" fmla="*/ 5386 w 5386"/>
                <a:gd name="T5" fmla="*/ 1445 h 3600"/>
                <a:gd name="T6" fmla="*/ 0 w 5386"/>
                <a:gd name="T7" fmla="*/ 0 h 3600"/>
                <a:gd name="T8" fmla="*/ 0 w 5386"/>
                <a:gd name="T9" fmla="*/ 2154 h 3600"/>
                <a:gd name="T10" fmla="*/ 0 60000 65536"/>
                <a:gd name="T11" fmla="*/ 0 60000 65536"/>
                <a:gd name="T12" fmla="*/ 0 60000 65536"/>
                <a:gd name="T13" fmla="*/ 0 60000 65536"/>
                <a:gd name="T14" fmla="*/ 0 60000 65536"/>
                <a:gd name="T15" fmla="*/ 0 w 5386"/>
                <a:gd name="T16" fmla="*/ 0 h 3600"/>
                <a:gd name="T17" fmla="*/ 5386 w 5386"/>
                <a:gd name="T18" fmla="*/ 3600 h 3600"/>
              </a:gdLst>
              <a:ahLst/>
              <a:cxnLst>
                <a:cxn ang="T10">
                  <a:pos x="T0" y="T1"/>
                </a:cxn>
                <a:cxn ang="T11">
                  <a:pos x="T2" y="T3"/>
                </a:cxn>
                <a:cxn ang="T12">
                  <a:pos x="T4" y="T5"/>
                </a:cxn>
                <a:cxn ang="T13">
                  <a:pos x="T6" y="T7"/>
                </a:cxn>
                <a:cxn ang="T14">
                  <a:pos x="T8" y="T9"/>
                </a:cxn>
              </a:cxnLst>
              <a:rect l="T15" t="T16" r="T17" b="T18"/>
              <a:pathLst>
                <a:path w="5386" h="3600">
                  <a:moveTo>
                    <a:pt x="0" y="2154"/>
                  </a:moveTo>
                  <a:lnTo>
                    <a:pt x="5386" y="3600"/>
                  </a:lnTo>
                  <a:lnTo>
                    <a:pt x="5386" y="1445"/>
                  </a:lnTo>
                  <a:lnTo>
                    <a:pt x="0" y="0"/>
                  </a:lnTo>
                  <a:lnTo>
                    <a:pt x="0" y="2154"/>
                  </a:lnTo>
                  <a:close/>
                </a:path>
              </a:pathLst>
            </a:custGeom>
            <a:solidFill>
              <a:schemeClr val="accent1">
                <a:lumMod val="50000"/>
              </a:schemeClr>
            </a:solidFill>
            <a:ln w="6350">
              <a:noFill/>
              <a:miter lim="800000"/>
              <a:headEnd/>
              <a:tailEnd/>
            </a:ln>
          </p:spPr>
          <p:txBody>
            <a:bodyPr/>
            <a:lstStyle/>
            <a:p>
              <a:endParaRPr lang="en-US" dirty="0"/>
            </a:p>
          </p:txBody>
        </p:sp>
        <p:sp>
          <p:nvSpPr>
            <p:cNvPr id="3733" name="Freeform 3572"/>
            <p:cNvSpPr>
              <a:spLocks/>
            </p:cNvSpPr>
            <p:nvPr/>
          </p:nvSpPr>
          <p:spPr bwMode="gray">
            <a:xfrm flipH="1">
              <a:off x="7487542" y="1750712"/>
              <a:ext cx="438310" cy="117806"/>
            </a:xfrm>
            <a:custGeom>
              <a:avLst/>
              <a:gdLst>
                <a:gd name="T0" fmla="*/ 1797 w 7183"/>
                <a:gd name="T1" fmla="*/ 0 h 1927"/>
                <a:gd name="T2" fmla="*/ 0 w 7183"/>
                <a:gd name="T3" fmla="*/ 482 h 1927"/>
                <a:gd name="T4" fmla="*/ 5386 w 7183"/>
                <a:gd name="T5" fmla="*/ 1927 h 1927"/>
                <a:gd name="T6" fmla="*/ 7183 w 7183"/>
                <a:gd name="T7" fmla="*/ 1446 h 1927"/>
                <a:gd name="T8" fmla="*/ 1797 w 7183"/>
                <a:gd name="T9" fmla="*/ 0 h 1927"/>
                <a:gd name="T10" fmla="*/ 0 60000 65536"/>
                <a:gd name="T11" fmla="*/ 0 60000 65536"/>
                <a:gd name="T12" fmla="*/ 0 60000 65536"/>
                <a:gd name="T13" fmla="*/ 0 60000 65536"/>
                <a:gd name="T14" fmla="*/ 0 60000 65536"/>
                <a:gd name="T15" fmla="*/ 0 w 7183"/>
                <a:gd name="T16" fmla="*/ 0 h 1927"/>
                <a:gd name="T17" fmla="*/ 7183 w 7183"/>
                <a:gd name="T18" fmla="*/ 1927 h 1927"/>
              </a:gdLst>
              <a:ahLst/>
              <a:cxnLst>
                <a:cxn ang="T10">
                  <a:pos x="T0" y="T1"/>
                </a:cxn>
                <a:cxn ang="T11">
                  <a:pos x="T2" y="T3"/>
                </a:cxn>
                <a:cxn ang="T12">
                  <a:pos x="T4" y="T5"/>
                </a:cxn>
                <a:cxn ang="T13">
                  <a:pos x="T6" y="T7"/>
                </a:cxn>
                <a:cxn ang="T14">
                  <a:pos x="T8" y="T9"/>
                </a:cxn>
              </a:cxnLst>
              <a:rect l="T15" t="T16" r="T17" b="T18"/>
              <a:pathLst>
                <a:path w="7183" h="1927">
                  <a:moveTo>
                    <a:pt x="1797" y="0"/>
                  </a:moveTo>
                  <a:lnTo>
                    <a:pt x="0" y="482"/>
                  </a:lnTo>
                  <a:lnTo>
                    <a:pt x="5386" y="1927"/>
                  </a:lnTo>
                  <a:lnTo>
                    <a:pt x="7183" y="1446"/>
                  </a:lnTo>
                  <a:lnTo>
                    <a:pt x="1797" y="0"/>
                  </a:lnTo>
                  <a:close/>
                </a:path>
              </a:pathLst>
            </a:custGeom>
            <a:solidFill>
              <a:schemeClr val="accent1"/>
            </a:solidFill>
            <a:ln w="6350">
              <a:noFill/>
              <a:miter lim="800000"/>
              <a:headEnd/>
              <a:tailEnd/>
            </a:ln>
          </p:spPr>
          <p:txBody>
            <a:bodyPr/>
            <a:lstStyle/>
            <a:p>
              <a:endParaRPr lang="en-US" dirty="0"/>
            </a:p>
          </p:txBody>
        </p:sp>
        <p:sp>
          <p:nvSpPr>
            <p:cNvPr id="3734" name="Freeform 3573"/>
            <p:cNvSpPr>
              <a:spLocks/>
            </p:cNvSpPr>
            <p:nvPr/>
          </p:nvSpPr>
          <p:spPr bwMode="gray">
            <a:xfrm flipH="1">
              <a:off x="7487542" y="1839301"/>
              <a:ext cx="109812" cy="160843"/>
            </a:xfrm>
            <a:custGeom>
              <a:avLst/>
              <a:gdLst>
                <a:gd name="T0" fmla="*/ 0 w 1797"/>
                <a:gd name="T1" fmla="*/ 2636 h 2636"/>
                <a:gd name="T2" fmla="*/ 1797 w 1797"/>
                <a:gd name="T3" fmla="*/ 2152 h 2636"/>
                <a:gd name="T4" fmla="*/ 1797 w 1797"/>
                <a:gd name="T5" fmla="*/ 0 h 2636"/>
                <a:gd name="T6" fmla="*/ 0 w 1797"/>
                <a:gd name="T7" fmla="*/ 481 h 2636"/>
                <a:gd name="T8" fmla="*/ 0 w 1797"/>
                <a:gd name="T9" fmla="*/ 2636 h 2636"/>
                <a:gd name="T10" fmla="*/ 0 60000 65536"/>
                <a:gd name="T11" fmla="*/ 0 60000 65536"/>
                <a:gd name="T12" fmla="*/ 0 60000 65536"/>
                <a:gd name="T13" fmla="*/ 0 60000 65536"/>
                <a:gd name="T14" fmla="*/ 0 60000 65536"/>
                <a:gd name="T15" fmla="*/ 0 w 1797"/>
                <a:gd name="T16" fmla="*/ 0 h 2636"/>
                <a:gd name="T17" fmla="*/ 1797 w 1797"/>
                <a:gd name="T18" fmla="*/ 2636 h 2636"/>
              </a:gdLst>
              <a:ahLst/>
              <a:cxnLst>
                <a:cxn ang="T10">
                  <a:pos x="T0" y="T1"/>
                </a:cxn>
                <a:cxn ang="T11">
                  <a:pos x="T2" y="T3"/>
                </a:cxn>
                <a:cxn ang="T12">
                  <a:pos x="T4" y="T5"/>
                </a:cxn>
                <a:cxn ang="T13">
                  <a:pos x="T6" y="T7"/>
                </a:cxn>
                <a:cxn ang="T14">
                  <a:pos x="T8" y="T9"/>
                </a:cxn>
              </a:cxnLst>
              <a:rect l="T15" t="T16" r="T17" b="T18"/>
              <a:pathLst>
                <a:path w="1797" h="2636">
                  <a:moveTo>
                    <a:pt x="0" y="2636"/>
                  </a:moveTo>
                  <a:lnTo>
                    <a:pt x="1797" y="2152"/>
                  </a:lnTo>
                  <a:lnTo>
                    <a:pt x="1797" y="0"/>
                  </a:lnTo>
                  <a:lnTo>
                    <a:pt x="0" y="481"/>
                  </a:lnTo>
                  <a:lnTo>
                    <a:pt x="0" y="2636"/>
                  </a:lnTo>
                  <a:close/>
                </a:path>
              </a:pathLst>
            </a:custGeom>
            <a:solidFill>
              <a:schemeClr val="accent1">
                <a:lumMod val="75000"/>
              </a:schemeClr>
            </a:solidFill>
            <a:ln w="6350">
              <a:noFill/>
              <a:miter lim="800000"/>
              <a:headEnd/>
              <a:tailEnd/>
            </a:ln>
          </p:spPr>
          <p:txBody>
            <a:bodyPr/>
            <a:lstStyle/>
            <a:p>
              <a:endParaRPr lang="en-US" dirty="0"/>
            </a:p>
          </p:txBody>
        </p:sp>
        <p:sp>
          <p:nvSpPr>
            <p:cNvPr id="3735" name="Freeform 3574"/>
            <p:cNvSpPr>
              <a:spLocks/>
            </p:cNvSpPr>
            <p:nvPr/>
          </p:nvSpPr>
          <p:spPr bwMode="gray">
            <a:xfrm flipH="1">
              <a:off x="7487542" y="1970615"/>
              <a:ext cx="109812" cy="38954"/>
            </a:xfrm>
            <a:custGeom>
              <a:avLst/>
              <a:gdLst>
                <a:gd name="T0" fmla="*/ 0 w 1797"/>
                <a:gd name="T1" fmla="*/ 637 h 637"/>
                <a:gd name="T2" fmla="*/ 1797 w 1797"/>
                <a:gd name="T3" fmla="*/ 153 h 637"/>
                <a:gd name="T4" fmla="*/ 1797 w 1797"/>
                <a:gd name="T5" fmla="*/ 0 h 637"/>
                <a:gd name="T6" fmla="*/ 0 w 1797"/>
                <a:gd name="T7" fmla="*/ 484 h 637"/>
                <a:gd name="T8" fmla="*/ 0 w 1797"/>
                <a:gd name="T9" fmla="*/ 637 h 637"/>
                <a:gd name="T10" fmla="*/ 0 60000 65536"/>
                <a:gd name="T11" fmla="*/ 0 60000 65536"/>
                <a:gd name="T12" fmla="*/ 0 60000 65536"/>
                <a:gd name="T13" fmla="*/ 0 60000 65536"/>
                <a:gd name="T14" fmla="*/ 0 60000 65536"/>
                <a:gd name="T15" fmla="*/ 0 w 1797"/>
                <a:gd name="T16" fmla="*/ 0 h 637"/>
                <a:gd name="T17" fmla="*/ 1797 w 1797"/>
                <a:gd name="T18" fmla="*/ 637 h 637"/>
              </a:gdLst>
              <a:ahLst/>
              <a:cxnLst>
                <a:cxn ang="T10">
                  <a:pos x="T0" y="T1"/>
                </a:cxn>
                <a:cxn ang="T11">
                  <a:pos x="T2" y="T3"/>
                </a:cxn>
                <a:cxn ang="T12">
                  <a:pos x="T4" y="T5"/>
                </a:cxn>
                <a:cxn ang="T13">
                  <a:pos x="T6" y="T7"/>
                </a:cxn>
                <a:cxn ang="T14">
                  <a:pos x="T8" y="T9"/>
                </a:cxn>
              </a:cxnLst>
              <a:rect l="T15" t="T16" r="T17" b="T18"/>
              <a:pathLst>
                <a:path w="1797" h="637">
                  <a:moveTo>
                    <a:pt x="0" y="637"/>
                  </a:moveTo>
                  <a:lnTo>
                    <a:pt x="1797" y="153"/>
                  </a:lnTo>
                  <a:lnTo>
                    <a:pt x="1797" y="0"/>
                  </a:lnTo>
                  <a:lnTo>
                    <a:pt x="0" y="484"/>
                  </a:lnTo>
                  <a:lnTo>
                    <a:pt x="0" y="637"/>
                  </a:lnTo>
                  <a:close/>
                </a:path>
              </a:pathLst>
            </a:custGeom>
            <a:solidFill>
              <a:schemeClr val="bg1">
                <a:lumMod val="95000"/>
              </a:schemeClr>
            </a:solidFill>
            <a:ln w="6350">
              <a:noFill/>
              <a:miter lim="800000"/>
              <a:headEnd/>
              <a:tailEnd/>
            </a:ln>
          </p:spPr>
          <p:txBody>
            <a:bodyPr/>
            <a:lstStyle/>
            <a:p>
              <a:endParaRPr lang="en-US" dirty="0"/>
            </a:p>
          </p:txBody>
        </p:sp>
        <p:sp>
          <p:nvSpPr>
            <p:cNvPr id="3736" name="Freeform 3575"/>
            <p:cNvSpPr>
              <a:spLocks/>
            </p:cNvSpPr>
            <p:nvPr/>
          </p:nvSpPr>
          <p:spPr bwMode="gray">
            <a:xfrm flipH="1">
              <a:off x="7587628" y="1999516"/>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3"/>
                    <a:pt x="40" y="6"/>
                  </a:cubicBezTo>
                  <a:cubicBezTo>
                    <a:pt x="32" y="0"/>
                    <a:pt x="19" y="5"/>
                    <a:pt x="10" y="17"/>
                  </a:cubicBezTo>
                  <a:cubicBezTo>
                    <a:pt x="1" y="28"/>
                    <a:pt x="0" y="43"/>
                    <a:pt x="8" y="49"/>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37" name="Freeform 3576"/>
            <p:cNvSpPr>
              <a:spLocks/>
            </p:cNvSpPr>
            <p:nvPr/>
          </p:nvSpPr>
          <p:spPr bwMode="gray">
            <a:xfrm flipH="1">
              <a:off x="7579471" y="1997317"/>
              <a:ext cx="6903" cy="7854"/>
            </a:xfrm>
            <a:custGeom>
              <a:avLst/>
              <a:gdLst>
                <a:gd name="T0" fmla="*/ 8 w 48"/>
                <a:gd name="T1" fmla="*/ 49 h 55"/>
                <a:gd name="T2" fmla="*/ 39 w 48"/>
                <a:gd name="T3" fmla="*/ 39 h 55"/>
                <a:gd name="T4" fmla="*/ 40 w 48"/>
                <a:gd name="T5" fmla="*/ 6 h 55"/>
                <a:gd name="T6" fmla="*/ 10 w 48"/>
                <a:gd name="T7" fmla="*/ 17 h 55"/>
                <a:gd name="T8" fmla="*/ 8 w 48"/>
                <a:gd name="T9" fmla="*/ 49 h 55"/>
                <a:gd name="T10" fmla="*/ 0 60000 65536"/>
                <a:gd name="T11" fmla="*/ 0 60000 65536"/>
                <a:gd name="T12" fmla="*/ 0 60000 65536"/>
                <a:gd name="T13" fmla="*/ 0 60000 65536"/>
                <a:gd name="T14" fmla="*/ 0 60000 65536"/>
                <a:gd name="T15" fmla="*/ 0 w 48"/>
                <a:gd name="T16" fmla="*/ 0 h 55"/>
                <a:gd name="T17" fmla="*/ 48 w 48"/>
                <a:gd name="T18" fmla="*/ 55 h 55"/>
              </a:gdLst>
              <a:ahLst/>
              <a:cxnLst>
                <a:cxn ang="T10">
                  <a:pos x="T0" y="T1"/>
                </a:cxn>
                <a:cxn ang="T11">
                  <a:pos x="T2" y="T3"/>
                </a:cxn>
                <a:cxn ang="T12">
                  <a:pos x="T4" y="T5"/>
                </a:cxn>
                <a:cxn ang="T13">
                  <a:pos x="T6" y="T7"/>
                </a:cxn>
                <a:cxn ang="T14">
                  <a:pos x="T8" y="T9"/>
                </a:cxn>
              </a:cxnLst>
              <a:rect l="T15" t="T16" r="T17" b="T18"/>
              <a:pathLst>
                <a:path w="48" h="55">
                  <a:moveTo>
                    <a:pt x="8" y="49"/>
                  </a:moveTo>
                  <a:cubicBezTo>
                    <a:pt x="16" y="55"/>
                    <a:pt x="30" y="50"/>
                    <a:pt x="39" y="39"/>
                  </a:cubicBezTo>
                  <a:cubicBezTo>
                    <a:pt x="48" y="27"/>
                    <a:pt x="48" y="12"/>
                    <a:pt x="40" y="6"/>
                  </a:cubicBezTo>
                  <a:cubicBezTo>
                    <a:pt x="32" y="0"/>
                    <a:pt x="19" y="5"/>
                    <a:pt x="10" y="17"/>
                  </a:cubicBezTo>
                  <a:cubicBezTo>
                    <a:pt x="1" y="28"/>
                    <a:pt x="0" y="43"/>
                    <a:pt x="8" y="49"/>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38" name="Freeform 3577"/>
            <p:cNvSpPr>
              <a:spLocks/>
            </p:cNvSpPr>
            <p:nvPr/>
          </p:nvSpPr>
          <p:spPr bwMode="gray">
            <a:xfrm flipH="1">
              <a:off x="7488484" y="1972814"/>
              <a:ext cx="7217" cy="7854"/>
            </a:xfrm>
            <a:custGeom>
              <a:avLst/>
              <a:gdLst>
                <a:gd name="T0" fmla="*/ 8 w 49"/>
                <a:gd name="T1" fmla="*/ 48 h 54"/>
                <a:gd name="T2" fmla="*/ 39 w 49"/>
                <a:gd name="T3" fmla="*/ 38 h 54"/>
                <a:gd name="T4" fmla="*/ 41 w 49"/>
                <a:gd name="T5" fmla="*/ 6 h 54"/>
                <a:gd name="T6" fmla="*/ 10 w 49"/>
                <a:gd name="T7" fmla="*/ 16 h 54"/>
                <a:gd name="T8" fmla="*/ 8 w 49"/>
                <a:gd name="T9" fmla="*/ 48 h 54"/>
                <a:gd name="T10" fmla="*/ 0 60000 65536"/>
                <a:gd name="T11" fmla="*/ 0 60000 65536"/>
                <a:gd name="T12" fmla="*/ 0 60000 65536"/>
                <a:gd name="T13" fmla="*/ 0 60000 65536"/>
                <a:gd name="T14" fmla="*/ 0 60000 65536"/>
                <a:gd name="T15" fmla="*/ 0 w 49"/>
                <a:gd name="T16" fmla="*/ 0 h 54"/>
                <a:gd name="T17" fmla="*/ 49 w 49"/>
                <a:gd name="T18" fmla="*/ 54 h 54"/>
              </a:gdLst>
              <a:ahLst/>
              <a:cxnLst>
                <a:cxn ang="T10">
                  <a:pos x="T0" y="T1"/>
                </a:cxn>
                <a:cxn ang="T11">
                  <a:pos x="T2" y="T3"/>
                </a:cxn>
                <a:cxn ang="T12">
                  <a:pos x="T4" y="T5"/>
                </a:cxn>
                <a:cxn ang="T13">
                  <a:pos x="T6" y="T7"/>
                </a:cxn>
                <a:cxn ang="T14">
                  <a:pos x="T8" y="T9"/>
                </a:cxn>
              </a:cxnLst>
              <a:rect l="T15" t="T16" r="T17" b="T18"/>
              <a:pathLst>
                <a:path w="49" h="54">
                  <a:moveTo>
                    <a:pt x="8" y="48"/>
                  </a:moveTo>
                  <a:cubicBezTo>
                    <a:pt x="16" y="54"/>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39" name="Freeform 3578"/>
            <p:cNvSpPr>
              <a:spLocks/>
            </p:cNvSpPr>
            <p:nvPr/>
          </p:nvSpPr>
          <p:spPr bwMode="gray">
            <a:xfrm flipH="1">
              <a:off x="7496641" y="1975013"/>
              <a:ext cx="7217" cy="7854"/>
            </a:xfrm>
            <a:custGeom>
              <a:avLst/>
              <a:gdLst>
                <a:gd name="T0" fmla="*/ 8 w 49"/>
                <a:gd name="T1" fmla="*/ 48 h 55"/>
                <a:gd name="T2" fmla="*/ 39 w 49"/>
                <a:gd name="T3" fmla="*/ 38 h 55"/>
                <a:gd name="T4" fmla="*/ 41 w 49"/>
                <a:gd name="T5" fmla="*/ 6 h 55"/>
                <a:gd name="T6" fmla="*/ 10 w 49"/>
                <a:gd name="T7" fmla="*/ 16 h 55"/>
                <a:gd name="T8" fmla="*/ 8 w 49"/>
                <a:gd name="T9" fmla="*/ 48 h 55"/>
                <a:gd name="T10" fmla="*/ 0 60000 65536"/>
                <a:gd name="T11" fmla="*/ 0 60000 65536"/>
                <a:gd name="T12" fmla="*/ 0 60000 65536"/>
                <a:gd name="T13" fmla="*/ 0 60000 65536"/>
                <a:gd name="T14" fmla="*/ 0 60000 65536"/>
                <a:gd name="T15" fmla="*/ 0 w 49"/>
                <a:gd name="T16" fmla="*/ 0 h 55"/>
                <a:gd name="T17" fmla="*/ 49 w 49"/>
                <a:gd name="T18" fmla="*/ 55 h 55"/>
              </a:gdLst>
              <a:ahLst/>
              <a:cxnLst>
                <a:cxn ang="T10">
                  <a:pos x="T0" y="T1"/>
                </a:cxn>
                <a:cxn ang="T11">
                  <a:pos x="T2" y="T3"/>
                </a:cxn>
                <a:cxn ang="T12">
                  <a:pos x="T4" y="T5"/>
                </a:cxn>
                <a:cxn ang="T13">
                  <a:pos x="T6" y="T7"/>
                </a:cxn>
                <a:cxn ang="T14">
                  <a:pos x="T8" y="T9"/>
                </a:cxn>
              </a:cxnLst>
              <a:rect l="T15" t="T16" r="T17" b="T18"/>
              <a:pathLst>
                <a:path w="49" h="55">
                  <a:moveTo>
                    <a:pt x="8" y="48"/>
                  </a:moveTo>
                  <a:cubicBezTo>
                    <a:pt x="16" y="55"/>
                    <a:pt x="30" y="50"/>
                    <a:pt x="39" y="38"/>
                  </a:cubicBezTo>
                  <a:cubicBezTo>
                    <a:pt x="48" y="26"/>
                    <a:pt x="49" y="12"/>
                    <a:pt x="41" y="6"/>
                  </a:cubicBezTo>
                  <a:cubicBezTo>
                    <a:pt x="33" y="0"/>
                    <a:pt x="19" y="4"/>
                    <a:pt x="10" y="16"/>
                  </a:cubicBezTo>
                  <a:cubicBezTo>
                    <a:pt x="1" y="28"/>
                    <a:pt x="0" y="42"/>
                    <a:pt x="8" y="48"/>
                  </a:cubicBezTo>
                  <a:close/>
                </a:path>
              </a:pathLst>
            </a:custGeom>
            <a:gradFill>
              <a:gsLst>
                <a:gs pos="16000">
                  <a:schemeClr val="accent2">
                    <a:lumMod val="40000"/>
                    <a:lumOff val="60000"/>
                  </a:schemeClr>
                </a:gs>
                <a:gs pos="91667">
                  <a:schemeClr val="bg1"/>
                </a:gs>
                <a:gs pos="34000">
                  <a:schemeClr val="accent2">
                    <a:lumMod val="20000"/>
                    <a:lumOff val="80000"/>
                  </a:schemeClr>
                </a:gs>
                <a:gs pos="0">
                  <a:schemeClr val="accent2">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grpSp>
          <p:nvGrpSpPr>
            <p:cNvPr id="3740" name="Group 3579"/>
            <p:cNvGrpSpPr>
              <a:grpSpLocks/>
            </p:cNvGrpSpPr>
            <p:nvPr/>
          </p:nvGrpSpPr>
          <p:grpSpPr bwMode="gray">
            <a:xfrm flipH="1">
              <a:off x="7492561" y="1846212"/>
              <a:ext cx="99459" cy="147335"/>
              <a:chOff x="7768" y="839"/>
              <a:chExt cx="317" cy="469"/>
            </a:xfrm>
          </p:grpSpPr>
          <p:sp>
            <p:nvSpPr>
              <p:cNvPr id="3921" name="Freeform 3580"/>
              <p:cNvSpPr>
                <a:spLocks/>
              </p:cNvSpPr>
              <p:nvPr/>
            </p:nvSpPr>
            <p:spPr bwMode="gray">
              <a:xfrm>
                <a:off x="7768" y="882"/>
                <a:ext cx="159" cy="426"/>
              </a:xfrm>
              <a:custGeom>
                <a:avLst/>
                <a:gdLst>
                  <a:gd name="T0" fmla="*/ 0 w 820"/>
                  <a:gd name="T1" fmla="*/ 222 h 2192"/>
                  <a:gd name="T2" fmla="*/ 0 w 820"/>
                  <a:gd name="T3" fmla="*/ 2192 h 2192"/>
                  <a:gd name="T4" fmla="*/ 820 w 820"/>
                  <a:gd name="T5" fmla="*/ 1970 h 2192"/>
                  <a:gd name="T6" fmla="*/ 820 w 820"/>
                  <a:gd name="T7" fmla="*/ 0 h 2192"/>
                  <a:gd name="T8" fmla="*/ 0 w 820"/>
                  <a:gd name="T9" fmla="*/ 222 h 2192"/>
                  <a:gd name="T10" fmla="*/ 0 60000 65536"/>
                  <a:gd name="T11" fmla="*/ 0 60000 65536"/>
                  <a:gd name="T12" fmla="*/ 0 60000 65536"/>
                  <a:gd name="T13" fmla="*/ 0 60000 65536"/>
                  <a:gd name="T14" fmla="*/ 0 60000 65536"/>
                  <a:gd name="T15" fmla="*/ 0 w 820"/>
                  <a:gd name="T16" fmla="*/ 0 h 2192"/>
                  <a:gd name="T17" fmla="*/ 820 w 820"/>
                  <a:gd name="T18" fmla="*/ 2192 h 2192"/>
                </a:gdLst>
                <a:ahLst/>
                <a:cxnLst>
                  <a:cxn ang="T10">
                    <a:pos x="T0" y="T1"/>
                  </a:cxn>
                  <a:cxn ang="T11">
                    <a:pos x="T2" y="T3"/>
                  </a:cxn>
                  <a:cxn ang="T12">
                    <a:pos x="T4" y="T5"/>
                  </a:cxn>
                  <a:cxn ang="T13">
                    <a:pos x="T6" y="T7"/>
                  </a:cxn>
                  <a:cxn ang="T14">
                    <a:pos x="T8" y="T9"/>
                  </a:cxn>
                </a:cxnLst>
                <a:rect l="T15" t="T16" r="T17" b="T18"/>
                <a:pathLst>
                  <a:path w="820" h="2192">
                    <a:moveTo>
                      <a:pt x="0" y="222"/>
                    </a:moveTo>
                    <a:lnTo>
                      <a:pt x="0" y="2192"/>
                    </a:lnTo>
                    <a:lnTo>
                      <a:pt x="820" y="1970"/>
                    </a:lnTo>
                    <a:lnTo>
                      <a:pt x="820" y="0"/>
                    </a:lnTo>
                    <a:lnTo>
                      <a:pt x="0" y="222"/>
                    </a:lnTo>
                    <a:close/>
                  </a:path>
                </a:pathLst>
              </a:custGeom>
              <a:solidFill>
                <a:schemeClr val="accent1">
                  <a:lumMod val="75000"/>
                </a:schemeClr>
              </a:solidFill>
              <a:ln w="6350">
                <a:noFill/>
                <a:miter lim="800000"/>
                <a:headEnd/>
                <a:tailEnd/>
              </a:ln>
            </p:spPr>
            <p:txBody>
              <a:bodyPr/>
              <a:lstStyle/>
              <a:p>
                <a:endParaRPr lang="en-US" dirty="0"/>
              </a:p>
            </p:txBody>
          </p:sp>
          <p:sp>
            <p:nvSpPr>
              <p:cNvPr id="3922" name="Freeform 3581"/>
              <p:cNvSpPr>
                <a:spLocks/>
              </p:cNvSpPr>
              <p:nvPr/>
            </p:nvSpPr>
            <p:spPr bwMode="gray">
              <a:xfrm>
                <a:off x="7926" y="839"/>
                <a:ext cx="159" cy="426"/>
              </a:xfrm>
              <a:custGeom>
                <a:avLst/>
                <a:gdLst>
                  <a:gd name="T0" fmla="*/ 820 w 820"/>
                  <a:gd name="T1" fmla="*/ 0 h 2193"/>
                  <a:gd name="T2" fmla="*/ 0 w 820"/>
                  <a:gd name="T3" fmla="*/ 223 h 2193"/>
                  <a:gd name="T4" fmla="*/ 0 w 820"/>
                  <a:gd name="T5" fmla="*/ 2193 h 2193"/>
                  <a:gd name="T6" fmla="*/ 820 w 820"/>
                  <a:gd name="T7" fmla="*/ 1971 h 2193"/>
                  <a:gd name="T8" fmla="*/ 820 w 820"/>
                  <a:gd name="T9" fmla="*/ 0 h 2193"/>
                  <a:gd name="T10" fmla="*/ 0 60000 65536"/>
                  <a:gd name="T11" fmla="*/ 0 60000 65536"/>
                  <a:gd name="T12" fmla="*/ 0 60000 65536"/>
                  <a:gd name="T13" fmla="*/ 0 60000 65536"/>
                  <a:gd name="T14" fmla="*/ 0 60000 65536"/>
                  <a:gd name="T15" fmla="*/ 0 w 820"/>
                  <a:gd name="T16" fmla="*/ 0 h 2193"/>
                  <a:gd name="T17" fmla="*/ 820 w 820"/>
                  <a:gd name="T18" fmla="*/ 2193 h 2193"/>
                </a:gdLst>
                <a:ahLst/>
                <a:cxnLst>
                  <a:cxn ang="T10">
                    <a:pos x="T0" y="T1"/>
                  </a:cxn>
                  <a:cxn ang="T11">
                    <a:pos x="T2" y="T3"/>
                  </a:cxn>
                  <a:cxn ang="T12">
                    <a:pos x="T4" y="T5"/>
                  </a:cxn>
                  <a:cxn ang="T13">
                    <a:pos x="T6" y="T7"/>
                  </a:cxn>
                  <a:cxn ang="T14">
                    <a:pos x="T8" y="T9"/>
                  </a:cxn>
                </a:cxnLst>
                <a:rect l="T15" t="T16" r="T17" b="T18"/>
                <a:pathLst>
                  <a:path w="820" h="2193">
                    <a:moveTo>
                      <a:pt x="820" y="0"/>
                    </a:moveTo>
                    <a:lnTo>
                      <a:pt x="0" y="223"/>
                    </a:lnTo>
                    <a:lnTo>
                      <a:pt x="0" y="2193"/>
                    </a:lnTo>
                    <a:lnTo>
                      <a:pt x="820" y="1971"/>
                    </a:lnTo>
                    <a:lnTo>
                      <a:pt x="820" y="0"/>
                    </a:lnTo>
                    <a:close/>
                  </a:path>
                </a:pathLst>
              </a:custGeom>
              <a:solidFill>
                <a:schemeClr val="accent1">
                  <a:lumMod val="75000"/>
                </a:schemeClr>
              </a:solidFill>
              <a:ln w="6350">
                <a:noFill/>
                <a:miter lim="800000"/>
                <a:headEnd/>
                <a:tailEnd/>
              </a:ln>
            </p:spPr>
            <p:txBody>
              <a:bodyPr/>
              <a:lstStyle/>
              <a:p>
                <a:endParaRPr lang="en-US" dirty="0"/>
              </a:p>
            </p:txBody>
          </p:sp>
        </p:grpSp>
        <p:sp>
          <p:nvSpPr>
            <p:cNvPr id="3741" name="Freeform 1656"/>
            <p:cNvSpPr>
              <a:spLocks/>
            </p:cNvSpPr>
            <p:nvPr/>
          </p:nvSpPr>
          <p:spPr bwMode="gray">
            <a:xfrm flipH="1">
              <a:off x="6323187" y="2048444"/>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cubicBezTo>
                    <a:pt x="0" y="0"/>
                    <a:pt x="0" y="0"/>
                    <a:pt x="0" y="0"/>
                  </a:cubicBezTo>
                  <a:cubicBezTo>
                    <a:pt x="0" y="0"/>
                    <a:pt x="0" y="0"/>
                    <a:pt x="0" y="0"/>
                  </a:cubicBez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noProof="1"/>
            </a:p>
          </p:txBody>
        </p:sp>
        <p:sp>
          <p:nvSpPr>
            <p:cNvPr id="3742" name="Freeform 1657"/>
            <p:cNvSpPr>
              <a:spLocks/>
            </p:cNvSpPr>
            <p:nvPr/>
          </p:nvSpPr>
          <p:spPr bwMode="gray">
            <a:xfrm flipH="1">
              <a:off x="6323187" y="1869915"/>
              <a:ext cx="1236348" cy="332029"/>
            </a:xfrm>
            <a:custGeom>
              <a:avLst/>
              <a:gdLst>
                <a:gd name="T0" fmla="*/ 0 w 11194"/>
                <a:gd name="T1" fmla="*/ 1174 h 3003"/>
                <a:gd name="T2" fmla="*/ 4379 w 11194"/>
                <a:gd name="T3" fmla="*/ 0 h 3003"/>
                <a:gd name="T4" fmla="*/ 11194 w 11194"/>
                <a:gd name="T5" fmla="*/ 1829 h 3003"/>
                <a:gd name="T6" fmla="*/ 6812 w 11194"/>
                <a:gd name="T7" fmla="*/ 3003 h 3003"/>
                <a:gd name="T8" fmla="*/ 0 w 11194"/>
                <a:gd name="T9" fmla="*/ 1174 h 3003"/>
                <a:gd name="T10" fmla="*/ 0 60000 65536"/>
                <a:gd name="T11" fmla="*/ 0 60000 65536"/>
                <a:gd name="T12" fmla="*/ 0 60000 65536"/>
                <a:gd name="T13" fmla="*/ 0 60000 65536"/>
                <a:gd name="T14" fmla="*/ 0 60000 65536"/>
                <a:gd name="T15" fmla="*/ 0 w 11194"/>
                <a:gd name="T16" fmla="*/ 0 h 3003"/>
                <a:gd name="T17" fmla="*/ 11194 w 11194"/>
                <a:gd name="T18" fmla="*/ 3003 h 3003"/>
              </a:gdLst>
              <a:ahLst/>
              <a:cxnLst>
                <a:cxn ang="T10">
                  <a:pos x="T0" y="T1"/>
                </a:cxn>
                <a:cxn ang="T11">
                  <a:pos x="T2" y="T3"/>
                </a:cxn>
                <a:cxn ang="T12">
                  <a:pos x="T4" y="T5"/>
                </a:cxn>
                <a:cxn ang="T13">
                  <a:pos x="T6" y="T7"/>
                </a:cxn>
                <a:cxn ang="T14">
                  <a:pos x="T8" y="T9"/>
                </a:cxn>
              </a:cxnLst>
              <a:rect l="T15" t="T16" r="T17" b="T18"/>
              <a:pathLst>
                <a:path w="11194" h="3003">
                  <a:moveTo>
                    <a:pt x="0" y="1174"/>
                  </a:moveTo>
                  <a:lnTo>
                    <a:pt x="4379" y="0"/>
                  </a:lnTo>
                  <a:lnTo>
                    <a:pt x="11194" y="1829"/>
                  </a:lnTo>
                  <a:lnTo>
                    <a:pt x="6812" y="3003"/>
                  </a:lnTo>
                  <a:lnTo>
                    <a:pt x="0" y="1174"/>
                  </a:lnTo>
                  <a:close/>
                </a:path>
              </a:pathLst>
            </a:custGeom>
            <a:gradFill rotWithShape="1">
              <a:gsLst>
                <a:gs pos="0">
                  <a:srgbClr val="C0C0C0"/>
                </a:gs>
                <a:gs pos="100000">
                  <a:srgbClr val="EAEAEA"/>
                </a:gs>
              </a:gsLst>
              <a:lin ang="0" scaled="1"/>
            </a:gradFill>
            <a:ln w="3175">
              <a:solidFill>
                <a:schemeClr val="tx1">
                  <a:alpha val="20000"/>
                </a:schemeClr>
              </a:solidFill>
              <a:miter lim="800000"/>
              <a:headEnd/>
              <a:tailEnd/>
            </a:ln>
          </p:spPr>
          <p:txBody>
            <a:bodyPr/>
            <a:lstStyle/>
            <a:p>
              <a:endParaRPr lang="en-US" noProof="1"/>
            </a:p>
          </p:txBody>
        </p:sp>
        <p:sp>
          <p:nvSpPr>
            <p:cNvPr id="3743" name="Freeform 1658"/>
            <p:cNvSpPr>
              <a:spLocks/>
            </p:cNvSpPr>
            <p:nvPr/>
          </p:nvSpPr>
          <p:spPr bwMode="gray">
            <a:xfrm flipH="1">
              <a:off x="6807048" y="2000057"/>
              <a:ext cx="752488" cy="592313"/>
            </a:xfrm>
            <a:custGeom>
              <a:avLst/>
              <a:gdLst>
                <a:gd name="T0" fmla="*/ 6812 w 6812"/>
                <a:gd name="T1" fmla="*/ 5346 h 5346"/>
                <a:gd name="T2" fmla="*/ 6812 w 6812"/>
                <a:gd name="T3" fmla="*/ 1829 h 5346"/>
                <a:gd name="T4" fmla="*/ 0 w 6812"/>
                <a:gd name="T5" fmla="*/ 0 h 5346"/>
                <a:gd name="T6" fmla="*/ 0 w 6812"/>
                <a:gd name="T7" fmla="*/ 3518 h 5346"/>
                <a:gd name="T8" fmla="*/ 6812 w 6812"/>
                <a:gd name="T9" fmla="*/ 5346 h 5346"/>
                <a:gd name="T10" fmla="*/ 0 60000 65536"/>
                <a:gd name="T11" fmla="*/ 0 60000 65536"/>
                <a:gd name="T12" fmla="*/ 0 60000 65536"/>
                <a:gd name="T13" fmla="*/ 0 60000 65536"/>
                <a:gd name="T14" fmla="*/ 0 60000 65536"/>
                <a:gd name="T15" fmla="*/ 0 w 6812"/>
                <a:gd name="T16" fmla="*/ 0 h 5346"/>
                <a:gd name="T17" fmla="*/ 6812 w 6812"/>
                <a:gd name="T18" fmla="*/ 5346 h 5346"/>
              </a:gdLst>
              <a:ahLst/>
              <a:cxnLst>
                <a:cxn ang="T10">
                  <a:pos x="T0" y="T1"/>
                </a:cxn>
                <a:cxn ang="T11">
                  <a:pos x="T2" y="T3"/>
                </a:cxn>
                <a:cxn ang="T12">
                  <a:pos x="T4" y="T5"/>
                </a:cxn>
                <a:cxn ang="T13">
                  <a:pos x="T6" y="T7"/>
                </a:cxn>
                <a:cxn ang="T14">
                  <a:pos x="T8" y="T9"/>
                </a:cxn>
              </a:cxnLst>
              <a:rect l="T15" t="T16" r="T17" b="T18"/>
              <a:pathLst>
                <a:path w="6812" h="5346">
                  <a:moveTo>
                    <a:pt x="6812" y="5346"/>
                  </a:moveTo>
                  <a:lnTo>
                    <a:pt x="6812" y="1829"/>
                  </a:lnTo>
                  <a:lnTo>
                    <a:pt x="0" y="0"/>
                  </a:lnTo>
                  <a:lnTo>
                    <a:pt x="0" y="3518"/>
                  </a:lnTo>
                  <a:lnTo>
                    <a:pt x="6812" y="5346"/>
                  </a:lnTo>
                  <a:close/>
                </a:path>
              </a:pathLst>
            </a:custGeom>
            <a:solidFill>
              <a:schemeClr val="accent4"/>
            </a:solidFill>
            <a:ln w="3175" cap="flat" cmpd="sng">
              <a:noFill/>
              <a:prstDash val="solid"/>
              <a:miter lim="800000"/>
              <a:headEnd type="none" w="med" len="med"/>
              <a:tailEnd type="none" w="med" len="med"/>
            </a:ln>
            <a:effectLst/>
          </p:spPr>
          <p:txBody>
            <a:bodyPr/>
            <a:lstStyle/>
            <a:p>
              <a:endParaRPr lang="en-US" noProof="1"/>
            </a:p>
          </p:txBody>
        </p:sp>
        <p:sp>
          <p:nvSpPr>
            <p:cNvPr id="3744" name="Freeform 1659"/>
            <p:cNvSpPr>
              <a:spLocks/>
            </p:cNvSpPr>
            <p:nvPr/>
          </p:nvSpPr>
          <p:spPr bwMode="gray">
            <a:xfrm flipH="1">
              <a:off x="6323187" y="2071803"/>
              <a:ext cx="483861" cy="520568"/>
            </a:xfrm>
            <a:custGeom>
              <a:avLst/>
              <a:gdLst>
                <a:gd name="T0" fmla="*/ 4382 w 4382"/>
                <a:gd name="T1" fmla="*/ 3515 h 4691"/>
                <a:gd name="T2" fmla="*/ 4382 w 4382"/>
                <a:gd name="T3" fmla="*/ 0 h 4691"/>
                <a:gd name="T4" fmla="*/ 0 w 4382"/>
                <a:gd name="T5" fmla="*/ 1174 h 4691"/>
                <a:gd name="T6" fmla="*/ 0 w 4382"/>
                <a:gd name="T7" fmla="*/ 4691 h 4691"/>
                <a:gd name="T8" fmla="*/ 4382 w 4382"/>
                <a:gd name="T9" fmla="*/ 3515 h 4691"/>
                <a:gd name="T10" fmla="*/ 0 60000 65536"/>
                <a:gd name="T11" fmla="*/ 0 60000 65536"/>
                <a:gd name="T12" fmla="*/ 0 60000 65536"/>
                <a:gd name="T13" fmla="*/ 0 60000 65536"/>
                <a:gd name="T14" fmla="*/ 0 60000 65536"/>
                <a:gd name="T15" fmla="*/ 0 w 4382"/>
                <a:gd name="T16" fmla="*/ 0 h 4691"/>
                <a:gd name="T17" fmla="*/ 4382 w 4382"/>
                <a:gd name="T18" fmla="*/ 4691 h 4691"/>
              </a:gdLst>
              <a:ahLst/>
              <a:cxnLst>
                <a:cxn ang="T10">
                  <a:pos x="T0" y="T1"/>
                </a:cxn>
                <a:cxn ang="T11">
                  <a:pos x="T2" y="T3"/>
                </a:cxn>
                <a:cxn ang="T12">
                  <a:pos x="T4" y="T5"/>
                </a:cxn>
                <a:cxn ang="T13">
                  <a:pos x="T6" y="T7"/>
                </a:cxn>
                <a:cxn ang="T14">
                  <a:pos x="T8" y="T9"/>
                </a:cxn>
              </a:cxnLst>
              <a:rect l="T15" t="T16" r="T17" b="T18"/>
              <a:pathLst>
                <a:path w="4382" h="4691">
                  <a:moveTo>
                    <a:pt x="4382" y="3515"/>
                  </a:moveTo>
                  <a:lnTo>
                    <a:pt x="4382" y="0"/>
                  </a:lnTo>
                  <a:lnTo>
                    <a:pt x="0" y="1174"/>
                  </a:lnTo>
                  <a:lnTo>
                    <a:pt x="0" y="4691"/>
                  </a:lnTo>
                  <a:lnTo>
                    <a:pt x="4382" y="3515"/>
                  </a:lnTo>
                  <a:close/>
                </a:path>
              </a:pathLst>
            </a:custGeom>
            <a:solidFill>
              <a:schemeClr val="accent4">
                <a:lumMod val="75000"/>
              </a:schemeClr>
            </a:solidFill>
            <a:ln w="6350" cap="flat" cmpd="sng">
              <a:noFill/>
              <a:prstDash val="solid"/>
              <a:miter lim="800000"/>
              <a:headEnd type="none" w="med" len="med"/>
              <a:tailEnd type="none" w="med" len="med"/>
            </a:ln>
            <a:effectLst/>
          </p:spPr>
          <p:txBody>
            <a:bodyPr/>
            <a:lstStyle/>
            <a:p>
              <a:endParaRPr lang="en-US" noProof="1"/>
            </a:p>
          </p:txBody>
        </p:sp>
        <p:sp>
          <p:nvSpPr>
            <p:cNvPr id="3745" name="Freeform 1663"/>
            <p:cNvSpPr>
              <a:spLocks/>
            </p:cNvSpPr>
            <p:nvPr/>
          </p:nvSpPr>
          <p:spPr bwMode="gray">
            <a:xfrm flipH="1">
              <a:off x="6363231" y="2236983"/>
              <a:ext cx="183533" cy="235257"/>
            </a:xfrm>
            <a:custGeom>
              <a:avLst/>
              <a:gdLst>
                <a:gd name="T0" fmla="*/ 1654 w 1654"/>
                <a:gd name="T1" fmla="*/ 2135 h 2135"/>
                <a:gd name="T2" fmla="*/ 1654 w 1654"/>
                <a:gd name="T3" fmla="*/ 0 h 2135"/>
                <a:gd name="T4" fmla="*/ 0 w 1654"/>
                <a:gd name="T5" fmla="*/ 444 h 2135"/>
                <a:gd name="T6" fmla="*/ 0 w 1654"/>
                <a:gd name="T7" fmla="*/ 1691 h 2135"/>
                <a:gd name="T8" fmla="*/ 1654 w 1654"/>
                <a:gd name="T9" fmla="*/ 2135 h 2135"/>
                <a:gd name="T10" fmla="*/ 1654 w 1654"/>
                <a:gd name="T11" fmla="*/ 2135 h 2135"/>
                <a:gd name="T12" fmla="*/ 0 60000 65536"/>
                <a:gd name="T13" fmla="*/ 0 60000 65536"/>
                <a:gd name="T14" fmla="*/ 0 60000 65536"/>
                <a:gd name="T15" fmla="*/ 0 60000 65536"/>
                <a:gd name="T16" fmla="*/ 0 60000 65536"/>
                <a:gd name="T17" fmla="*/ 0 60000 65536"/>
                <a:gd name="T18" fmla="*/ 0 w 1654"/>
                <a:gd name="T19" fmla="*/ 0 h 2135"/>
                <a:gd name="T20" fmla="*/ 1654 w 1654"/>
                <a:gd name="T21" fmla="*/ 2135 h 2135"/>
              </a:gdLst>
              <a:ahLst/>
              <a:cxnLst>
                <a:cxn ang="T12">
                  <a:pos x="T0" y="T1"/>
                </a:cxn>
                <a:cxn ang="T13">
                  <a:pos x="T2" y="T3"/>
                </a:cxn>
                <a:cxn ang="T14">
                  <a:pos x="T4" y="T5"/>
                </a:cxn>
                <a:cxn ang="T15">
                  <a:pos x="T6" y="T7"/>
                </a:cxn>
                <a:cxn ang="T16">
                  <a:pos x="T8" y="T9"/>
                </a:cxn>
                <a:cxn ang="T17">
                  <a:pos x="T10" y="T11"/>
                </a:cxn>
              </a:cxnLst>
              <a:rect l="T18" t="T19" r="T20" b="T21"/>
              <a:pathLst>
                <a:path w="1654" h="2135">
                  <a:moveTo>
                    <a:pt x="1654" y="2135"/>
                  </a:moveTo>
                  <a:lnTo>
                    <a:pt x="1654" y="0"/>
                  </a:lnTo>
                  <a:lnTo>
                    <a:pt x="0" y="444"/>
                  </a:lnTo>
                  <a:lnTo>
                    <a:pt x="0" y="1691"/>
                  </a:lnTo>
                  <a:lnTo>
                    <a:pt x="1654" y="2135"/>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noProof="1"/>
            </a:p>
          </p:txBody>
        </p:sp>
        <p:sp>
          <p:nvSpPr>
            <p:cNvPr id="3746" name="Freeform 1664"/>
            <p:cNvSpPr>
              <a:spLocks/>
            </p:cNvSpPr>
            <p:nvPr/>
          </p:nvSpPr>
          <p:spPr bwMode="gray">
            <a:xfrm flipH="1">
              <a:off x="6363231" y="2420653"/>
              <a:ext cx="183533" cy="98441"/>
            </a:xfrm>
            <a:custGeom>
              <a:avLst/>
              <a:gdLst>
                <a:gd name="T0" fmla="*/ 1654 w 1654"/>
                <a:gd name="T1" fmla="*/ 444 h 886"/>
                <a:gd name="T2" fmla="*/ 0 w 1654"/>
                <a:gd name="T3" fmla="*/ 0 h 886"/>
                <a:gd name="T4" fmla="*/ 0 w 1654"/>
                <a:gd name="T5" fmla="*/ 886 h 886"/>
                <a:gd name="T6" fmla="*/ 1654 w 1654"/>
                <a:gd name="T7" fmla="*/ 444 h 886"/>
                <a:gd name="T8" fmla="*/ 0 60000 65536"/>
                <a:gd name="T9" fmla="*/ 0 60000 65536"/>
                <a:gd name="T10" fmla="*/ 0 60000 65536"/>
                <a:gd name="T11" fmla="*/ 0 60000 65536"/>
                <a:gd name="T12" fmla="*/ 0 w 1654"/>
                <a:gd name="T13" fmla="*/ 0 h 886"/>
                <a:gd name="T14" fmla="*/ 1654 w 1654"/>
                <a:gd name="T15" fmla="*/ 886 h 886"/>
              </a:gdLst>
              <a:ahLst/>
              <a:cxnLst>
                <a:cxn ang="T8">
                  <a:pos x="T0" y="T1"/>
                </a:cxn>
                <a:cxn ang="T9">
                  <a:pos x="T2" y="T3"/>
                </a:cxn>
                <a:cxn ang="T10">
                  <a:pos x="T4" y="T5"/>
                </a:cxn>
                <a:cxn ang="T11">
                  <a:pos x="T6" y="T7"/>
                </a:cxn>
              </a:cxnLst>
              <a:rect l="T12" t="T13" r="T14" b="T15"/>
              <a:pathLst>
                <a:path w="1654" h="886">
                  <a:moveTo>
                    <a:pt x="1654" y="444"/>
                  </a:moveTo>
                  <a:lnTo>
                    <a:pt x="0" y="0"/>
                  </a:lnTo>
                  <a:lnTo>
                    <a:pt x="0" y="886"/>
                  </a:lnTo>
                  <a:lnTo>
                    <a:pt x="1654" y="444"/>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noProof="1"/>
            </a:p>
          </p:txBody>
        </p:sp>
        <p:sp>
          <p:nvSpPr>
            <p:cNvPr id="3747" name="Freeform 1665"/>
            <p:cNvSpPr>
              <a:spLocks/>
            </p:cNvSpPr>
            <p:nvPr/>
          </p:nvSpPr>
          <p:spPr bwMode="gray">
            <a:xfrm flipH="1">
              <a:off x="6426633" y="1796502"/>
              <a:ext cx="1134570" cy="405443"/>
            </a:xfrm>
            <a:custGeom>
              <a:avLst/>
              <a:gdLst>
                <a:gd name="T0" fmla="*/ 1744 w 4349"/>
                <a:gd name="T1" fmla="*/ 106 h 1549"/>
                <a:gd name="T2" fmla="*/ 1391 w 4349"/>
                <a:gd name="T3" fmla="*/ 12 h 1549"/>
                <a:gd name="T4" fmla="*/ 839 w 4349"/>
                <a:gd name="T5" fmla="*/ 71 h 1549"/>
                <a:gd name="T6" fmla="*/ 3 w 4349"/>
                <a:gd name="T7" fmla="*/ 775 h 1549"/>
                <a:gd name="T8" fmla="*/ 1035 w 4349"/>
                <a:gd name="T9" fmla="*/ 1052 h 1549"/>
                <a:gd name="T10" fmla="*/ 2887 w 4349"/>
                <a:gd name="T11" fmla="*/ 1549 h 1549"/>
                <a:gd name="T12" fmla="*/ 2887 w 4349"/>
                <a:gd name="T13" fmla="*/ 1549 h 1549"/>
                <a:gd name="T14" fmla="*/ 3669 w 4349"/>
                <a:gd name="T15" fmla="*/ 836 h 1549"/>
                <a:gd name="T16" fmla="*/ 4349 w 4349"/>
                <a:gd name="T17" fmla="*/ 795 h 1549"/>
                <a:gd name="T18" fmla="*/ 1744 w 4349"/>
                <a:gd name="T19" fmla="*/ 106 h 15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49"/>
                <a:gd name="T31" fmla="*/ 0 h 1549"/>
                <a:gd name="T32" fmla="*/ 4349 w 4349"/>
                <a:gd name="T33" fmla="*/ 1549 h 15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49" h="1549">
                  <a:moveTo>
                    <a:pt x="1744" y="106"/>
                  </a:moveTo>
                  <a:cubicBezTo>
                    <a:pt x="1391" y="12"/>
                    <a:pt x="1391" y="12"/>
                    <a:pt x="1391" y="12"/>
                  </a:cubicBezTo>
                  <a:cubicBezTo>
                    <a:pt x="1225" y="0"/>
                    <a:pt x="1035" y="18"/>
                    <a:pt x="839" y="71"/>
                  </a:cubicBezTo>
                  <a:cubicBezTo>
                    <a:pt x="337" y="205"/>
                    <a:pt x="0" y="509"/>
                    <a:pt x="3" y="775"/>
                  </a:cubicBezTo>
                  <a:cubicBezTo>
                    <a:pt x="3" y="779"/>
                    <a:pt x="1035" y="1052"/>
                    <a:pt x="1035" y="1052"/>
                  </a:cubicBezTo>
                  <a:cubicBezTo>
                    <a:pt x="2887" y="1549"/>
                    <a:pt x="2887" y="1549"/>
                    <a:pt x="2887" y="1549"/>
                  </a:cubicBezTo>
                  <a:cubicBezTo>
                    <a:pt x="2887" y="1549"/>
                    <a:pt x="2887" y="1549"/>
                    <a:pt x="2887" y="1549"/>
                  </a:cubicBezTo>
                  <a:cubicBezTo>
                    <a:pt x="2887" y="1284"/>
                    <a:pt x="3167" y="971"/>
                    <a:pt x="3669" y="836"/>
                  </a:cubicBezTo>
                  <a:cubicBezTo>
                    <a:pt x="3918" y="770"/>
                    <a:pt x="4158" y="759"/>
                    <a:pt x="4349" y="795"/>
                  </a:cubicBezTo>
                  <a:lnTo>
                    <a:pt x="1744" y="106"/>
                  </a:lnTo>
                  <a:close/>
                </a:path>
              </a:pathLst>
            </a:custGeom>
            <a:gradFill rotWithShape="1">
              <a:gsLst>
                <a:gs pos="39000">
                  <a:schemeClr val="bg1">
                    <a:lumMod val="65000"/>
                  </a:schemeClr>
                </a:gs>
                <a:gs pos="65000">
                  <a:schemeClr val="bg1">
                    <a:lumMod val="85000"/>
                  </a:schemeClr>
                </a:gs>
              </a:gsLst>
              <a:lin ang="16800000" scaled="0"/>
            </a:gradFill>
            <a:ln w="3175">
              <a:solidFill>
                <a:schemeClr val="tx1">
                  <a:alpha val="20000"/>
                </a:schemeClr>
              </a:solidFill>
              <a:miter lim="800000"/>
              <a:headEnd/>
              <a:tailEnd/>
            </a:ln>
          </p:spPr>
          <p:txBody>
            <a:bodyPr/>
            <a:lstStyle/>
            <a:p>
              <a:endParaRPr lang="en-US" noProof="1"/>
            </a:p>
          </p:txBody>
        </p:sp>
        <p:sp>
          <p:nvSpPr>
            <p:cNvPr id="3748" name="Freeform 1666"/>
            <p:cNvSpPr>
              <a:spLocks/>
            </p:cNvSpPr>
            <p:nvPr/>
          </p:nvSpPr>
          <p:spPr bwMode="gray">
            <a:xfrm flipH="1">
              <a:off x="6323187" y="1980036"/>
              <a:ext cx="483861" cy="221909"/>
            </a:xfrm>
            <a:custGeom>
              <a:avLst/>
              <a:gdLst>
                <a:gd name="T0" fmla="*/ 782 w 1855"/>
                <a:gd name="T1" fmla="*/ 136 h 849"/>
                <a:gd name="T2" fmla="*/ 0 w 1855"/>
                <a:gd name="T3" fmla="*/ 849 h 849"/>
                <a:gd name="T4" fmla="*/ 1855 w 1855"/>
                <a:gd name="T5" fmla="*/ 352 h 849"/>
                <a:gd name="T6" fmla="*/ 782 w 1855"/>
                <a:gd name="T7" fmla="*/ 136 h 849"/>
                <a:gd name="T8" fmla="*/ 0 60000 65536"/>
                <a:gd name="T9" fmla="*/ 0 60000 65536"/>
                <a:gd name="T10" fmla="*/ 0 60000 65536"/>
                <a:gd name="T11" fmla="*/ 0 60000 65536"/>
                <a:gd name="T12" fmla="*/ 0 w 1855"/>
                <a:gd name="T13" fmla="*/ 0 h 849"/>
                <a:gd name="T14" fmla="*/ 1855 w 1855"/>
                <a:gd name="T15" fmla="*/ 849 h 849"/>
              </a:gdLst>
              <a:ahLst/>
              <a:cxnLst>
                <a:cxn ang="T8">
                  <a:pos x="T0" y="T1"/>
                </a:cxn>
                <a:cxn ang="T9">
                  <a:pos x="T2" y="T3"/>
                </a:cxn>
                <a:cxn ang="T10">
                  <a:pos x="T4" y="T5"/>
                </a:cxn>
                <a:cxn ang="T11">
                  <a:pos x="T6" y="T7"/>
                </a:cxn>
              </a:cxnLst>
              <a:rect l="T12" t="T13" r="T14" b="T15"/>
              <a:pathLst>
                <a:path w="1855" h="849">
                  <a:moveTo>
                    <a:pt x="782" y="136"/>
                  </a:moveTo>
                  <a:cubicBezTo>
                    <a:pt x="280" y="271"/>
                    <a:pt x="0" y="572"/>
                    <a:pt x="0" y="849"/>
                  </a:cubicBezTo>
                  <a:cubicBezTo>
                    <a:pt x="1855" y="352"/>
                    <a:pt x="1855" y="352"/>
                    <a:pt x="1855" y="352"/>
                  </a:cubicBezTo>
                  <a:cubicBezTo>
                    <a:pt x="1761" y="97"/>
                    <a:pt x="1291" y="0"/>
                    <a:pt x="782" y="136"/>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noProof="1"/>
            </a:p>
          </p:txBody>
        </p:sp>
        <p:sp>
          <p:nvSpPr>
            <p:cNvPr id="3749" name="Freeform 1667"/>
            <p:cNvSpPr>
              <a:spLocks/>
            </p:cNvSpPr>
            <p:nvPr/>
          </p:nvSpPr>
          <p:spPr bwMode="gray">
            <a:xfrm flipH="1">
              <a:off x="6618509" y="1946665"/>
              <a:ext cx="387088" cy="201888"/>
            </a:xfrm>
            <a:custGeom>
              <a:avLst/>
              <a:gdLst>
                <a:gd name="T0" fmla="*/ 1488 w 1488"/>
                <a:gd name="T1" fmla="*/ 30 h 773"/>
                <a:gd name="T2" fmla="*/ 836 w 1488"/>
                <a:gd name="T3" fmla="*/ 77 h 773"/>
                <a:gd name="T4" fmla="*/ 0 w 1488"/>
                <a:gd name="T5" fmla="*/ 773 h 773"/>
                <a:gd name="T6" fmla="*/ 0 60000 65536"/>
                <a:gd name="T7" fmla="*/ 0 60000 65536"/>
                <a:gd name="T8" fmla="*/ 0 60000 65536"/>
                <a:gd name="T9" fmla="*/ 0 w 1488"/>
                <a:gd name="T10" fmla="*/ 0 h 773"/>
                <a:gd name="T11" fmla="*/ 1488 w 1488"/>
                <a:gd name="T12" fmla="*/ 773 h 773"/>
              </a:gdLst>
              <a:ahLst/>
              <a:cxnLst>
                <a:cxn ang="T6">
                  <a:pos x="T0" y="T1"/>
                </a:cxn>
                <a:cxn ang="T7">
                  <a:pos x="T2" y="T3"/>
                </a:cxn>
                <a:cxn ang="T8">
                  <a:pos x="T4" y="T5"/>
                </a:cxn>
              </a:cxnLst>
              <a:rect l="T9" t="T10" r="T11" b="T12"/>
              <a:pathLst>
                <a:path w="1488" h="773">
                  <a:moveTo>
                    <a:pt x="1488" y="30"/>
                  </a:moveTo>
                  <a:cubicBezTo>
                    <a:pt x="1302" y="0"/>
                    <a:pt x="1073" y="14"/>
                    <a:pt x="836" y="77"/>
                  </a:cubicBezTo>
                  <a:cubicBezTo>
                    <a:pt x="334" y="212"/>
                    <a:pt x="8" y="492"/>
                    <a:pt x="0" y="773"/>
                  </a:cubicBezTo>
                </a:path>
              </a:pathLst>
            </a:custGeom>
            <a:noFill/>
            <a:ln w="3175">
              <a:solidFill>
                <a:schemeClr val="tx1">
                  <a:alpha val="20000"/>
                </a:schemeClr>
              </a:solidFill>
              <a:miter lim="800000"/>
              <a:headEnd/>
              <a:tailEnd/>
            </a:ln>
          </p:spPr>
          <p:txBody>
            <a:bodyPr/>
            <a:lstStyle/>
            <a:p>
              <a:endParaRPr lang="en-US" noProof="1"/>
            </a:p>
          </p:txBody>
        </p:sp>
        <p:sp>
          <p:nvSpPr>
            <p:cNvPr id="3750" name="Freeform 1668"/>
            <p:cNvSpPr>
              <a:spLocks/>
            </p:cNvSpPr>
            <p:nvPr/>
          </p:nvSpPr>
          <p:spPr bwMode="gray">
            <a:xfrm flipH="1">
              <a:off x="6815390" y="1893274"/>
              <a:ext cx="387088" cy="203555"/>
            </a:xfrm>
            <a:custGeom>
              <a:avLst/>
              <a:gdLst>
                <a:gd name="T0" fmla="*/ 1483 w 1483"/>
                <a:gd name="T1" fmla="*/ 29 h 777"/>
                <a:gd name="T2" fmla="*/ 839 w 1483"/>
                <a:gd name="T3" fmla="*/ 81 h 777"/>
                <a:gd name="T4" fmla="*/ 3 w 1483"/>
                <a:gd name="T5" fmla="*/ 777 h 777"/>
                <a:gd name="T6" fmla="*/ 0 60000 65536"/>
                <a:gd name="T7" fmla="*/ 0 60000 65536"/>
                <a:gd name="T8" fmla="*/ 0 60000 65536"/>
                <a:gd name="T9" fmla="*/ 0 w 1483"/>
                <a:gd name="T10" fmla="*/ 0 h 777"/>
                <a:gd name="T11" fmla="*/ 1483 w 1483"/>
                <a:gd name="T12" fmla="*/ 777 h 777"/>
              </a:gdLst>
              <a:ahLst/>
              <a:cxnLst>
                <a:cxn ang="T6">
                  <a:pos x="T0" y="T1"/>
                </a:cxn>
                <a:cxn ang="T7">
                  <a:pos x="T2" y="T3"/>
                </a:cxn>
                <a:cxn ang="T8">
                  <a:pos x="T4" y="T5"/>
                </a:cxn>
              </a:cxnLst>
              <a:rect l="T9" t="T10" r="T11" b="T12"/>
              <a:pathLst>
                <a:path w="1483" h="777">
                  <a:moveTo>
                    <a:pt x="1483" y="29"/>
                  </a:moveTo>
                  <a:cubicBezTo>
                    <a:pt x="1298" y="0"/>
                    <a:pt x="1073" y="19"/>
                    <a:pt x="839" y="81"/>
                  </a:cubicBezTo>
                  <a:cubicBezTo>
                    <a:pt x="337" y="216"/>
                    <a:pt x="0" y="503"/>
                    <a:pt x="3" y="777"/>
                  </a:cubicBezTo>
                </a:path>
              </a:pathLst>
            </a:custGeom>
            <a:noFill/>
            <a:ln w="3175">
              <a:solidFill>
                <a:schemeClr val="tx1">
                  <a:alpha val="20000"/>
                </a:schemeClr>
              </a:solidFill>
              <a:miter lim="800000"/>
              <a:headEnd/>
              <a:tailEnd/>
            </a:ln>
          </p:spPr>
          <p:txBody>
            <a:bodyPr/>
            <a:lstStyle/>
            <a:p>
              <a:endParaRPr lang="en-US" noProof="1"/>
            </a:p>
          </p:txBody>
        </p:sp>
        <p:sp>
          <p:nvSpPr>
            <p:cNvPr id="3751" name="Freeform 1669"/>
            <p:cNvSpPr>
              <a:spLocks/>
            </p:cNvSpPr>
            <p:nvPr/>
          </p:nvSpPr>
          <p:spPr bwMode="gray">
            <a:xfrm flipH="1">
              <a:off x="7015609" y="1843220"/>
              <a:ext cx="380415" cy="201888"/>
            </a:xfrm>
            <a:custGeom>
              <a:avLst/>
              <a:gdLst>
                <a:gd name="T0" fmla="*/ 1456 w 1456"/>
                <a:gd name="T1" fmla="*/ 23 h 771"/>
                <a:gd name="T2" fmla="*/ 839 w 1456"/>
                <a:gd name="T3" fmla="*/ 75 h 771"/>
                <a:gd name="T4" fmla="*/ 2 w 1456"/>
                <a:gd name="T5" fmla="*/ 771 h 771"/>
                <a:gd name="T6" fmla="*/ 0 60000 65536"/>
                <a:gd name="T7" fmla="*/ 0 60000 65536"/>
                <a:gd name="T8" fmla="*/ 0 60000 65536"/>
                <a:gd name="T9" fmla="*/ 0 w 1456"/>
                <a:gd name="T10" fmla="*/ 0 h 771"/>
                <a:gd name="T11" fmla="*/ 1456 w 1456"/>
                <a:gd name="T12" fmla="*/ 771 h 771"/>
              </a:gdLst>
              <a:ahLst/>
              <a:cxnLst>
                <a:cxn ang="T6">
                  <a:pos x="T0" y="T1"/>
                </a:cxn>
                <a:cxn ang="T7">
                  <a:pos x="T2" y="T3"/>
                </a:cxn>
                <a:cxn ang="T8">
                  <a:pos x="T4" y="T5"/>
                </a:cxn>
              </a:cxnLst>
              <a:rect l="T9" t="T10" r="T11" b="T12"/>
              <a:pathLst>
                <a:path w="1456" h="771">
                  <a:moveTo>
                    <a:pt x="1456" y="23"/>
                  </a:moveTo>
                  <a:cubicBezTo>
                    <a:pt x="1276" y="0"/>
                    <a:pt x="1061" y="16"/>
                    <a:pt x="839" y="75"/>
                  </a:cubicBezTo>
                  <a:cubicBezTo>
                    <a:pt x="337" y="210"/>
                    <a:pt x="0" y="500"/>
                    <a:pt x="2" y="771"/>
                  </a:cubicBezTo>
                </a:path>
              </a:pathLst>
            </a:custGeom>
            <a:noFill/>
            <a:ln w="3175">
              <a:solidFill>
                <a:schemeClr val="tx1">
                  <a:alpha val="20000"/>
                </a:schemeClr>
              </a:solidFill>
              <a:miter lim="800000"/>
              <a:headEnd/>
              <a:tailEnd/>
            </a:ln>
          </p:spPr>
          <p:txBody>
            <a:bodyPr/>
            <a:lstStyle/>
            <a:p>
              <a:endParaRPr lang="en-US" noProof="1"/>
            </a:p>
          </p:txBody>
        </p:sp>
        <p:sp>
          <p:nvSpPr>
            <p:cNvPr id="3752" name="Freeform 1670"/>
            <p:cNvSpPr>
              <a:spLocks/>
            </p:cNvSpPr>
            <p:nvPr/>
          </p:nvSpPr>
          <p:spPr bwMode="gray">
            <a:xfrm flipH="1">
              <a:off x="7350973" y="2233645"/>
              <a:ext cx="45050" cy="126805"/>
            </a:xfrm>
            <a:custGeom>
              <a:avLst/>
              <a:gdLst>
                <a:gd name="T0" fmla="*/ 0 w 414"/>
                <a:gd name="T1" fmla="*/ 0 h 1137"/>
                <a:gd name="T2" fmla="*/ 0 w 414"/>
                <a:gd name="T3" fmla="*/ 1025 h 1137"/>
                <a:gd name="T4" fmla="*/ 414 w 414"/>
                <a:gd name="T5" fmla="*/ 1137 h 1137"/>
                <a:gd name="T6" fmla="*/ 414 w 414"/>
                <a:gd name="T7" fmla="*/ 111 h 1137"/>
                <a:gd name="T8" fmla="*/ 0 w 414"/>
                <a:gd name="T9" fmla="*/ 0 h 1137"/>
                <a:gd name="T10" fmla="*/ 0 60000 65536"/>
                <a:gd name="T11" fmla="*/ 0 60000 65536"/>
                <a:gd name="T12" fmla="*/ 0 60000 65536"/>
                <a:gd name="T13" fmla="*/ 0 60000 65536"/>
                <a:gd name="T14" fmla="*/ 0 60000 65536"/>
                <a:gd name="T15" fmla="*/ 0 w 414"/>
                <a:gd name="T16" fmla="*/ 0 h 1137"/>
                <a:gd name="T17" fmla="*/ 414 w 414"/>
                <a:gd name="T18" fmla="*/ 1137 h 1137"/>
              </a:gdLst>
              <a:ahLst/>
              <a:cxnLst>
                <a:cxn ang="T10">
                  <a:pos x="T0" y="T1"/>
                </a:cxn>
                <a:cxn ang="T11">
                  <a:pos x="T2" y="T3"/>
                </a:cxn>
                <a:cxn ang="T12">
                  <a:pos x="T4" y="T5"/>
                </a:cxn>
                <a:cxn ang="T13">
                  <a:pos x="T6" y="T7"/>
                </a:cxn>
                <a:cxn ang="T14">
                  <a:pos x="T8" y="T9"/>
                </a:cxn>
              </a:cxnLst>
              <a:rect l="T15" t="T16" r="T17" b="T18"/>
              <a:pathLst>
                <a:path w="414" h="1137">
                  <a:moveTo>
                    <a:pt x="0" y="0"/>
                  </a:moveTo>
                  <a:lnTo>
                    <a:pt x="0" y="1025"/>
                  </a:lnTo>
                  <a:lnTo>
                    <a:pt x="414" y="1137"/>
                  </a:lnTo>
                  <a:lnTo>
                    <a:pt x="414" y="111"/>
                  </a:lnTo>
                  <a:lnTo>
                    <a:pt x="0" y="0"/>
                  </a:lnTo>
                  <a:close/>
                </a:path>
              </a:pathLst>
            </a:custGeom>
            <a:solidFill>
              <a:schemeClr val="accent1">
                <a:lumMod val="75000"/>
              </a:schemeClr>
            </a:solidFill>
            <a:ln w="3175" cap="flat" cmpd="sng">
              <a:solidFill>
                <a:schemeClr val="tx1">
                  <a:alpha val="20000"/>
                </a:schemeClr>
              </a:solidFill>
              <a:prstDash val="solid"/>
              <a:miter lim="800000"/>
              <a:headEnd type="none" w="med" len="med"/>
              <a:tailEnd type="none" w="med" len="med"/>
            </a:ln>
            <a:effectLst/>
          </p:spPr>
          <p:txBody>
            <a:bodyPr/>
            <a:lstStyle/>
            <a:p>
              <a:endParaRPr lang="en-US" noProof="1"/>
            </a:p>
          </p:txBody>
        </p:sp>
        <p:sp>
          <p:nvSpPr>
            <p:cNvPr id="3753" name="Freeform 1671"/>
            <p:cNvSpPr>
              <a:spLocks/>
            </p:cNvSpPr>
            <p:nvPr/>
          </p:nvSpPr>
          <p:spPr bwMode="gray">
            <a:xfrm flipH="1">
              <a:off x="7357648" y="2241989"/>
              <a:ext cx="30033" cy="110120"/>
            </a:xfrm>
            <a:custGeom>
              <a:avLst/>
              <a:gdLst>
                <a:gd name="T0" fmla="*/ 0 w 281"/>
                <a:gd name="T1" fmla="*/ 0 h 989"/>
                <a:gd name="T2" fmla="*/ 0 w 281"/>
                <a:gd name="T3" fmla="*/ 914 h 989"/>
                <a:gd name="T4" fmla="*/ 281 w 281"/>
                <a:gd name="T5" fmla="*/ 989 h 989"/>
                <a:gd name="T6" fmla="*/ 281 w 281"/>
                <a:gd name="T7" fmla="*/ 75 h 989"/>
                <a:gd name="T8" fmla="*/ 0 w 281"/>
                <a:gd name="T9" fmla="*/ 0 h 989"/>
                <a:gd name="T10" fmla="*/ 0 60000 65536"/>
                <a:gd name="T11" fmla="*/ 0 60000 65536"/>
                <a:gd name="T12" fmla="*/ 0 60000 65536"/>
                <a:gd name="T13" fmla="*/ 0 60000 65536"/>
                <a:gd name="T14" fmla="*/ 0 60000 65536"/>
                <a:gd name="T15" fmla="*/ 0 w 281"/>
                <a:gd name="T16" fmla="*/ 0 h 989"/>
                <a:gd name="T17" fmla="*/ 281 w 281"/>
                <a:gd name="T18" fmla="*/ 989 h 989"/>
              </a:gdLst>
              <a:ahLst/>
              <a:cxnLst>
                <a:cxn ang="T10">
                  <a:pos x="T0" y="T1"/>
                </a:cxn>
                <a:cxn ang="T11">
                  <a:pos x="T2" y="T3"/>
                </a:cxn>
                <a:cxn ang="T12">
                  <a:pos x="T4" y="T5"/>
                </a:cxn>
                <a:cxn ang="T13">
                  <a:pos x="T6" y="T7"/>
                </a:cxn>
                <a:cxn ang="T14">
                  <a:pos x="T8" y="T9"/>
                </a:cxn>
              </a:cxnLst>
              <a:rect l="T15" t="T16" r="T17" b="T18"/>
              <a:pathLst>
                <a:path w="281" h="989">
                  <a:moveTo>
                    <a:pt x="0" y="0"/>
                  </a:moveTo>
                  <a:lnTo>
                    <a:pt x="0" y="914"/>
                  </a:lnTo>
                  <a:lnTo>
                    <a:pt x="281" y="989"/>
                  </a:lnTo>
                  <a:lnTo>
                    <a:pt x="281" y="7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54" name="Freeform 1672"/>
            <p:cNvSpPr>
              <a:spLocks/>
            </p:cNvSpPr>
            <p:nvPr/>
          </p:nvSpPr>
          <p:spPr bwMode="gray">
            <a:xfrm flipH="1">
              <a:off x="7417713" y="2215293"/>
              <a:ext cx="46717" cy="125137"/>
            </a:xfrm>
            <a:custGeom>
              <a:avLst/>
              <a:gdLst>
                <a:gd name="T0" fmla="*/ 0 w 413"/>
                <a:gd name="T1" fmla="*/ 0 h 1138"/>
                <a:gd name="T2" fmla="*/ 0 w 413"/>
                <a:gd name="T3" fmla="*/ 1027 h 1138"/>
                <a:gd name="T4" fmla="*/ 413 w 413"/>
                <a:gd name="T5" fmla="*/ 1138 h 1138"/>
                <a:gd name="T6" fmla="*/ 413 w 413"/>
                <a:gd name="T7" fmla="*/ 111 h 1138"/>
                <a:gd name="T8" fmla="*/ 0 w 413"/>
                <a:gd name="T9" fmla="*/ 0 h 1138"/>
                <a:gd name="T10" fmla="*/ 0 60000 65536"/>
                <a:gd name="T11" fmla="*/ 0 60000 65536"/>
                <a:gd name="T12" fmla="*/ 0 60000 65536"/>
                <a:gd name="T13" fmla="*/ 0 60000 65536"/>
                <a:gd name="T14" fmla="*/ 0 60000 65536"/>
                <a:gd name="T15" fmla="*/ 0 w 413"/>
                <a:gd name="T16" fmla="*/ 0 h 1138"/>
                <a:gd name="T17" fmla="*/ 413 w 413"/>
                <a:gd name="T18" fmla="*/ 1138 h 1138"/>
              </a:gdLst>
              <a:ahLst/>
              <a:cxnLst>
                <a:cxn ang="T10">
                  <a:pos x="T0" y="T1"/>
                </a:cxn>
                <a:cxn ang="T11">
                  <a:pos x="T2" y="T3"/>
                </a:cxn>
                <a:cxn ang="T12">
                  <a:pos x="T4" y="T5"/>
                </a:cxn>
                <a:cxn ang="T13">
                  <a:pos x="T6" y="T7"/>
                </a:cxn>
                <a:cxn ang="T14">
                  <a:pos x="T8" y="T9"/>
                </a:cxn>
              </a:cxnLst>
              <a:rect l="T15" t="T16" r="T17" b="T18"/>
              <a:pathLst>
                <a:path w="413" h="1138">
                  <a:moveTo>
                    <a:pt x="0" y="0"/>
                  </a:moveTo>
                  <a:lnTo>
                    <a:pt x="0" y="1027"/>
                  </a:lnTo>
                  <a:lnTo>
                    <a:pt x="413" y="1138"/>
                  </a:lnTo>
                  <a:lnTo>
                    <a:pt x="413" y="111"/>
                  </a:lnTo>
                  <a:lnTo>
                    <a:pt x="0" y="0"/>
                  </a:lnTo>
                  <a:close/>
                </a:path>
              </a:pathLst>
            </a:custGeom>
            <a:solidFill>
              <a:schemeClr val="accent1">
                <a:lumMod val="75000"/>
              </a:schemeClr>
            </a:solidFill>
            <a:ln w="3175" cap="flat" cmpd="sng">
              <a:solidFill>
                <a:schemeClr val="tx1">
                  <a:alpha val="20000"/>
                </a:schemeClr>
              </a:solidFill>
              <a:prstDash val="solid"/>
              <a:miter lim="800000"/>
              <a:headEnd type="none" w="med" len="med"/>
              <a:tailEnd type="none" w="med" len="med"/>
            </a:ln>
            <a:effectLst/>
          </p:spPr>
          <p:txBody>
            <a:bodyPr/>
            <a:lstStyle/>
            <a:p>
              <a:endParaRPr lang="en-US" noProof="1"/>
            </a:p>
          </p:txBody>
        </p:sp>
        <p:sp>
          <p:nvSpPr>
            <p:cNvPr id="3755" name="Freeform 1673"/>
            <p:cNvSpPr>
              <a:spLocks/>
            </p:cNvSpPr>
            <p:nvPr/>
          </p:nvSpPr>
          <p:spPr bwMode="gray">
            <a:xfrm flipH="1">
              <a:off x="7424388" y="2223635"/>
              <a:ext cx="31702" cy="110120"/>
            </a:xfrm>
            <a:custGeom>
              <a:avLst/>
              <a:gdLst>
                <a:gd name="T0" fmla="*/ 0 w 283"/>
                <a:gd name="T1" fmla="*/ 0 h 990"/>
                <a:gd name="T2" fmla="*/ 0 w 283"/>
                <a:gd name="T3" fmla="*/ 914 h 990"/>
                <a:gd name="T4" fmla="*/ 283 w 283"/>
                <a:gd name="T5" fmla="*/ 990 h 990"/>
                <a:gd name="T6" fmla="*/ 283 w 283"/>
                <a:gd name="T7" fmla="*/ 76 h 990"/>
                <a:gd name="T8" fmla="*/ 0 w 283"/>
                <a:gd name="T9" fmla="*/ 0 h 990"/>
                <a:gd name="T10" fmla="*/ 0 60000 65536"/>
                <a:gd name="T11" fmla="*/ 0 60000 65536"/>
                <a:gd name="T12" fmla="*/ 0 60000 65536"/>
                <a:gd name="T13" fmla="*/ 0 60000 65536"/>
                <a:gd name="T14" fmla="*/ 0 60000 65536"/>
                <a:gd name="T15" fmla="*/ 0 w 283"/>
                <a:gd name="T16" fmla="*/ 0 h 990"/>
                <a:gd name="T17" fmla="*/ 283 w 283"/>
                <a:gd name="T18" fmla="*/ 990 h 990"/>
              </a:gdLst>
              <a:ahLst/>
              <a:cxnLst>
                <a:cxn ang="T10">
                  <a:pos x="T0" y="T1"/>
                </a:cxn>
                <a:cxn ang="T11">
                  <a:pos x="T2" y="T3"/>
                </a:cxn>
                <a:cxn ang="T12">
                  <a:pos x="T4" y="T5"/>
                </a:cxn>
                <a:cxn ang="T13">
                  <a:pos x="T6" y="T7"/>
                </a:cxn>
                <a:cxn ang="T14">
                  <a:pos x="T8" y="T9"/>
                </a:cxn>
              </a:cxnLst>
              <a:rect l="T15" t="T16" r="T17" b="T18"/>
              <a:pathLst>
                <a:path w="283" h="990">
                  <a:moveTo>
                    <a:pt x="0" y="0"/>
                  </a:moveTo>
                  <a:lnTo>
                    <a:pt x="0" y="914"/>
                  </a:lnTo>
                  <a:lnTo>
                    <a:pt x="283" y="990"/>
                  </a:lnTo>
                  <a:lnTo>
                    <a:pt x="283"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56" name="Freeform 1674"/>
            <p:cNvSpPr>
              <a:spLocks/>
            </p:cNvSpPr>
            <p:nvPr/>
          </p:nvSpPr>
          <p:spPr bwMode="gray">
            <a:xfrm flipH="1">
              <a:off x="7212490" y="2270352"/>
              <a:ext cx="46717" cy="126805"/>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chemeClr val="accent1">
                <a:lumMod val="75000"/>
              </a:schemeClr>
            </a:solidFill>
            <a:ln w="3175" cap="flat" cmpd="sng">
              <a:solidFill>
                <a:schemeClr val="tx1">
                  <a:alpha val="20000"/>
                </a:schemeClr>
              </a:solidFill>
              <a:prstDash val="solid"/>
              <a:miter lim="800000"/>
              <a:headEnd type="none" w="med" len="med"/>
              <a:tailEnd type="none" w="med" len="med"/>
            </a:ln>
            <a:effectLst/>
          </p:spPr>
          <p:txBody>
            <a:bodyPr/>
            <a:lstStyle/>
            <a:p>
              <a:endParaRPr lang="en-US" noProof="1"/>
            </a:p>
          </p:txBody>
        </p:sp>
        <p:sp>
          <p:nvSpPr>
            <p:cNvPr id="3757" name="Freeform 1675"/>
            <p:cNvSpPr>
              <a:spLocks/>
            </p:cNvSpPr>
            <p:nvPr/>
          </p:nvSpPr>
          <p:spPr bwMode="gray">
            <a:xfrm flipH="1">
              <a:off x="7220832" y="2278695"/>
              <a:ext cx="31702" cy="110120"/>
            </a:xfrm>
            <a:custGeom>
              <a:avLst/>
              <a:gdLst>
                <a:gd name="T0" fmla="*/ 0 w 283"/>
                <a:gd name="T1" fmla="*/ 0 h 990"/>
                <a:gd name="T2" fmla="*/ 0 w 283"/>
                <a:gd name="T3" fmla="*/ 914 h 990"/>
                <a:gd name="T4" fmla="*/ 283 w 283"/>
                <a:gd name="T5" fmla="*/ 990 h 990"/>
                <a:gd name="T6" fmla="*/ 283 w 283"/>
                <a:gd name="T7" fmla="*/ 76 h 990"/>
                <a:gd name="T8" fmla="*/ 0 w 283"/>
                <a:gd name="T9" fmla="*/ 0 h 990"/>
                <a:gd name="T10" fmla="*/ 0 60000 65536"/>
                <a:gd name="T11" fmla="*/ 0 60000 65536"/>
                <a:gd name="T12" fmla="*/ 0 60000 65536"/>
                <a:gd name="T13" fmla="*/ 0 60000 65536"/>
                <a:gd name="T14" fmla="*/ 0 60000 65536"/>
                <a:gd name="T15" fmla="*/ 0 w 283"/>
                <a:gd name="T16" fmla="*/ 0 h 990"/>
                <a:gd name="T17" fmla="*/ 283 w 283"/>
                <a:gd name="T18" fmla="*/ 990 h 990"/>
              </a:gdLst>
              <a:ahLst/>
              <a:cxnLst>
                <a:cxn ang="T10">
                  <a:pos x="T0" y="T1"/>
                </a:cxn>
                <a:cxn ang="T11">
                  <a:pos x="T2" y="T3"/>
                </a:cxn>
                <a:cxn ang="T12">
                  <a:pos x="T4" y="T5"/>
                </a:cxn>
                <a:cxn ang="T13">
                  <a:pos x="T6" y="T7"/>
                </a:cxn>
                <a:cxn ang="T14">
                  <a:pos x="T8" y="T9"/>
                </a:cxn>
              </a:cxnLst>
              <a:rect l="T15" t="T16" r="T17" b="T18"/>
              <a:pathLst>
                <a:path w="283" h="990">
                  <a:moveTo>
                    <a:pt x="0" y="0"/>
                  </a:moveTo>
                  <a:lnTo>
                    <a:pt x="0" y="914"/>
                  </a:lnTo>
                  <a:lnTo>
                    <a:pt x="283" y="990"/>
                  </a:lnTo>
                  <a:lnTo>
                    <a:pt x="283"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58" name="Freeform 1676"/>
            <p:cNvSpPr>
              <a:spLocks/>
            </p:cNvSpPr>
            <p:nvPr/>
          </p:nvSpPr>
          <p:spPr bwMode="gray">
            <a:xfrm flipH="1">
              <a:off x="7280897" y="2251999"/>
              <a:ext cx="46717" cy="126805"/>
            </a:xfrm>
            <a:custGeom>
              <a:avLst/>
              <a:gdLst>
                <a:gd name="T0" fmla="*/ 0 w 414"/>
                <a:gd name="T1" fmla="*/ 0 h 1138"/>
                <a:gd name="T2" fmla="*/ 0 w 414"/>
                <a:gd name="T3" fmla="*/ 1027 h 1138"/>
                <a:gd name="T4" fmla="*/ 414 w 414"/>
                <a:gd name="T5" fmla="*/ 1138 h 1138"/>
                <a:gd name="T6" fmla="*/ 414 w 414"/>
                <a:gd name="T7" fmla="*/ 111 h 1138"/>
                <a:gd name="T8" fmla="*/ 0 w 414"/>
                <a:gd name="T9" fmla="*/ 0 h 1138"/>
                <a:gd name="T10" fmla="*/ 0 60000 65536"/>
                <a:gd name="T11" fmla="*/ 0 60000 65536"/>
                <a:gd name="T12" fmla="*/ 0 60000 65536"/>
                <a:gd name="T13" fmla="*/ 0 60000 65536"/>
                <a:gd name="T14" fmla="*/ 0 60000 65536"/>
                <a:gd name="T15" fmla="*/ 0 w 414"/>
                <a:gd name="T16" fmla="*/ 0 h 1138"/>
                <a:gd name="T17" fmla="*/ 414 w 414"/>
                <a:gd name="T18" fmla="*/ 1138 h 1138"/>
              </a:gdLst>
              <a:ahLst/>
              <a:cxnLst>
                <a:cxn ang="T10">
                  <a:pos x="T0" y="T1"/>
                </a:cxn>
                <a:cxn ang="T11">
                  <a:pos x="T2" y="T3"/>
                </a:cxn>
                <a:cxn ang="T12">
                  <a:pos x="T4" y="T5"/>
                </a:cxn>
                <a:cxn ang="T13">
                  <a:pos x="T6" y="T7"/>
                </a:cxn>
                <a:cxn ang="T14">
                  <a:pos x="T8" y="T9"/>
                </a:cxn>
              </a:cxnLst>
              <a:rect l="T15" t="T16" r="T17" b="T18"/>
              <a:pathLst>
                <a:path w="414" h="1138">
                  <a:moveTo>
                    <a:pt x="0" y="0"/>
                  </a:moveTo>
                  <a:lnTo>
                    <a:pt x="0" y="1027"/>
                  </a:lnTo>
                  <a:lnTo>
                    <a:pt x="414" y="1138"/>
                  </a:lnTo>
                  <a:lnTo>
                    <a:pt x="414" y="111"/>
                  </a:lnTo>
                  <a:lnTo>
                    <a:pt x="0" y="0"/>
                  </a:lnTo>
                  <a:close/>
                </a:path>
              </a:pathLst>
            </a:custGeom>
            <a:solidFill>
              <a:schemeClr val="accent1">
                <a:lumMod val="75000"/>
              </a:schemeClr>
            </a:solidFill>
            <a:ln w="3175" cap="flat" cmpd="sng">
              <a:solidFill>
                <a:schemeClr val="tx1">
                  <a:alpha val="20000"/>
                </a:schemeClr>
              </a:solidFill>
              <a:prstDash val="solid"/>
              <a:miter lim="800000"/>
              <a:headEnd type="none" w="med" len="med"/>
              <a:tailEnd type="none" w="med" len="med"/>
            </a:ln>
            <a:effectLst/>
          </p:spPr>
          <p:txBody>
            <a:bodyPr/>
            <a:lstStyle/>
            <a:p>
              <a:endParaRPr lang="en-US" noProof="1"/>
            </a:p>
          </p:txBody>
        </p:sp>
        <p:sp>
          <p:nvSpPr>
            <p:cNvPr id="3759" name="Freeform 1677"/>
            <p:cNvSpPr>
              <a:spLocks/>
            </p:cNvSpPr>
            <p:nvPr/>
          </p:nvSpPr>
          <p:spPr bwMode="gray">
            <a:xfrm flipH="1">
              <a:off x="7289240" y="2260341"/>
              <a:ext cx="31702" cy="108452"/>
            </a:xfrm>
            <a:custGeom>
              <a:avLst/>
              <a:gdLst>
                <a:gd name="T0" fmla="*/ 0 w 282"/>
                <a:gd name="T1" fmla="*/ 0 h 990"/>
                <a:gd name="T2" fmla="*/ 0 w 282"/>
                <a:gd name="T3" fmla="*/ 914 h 990"/>
                <a:gd name="T4" fmla="*/ 282 w 282"/>
                <a:gd name="T5" fmla="*/ 990 h 990"/>
                <a:gd name="T6" fmla="*/ 282 w 282"/>
                <a:gd name="T7" fmla="*/ 75 h 990"/>
                <a:gd name="T8" fmla="*/ 0 w 282"/>
                <a:gd name="T9" fmla="*/ 0 h 990"/>
                <a:gd name="T10" fmla="*/ 0 60000 65536"/>
                <a:gd name="T11" fmla="*/ 0 60000 65536"/>
                <a:gd name="T12" fmla="*/ 0 60000 65536"/>
                <a:gd name="T13" fmla="*/ 0 60000 65536"/>
                <a:gd name="T14" fmla="*/ 0 60000 65536"/>
                <a:gd name="T15" fmla="*/ 0 w 282"/>
                <a:gd name="T16" fmla="*/ 0 h 990"/>
                <a:gd name="T17" fmla="*/ 282 w 282"/>
                <a:gd name="T18" fmla="*/ 990 h 990"/>
              </a:gdLst>
              <a:ahLst/>
              <a:cxnLst>
                <a:cxn ang="T10">
                  <a:pos x="T0" y="T1"/>
                </a:cxn>
                <a:cxn ang="T11">
                  <a:pos x="T2" y="T3"/>
                </a:cxn>
                <a:cxn ang="T12">
                  <a:pos x="T4" y="T5"/>
                </a:cxn>
                <a:cxn ang="T13">
                  <a:pos x="T6" y="T7"/>
                </a:cxn>
                <a:cxn ang="T14">
                  <a:pos x="T8" y="T9"/>
                </a:cxn>
              </a:cxnLst>
              <a:rect l="T15" t="T16" r="T17" b="T18"/>
              <a:pathLst>
                <a:path w="282" h="990">
                  <a:moveTo>
                    <a:pt x="0" y="0"/>
                  </a:moveTo>
                  <a:lnTo>
                    <a:pt x="0" y="914"/>
                  </a:lnTo>
                  <a:lnTo>
                    <a:pt x="282" y="990"/>
                  </a:lnTo>
                  <a:lnTo>
                    <a:pt x="282" y="7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60" name="Freeform 1678"/>
            <p:cNvSpPr>
              <a:spLocks/>
            </p:cNvSpPr>
            <p:nvPr/>
          </p:nvSpPr>
          <p:spPr bwMode="gray">
            <a:xfrm flipH="1">
              <a:off x="7077342" y="2307059"/>
              <a:ext cx="45050" cy="126805"/>
            </a:xfrm>
            <a:custGeom>
              <a:avLst/>
              <a:gdLst>
                <a:gd name="T0" fmla="*/ 0 w 413"/>
                <a:gd name="T1" fmla="*/ 0 h 1138"/>
                <a:gd name="T2" fmla="*/ 0 w 413"/>
                <a:gd name="T3" fmla="*/ 1027 h 1138"/>
                <a:gd name="T4" fmla="*/ 413 w 413"/>
                <a:gd name="T5" fmla="*/ 1138 h 1138"/>
                <a:gd name="T6" fmla="*/ 413 w 413"/>
                <a:gd name="T7" fmla="*/ 111 h 1138"/>
                <a:gd name="T8" fmla="*/ 0 w 413"/>
                <a:gd name="T9" fmla="*/ 0 h 1138"/>
                <a:gd name="T10" fmla="*/ 0 60000 65536"/>
                <a:gd name="T11" fmla="*/ 0 60000 65536"/>
                <a:gd name="T12" fmla="*/ 0 60000 65536"/>
                <a:gd name="T13" fmla="*/ 0 60000 65536"/>
                <a:gd name="T14" fmla="*/ 0 60000 65536"/>
                <a:gd name="T15" fmla="*/ 0 w 413"/>
                <a:gd name="T16" fmla="*/ 0 h 1138"/>
                <a:gd name="T17" fmla="*/ 413 w 413"/>
                <a:gd name="T18" fmla="*/ 1138 h 1138"/>
              </a:gdLst>
              <a:ahLst/>
              <a:cxnLst>
                <a:cxn ang="T10">
                  <a:pos x="T0" y="T1"/>
                </a:cxn>
                <a:cxn ang="T11">
                  <a:pos x="T2" y="T3"/>
                </a:cxn>
                <a:cxn ang="T12">
                  <a:pos x="T4" y="T5"/>
                </a:cxn>
                <a:cxn ang="T13">
                  <a:pos x="T6" y="T7"/>
                </a:cxn>
                <a:cxn ang="T14">
                  <a:pos x="T8" y="T9"/>
                </a:cxn>
              </a:cxnLst>
              <a:rect l="T15" t="T16" r="T17" b="T18"/>
              <a:pathLst>
                <a:path w="413" h="1138">
                  <a:moveTo>
                    <a:pt x="0" y="0"/>
                  </a:moveTo>
                  <a:lnTo>
                    <a:pt x="0" y="1027"/>
                  </a:lnTo>
                  <a:lnTo>
                    <a:pt x="413" y="1138"/>
                  </a:lnTo>
                  <a:lnTo>
                    <a:pt x="413" y="111"/>
                  </a:lnTo>
                  <a:lnTo>
                    <a:pt x="0" y="0"/>
                  </a:lnTo>
                  <a:close/>
                </a:path>
              </a:pathLst>
            </a:custGeom>
            <a:solidFill>
              <a:schemeClr val="accent1">
                <a:lumMod val="75000"/>
              </a:schemeClr>
            </a:solidFill>
            <a:ln w="3175" cap="flat" cmpd="sng">
              <a:solidFill>
                <a:schemeClr val="tx1">
                  <a:alpha val="20000"/>
                </a:schemeClr>
              </a:solidFill>
              <a:prstDash val="solid"/>
              <a:miter lim="800000"/>
              <a:headEnd type="none" w="med" len="med"/>
              <a:tailEnd type="none" w="med" len="med"/>
            </a:ln>
            <a:effectLst/>
          </p:spPr>
          <p:txBody>
            <a:bodyPr/>
            <a:lstStyle/>
            <a:p>
              <a:endParaRPr lang="en-US" noProof="1"/>
            </a:p>
          </p:txBody>
        </p:sp>
        <p:sp>
          <p:nvSpPr>
            <p:cNvPr id="3761" name="Freeform 1679"/>
            <p:cNvSpPr>
              <a:spLocks/>
            </p:cNvSpPr>
            <p:nvPr/>
          </p:nvSpPr>
          <p:spPr bwMode="gray">
            <a:xfrm flipH="1">
              <a:off x="7084017" y="2315402"/>
              <a:ext cx="31702" cy="110120"/>
            </a:xfrm>
            <a:custGeom>
              <a:avLst/>
              <a:gdLst>
                <a:gd name="T0" fmla="*/ 0 w 281"/>
                <a:gd name="T1" fmla="*/ 0 h 990"/>
                <a:gd name="T2" fmla="*/ 0 w 281"/>
                <a:gd name="T3" fmla="*/ 914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4"/>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62" name="Freeform 1680"/>
            <p:cNvSpPr>
              <a:spLocks/>
            </p:cNvSpPr>
            <p:nvPr/>
          </p:nvSpPr>
          <p:spPr bwMode="gray">
            <a:xfrm flipH="1">
              <a:off x="7145750" y="2288706"/>
              <a:ext cx="45050" cy="125137"/>
            </a:xfrm>
            <a:custGeom>
              <a:avLst/>
              <a:gdLst>
                <a:gd name="T0" fmla="*/ 0 w 413"/>
                <a:gd name="T1" fmla="*/ 0 h 1139"/>
                <a:gd name="T2" fmla="*/ 0 w 413"/>
                <a:gd name="T3" fmla="*/ 1028 h 1139"/>
                <a:gd name="T4" fmla="*/ 413 w 413"/>
                <a:gd name="T5" fmla="*/ 1139 h 1139"/>
                <a:gd name="T6" fmla="*/ 413 w 413"/>
                <a:gd name="T7" fmla="*/ 111 h 1139"/>
                <a:gd name="T8" fmla="*/ 0 w 413"/>
                <a:gd name="T9" fmla="*/ 0 h 1139"/>
                <a:gd name="T10" fmla="*/ 0 60000 65536"/>
                <a:gd name="T11" fmla="*/ 0 60000 65536"/>
                <a:gd name="T12" fmla="*/ 0 60000 65536"/>
                <a:gd name="T13" fmla="*/ 0 60000 65536"/>
                <a:gd name="T14" fmla="*/ 0 60000 65536"/>
                <a:gd name="T15" fmla="*/ 0 w 413"/>
                <a:gd name="T16" fmla="*/ 0 h 1139"/>
                <a:gd name="T17" fmla="*/ 413 w 413"/>
                <a:gd name="T18" fmla="*/ 1139 h 1139"/>
              </a:gdLst>
              <a:ahLst/>
              <a:cxnLst>
                <a:cxn ang="T10">
                  <a:pos x="T0" y="T1"/>
                </a:cxn>
                <a:cxn ang="T11">
                  <a:pos x="T2" y="T3"/>
                </a:cxn>
                <a:cxn ang="T12">
                  <a:pos x="T4" y="T5"/>
                </a:cxn>
                <a:cxn ang="T13">
                  <a:pos x="T6" y="T7"/>
                </a:cxn>
                <a:cxn ang="T14">
                  <a:pos x="T8" y="T9"/>
                </a:cxn>
              </a:cxnLst>
              <a:rect l="T15" t="T16" r="T17" b="T18"/>
              <a:pathLst>
                <a:path w="413" h="1139">
                  <a:moveTo>
                    <a:pt x="0" y="0"/>
                  </a:moveTo>
                  <a:lnTo>
                    <a:pt x="0" y="1028"/>
                  </a:lnTo>
                  <a:lnTo>
                    <a:pt x="413" y="1139"/>
                  </a:lnTo>
                  <a:lnTo>
                    <a:pt x="413" y="111"/>
                  </a:lnTo>
                  <a:lnTo>
                    <a:pt x="0" y="0"/>
                  </a:lnTo>
                  <a:close/>
                </a:path>
              </a:pathLst>
            </a:custGeom>
            <a:solidFill>
              <a:schemeClr val="accent1">
                <a:lumMod val="75000"/>
              </a:schemeClr>
            </a:soli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noProof="1"/>
            </a:p>
          </p:txBody>
        </p:sp>
        <p:sp>
          <p:nvSpPr>
            <p:cNvPr id="3763" name="Freeform 1681"/>
            <p:cNvSpPr>
              <a:spLocks/>
            </p:cNvSpPr>
            <p:nvPr/>
          </p:nvSpPr>
          <p:spPr bwMode="gray">
            <a:xfrm flipH="1">
              <a:off x="7152425" y="2297048"/>
              <a:ext cx="30033" cy="110120"/>
            </a:xfrm>
            <a:custGeom>
              <a:avLst/>
              <a:gdLst>
                <a:gd name="T0" fmla="*/ 0 w 281"/>
                <a:gd name="T1" fmla="*/ 0 h 990"/>
                <a:gd name="T2" fmla="*/ 0 w 281"/>
                <a:gd name="T3" fmla="*/ 914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4"/>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64" name="Freeform 1682"/>
            <p:cNvSpPr>
              <a:spLocks/>
            </p:cNvSpPr>
            <p:nvPr/>
          </p:nvSpPr>
          <p:spPr bwMode="gray">
            <a:xfrm flipH="1">
              <a:off x="6940526" y="2343765"/>
              <a:ext cx="45050" cy="125137"/>
            </a:xfrm>
            <a:custGeom>
              <a:avLst/>
              <a:gdLst>
                <a:gd name="T0" fmla="*/ 0 w 413"/>
                <a:gd name="T1" fmla="*/ 0 h 1138"/>
                <a:gd name="T2" fmla="*/ 0 w 413"/>
                <a:gd name="T3" fmla="*/ 1027 h 1138"/>
                <a:gd name="T4" fmla="*/ 413 w 413"/>
                <a:gd name="T5" fmla="*/ 1138 h 1138"/>
                <a:gd name="T6" fmla="*/ 413 w 413"/>
                <a:gd name="T7" fmla="*/ 111 h 1138"/>
                <a:gd name="T8" fmla="*/ 0 w 413"/>
                <a:gd name="T9" fmla="*/ 0 h 1138"/>
                <a:gd name="T10" fmla="*/ 0 60000 65536"/>
                <a:gd name="T11" fmla="*/ 0 60000 65536"/>
                <a:gd name="T12" fmla="*/ 0 60000 65536"/>
                <a:gd name="T13" fmla="*/ 0 60000 65536"/>
                <a:gd name="T14" fmla="*/ 0 60000 65536"/>
                <a:gd name="T15" fmla="*/ 0 w 413"/>
                <a:gd name="T16" fmla="*/ 0 h 1138"/>
                <a:gd name="T17" fmla="*/ 413 w 413"/>
                <a:gd name="T18" fmla="*/ 1138 h 1138"/>
              </a:gdLst>
              <a:ahLst/>
              <a:cxnLst>
                <a:cxn ang="T10">
                  <a:pos x="T0" y="T1"/>
                </a:cxn>
                <a:cxn ang="T11">
                  <a:pos x="T2" y="T3"/>
                </a:cxn>
                <a:cxn ang="T12">
                  <a:pos x="T4" y="T5"/>
                </a:cxn>
                <a:cxn ang="T13">
                  <a:pos x="T6" y="T7"/>
                </a:cxn>
                <a:cxn ang="T14">
                  <a:pos x="T8" y="T9"/>
                </a:cxn>
              </a:cxnLst>
              <a:rect l="T15" t="T16" r="T17" b="T18"/>
              <a:pathLst>
                <a:path w="413" h="1138">
                  <a:moveTo>
                    <a:pt x="0" y="0"/>
                  </a:moveTo>
                  <a:lnTo>
                    <a:pt x="0" y="1027"/>
                  </a:lnTo>
                  <a:lnTo>
                    <a:pt x="413" y="1138"/>
                  </a:lnTo>
                  <a:lnTo>
                    <a:pt x="413" y="111"/>
                  </a:lnTo>
                  <a:lnTo>
                    <a:pt x="0" y="0"/>
                  </a:lnTo>
                  <a:close/>
                </a:path>
              </a:pathLst>
            </a:custGeom>
            <a:solidFill>
              <a:schemeClr val="accent1">
                <a:lumMod val="75000"/>
              </a:schemeClr>
            </a:solidFill>
            <a:ln w="3175" cap="flat" cmpd="sng">
              <a:solidFill>
                <a:schemeClr val="tx1">
                  <a:alpha val="20000"/>
                </a:schemeClr>
              </a:solidFill>
              <a:prstDash val="solid"/>
              <a:miter lim="800000"/>
              <a:headEnd type="none" w="med" len="med"/>
              <a:tailEnd type="none" w="med" len="med"/>
            </a:ln>
            <a:effectLst/>
          </p:spPr>
          <p:txBody>
            <a:bodyPr/>
            <a:lstStyle/>
            <a:p>
              <a:endParaRPr lang="en-US" noProof="1"/>
            </a:p>
          </p:txBody>
        </p:sp>
        <p:sp>
          <p:nvSpPr>
            <p:cNvPr id="3765" name="Freeform 1683"/>
            <p:cNvSpPr>
              <a:spLocks/>
            </p:cNvSpPr>
            <p:nvPr/>
          </p:nvSpPr>
          <p:spPr bwMode="gray">
            <a:xfrm flipH="1">
              <a:off x="6948870" y="2352108"/>
              <a:ext cx="30033" cy="110120"/>
            </a:xfrm>
            <a:custGeom>
              <a:avLst/>
              <a:gdLst>
                <a:gd name="T0" fmla="*/ 0 w 281"/>
                <a:gd name="T1" fmla="*/ 0 h 990"/>
                <a:gd name="T2" fmla="*/ 0 w 281"/>
                <a:gd name="T3" fmla="*/ 914 h 990"/>
                <a:gd name="T4" fmla="*/ 281 w 281"/>
                <a:gd name="T5" fmla="*/ 990 h 990"/>
                <a:gd name="T6" fmla="*/ 281 w 281"/>
                <a:gd name="T7" fmla="*/ 76 h 990"/>
                <a:gd name="T8" fmla="*/ 0 w 281"/>
                <a:gd name="T9" fmla="*/ 0 h 990"/>
                <a:gd name="T10" fmla="*/ 0 60000 65536"/>
                <a:gd name="T11" fmla="*/ 0 60000 65536"/>
                <a:gd name="T12" fmla="*/ 0 60000 65536"/>
                <a:gd name="T13" fmla="*/ 0 60000 65536"/>
                <a:gd name="T14" fmla="*/ 0 60000 65536"/>
                <a:gd name="T15" fmla="*/ 0 w 281"/>
                <a:gd name="T16" fmla="*/ 0 h 990"/>
                <a:gd name="T17" fmla="*/ 281 w 281"/>
                <a:gd name="T18" fmla="*/ 990 h 990"/>
              </a:gdLst>
              <a:ahLst/>
              <a:cxnLst>
                <a:cxn ang="T10">
                  <a:pos x="T0" y="T1"/>
                </a:cxn>
                <a:cxn ang="T11">
                  <a:pos x="T2" y="T3"/>
                </a:cxn>
                <a:cxn ang="T12">
                  <a:pos x="T4" y="T5"/>
                </a:cxn>
                <a:cxn ang="T13">
                  <a:pos x="T6" y="T7"/>
                </a:cxn>
                <a:cxn ang="T14">
                  <a:pos x="T8" y="T9"/>
                </a:cxn>
              </a:cxnLst>
              <a:rect l="T15" t="T16" r="T17" b="T18"/>
              <a:pathLst>
                <a:path w="281" h="990">
                  <a:moveTo>
                    <a:pt x="0" y="0"/>
                  </a:moveTo>
                  <a:lnTo>
                    <a:pt x="0" y="914"/>
                  </a:lnTo>
                  <a:lnTo>
                    <a:pt x="281" y="990"/>
                  </a:lnTo>
                  <a:lnTo>
                    <a:pt x="281" y="76"/>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66" name="Freeform 1684"/>
            <p:cNvSpPr>
              <a:spLocks/>
            </p:cNvSpPr>
            <p:nvPr/>
          </p:nvSpPr>
          <p:spPr bwMode="gray">
            <a:xfrm flipH="1">
              <a:off x="7007266" y="2325412"/>
              <a:ext cx="46717" cy="126805"/>
            </a:xfrm>
            <a:custGeom>
              <a:avLst/>
              <a:gdLst>
                <a:gd name="T0" fmla="*/ 0 w 414"/>
                <a:gd name="T1" fmla="*/ 0 h 1137"/>
                <a:gd name="T2" fmla="*/ 0 w 414"/>
                <a:gd name="T3" fmla="*/ 1026 h 1137"/>
                <a:gd name="T4" fmla="*/ 414 w 414"/>
                <a:gd name="T5" fmla="*/ 1137 h 1137"/>
                <a:gd name="T6" fmla="*/ 414 w 414"/>
                <a:gd name="T7" fmla="*/ 111 h 1137"/>
                <a:gd name="T8" fmla="*/ 0 w 414"/>
                <a:gd name="T9" fmla="*/ 0 h 1137"/>
                <a:gd name="T10" fmla="*/ 0 60000 65536"/>
                <a:gd name="T11" fmla="*/ 0 60000 65536"/>
                <a:gd name="T12" fmla="*/ 0 60000 65536"/>
                <a:gd name="T13" fmla="*/ 0 60000 65536"/>
                <a:gd name="T14" fmla="*/ 0 60000 65536"/>
                <a:gd name="T15" fmla="*/ 0 w 414"/>
                <a:gd name="T16" fmla="*/ 0 h 1137"/>
                <a:gd name="T17" fmla="*/ 414 w 414"/>
                <a:gd name="T18" fmla="*/ 1137 h 1137"/>
              </a:gdLst>
              <a:ahLst/>
              <a:cxnLst>
                <a:cxn ang="T10">
                  <a:pos x="T0" y="T1"/>
                </a:cxn>
                <a:cxn ang="T11">
                  <a:pos x="T2" y="T3"/>
                </a:cxn>
                <a:cxn ang="T12">
                  <a:pos x="T4" y="T5"/>
                </a:cxn>
                <a:cxn ang="T13">
                  <a:pos x="T6" y="T7"/>
                </a:cxn>
                <a:cxn ang="T14">
                  <a:pos x="T8" y="T9"/>
                </a:cxn>
              </a:cxnLst>
              <a:rect l="T15" t="T16" r="T17" b="T18"/>
              <a:pathLst>
                <a:path w="414" h="1137">
                  <a:moveTo>
                    <a:pt x="0" y="0"/>
                  </a:moveTo>
                  <a:lnTo>
                    <a:pt x="0" y="1026"/>
                  </a:lnTo>
                  <a:lnTo>
                    <a:pt x="414" y="1137"/>
                  </a:lnTo>
                  <a:lnTo>
                    <a:pt x="414" y="111"/>
                  </a:lnTo>
                  <a:lnTo>
                    <a:pt x="0" y="0"/>
                  </a:lnTo>
                  <a:close/>
                </a:path>
              </a:pathLst>
            </a:custGeom>
            <a:solidFill>
              <a:schemeClr val="accent1">
                <a:lumMod val="75000"/>
              </a:schemeClr>
            </a:solidFill>
            <a:ln w="3175" cap="flat" cmpd="sng">
              <a:solidFill>
                <a:schemeClr val="tx1">
                  <a:alpha val="20000"/>
                </a:schemeClr>
              </a:solidFill>
              <a:prstDash val="solid"/>
              <a:miter lim="800000"/>
              <a:headEnd type="none" w="med" len="med"/>
              <a:tailEnd type="none" w="med" len="med"/>
            </a:ln>
            <a:effectLst/>
          </p:spPr>
          <p:txBody>
            <a:bodyPr/>
            <a:lstStyle/>
            <a:p>
              <a:endParaRPr lang="en-US" noProof="1"/>
            </a:p>
          </p:txBody>
        </p:sp>
        <p:sp>
          <p:nvSpPr>
            <p:cNvPr id="3767" name="Freeform 1685"/>
            <p:cNvSpPr>
              <a:spLocks/>
            </p:cNvSpPr>
            <p:nvPr/>
          </p:nvSpPr>
          <p:spPr bwMode="gray">
            <a:xfrm flipH="1">
              <a:off x="7015609" y="2333755"/>
              <a:ext cx="31702" cy="110120"/>
            </a:xfrm>
            <a:custGeom>
              <a:avLst/>
              <a:gdLst>
                <a:gd name="T0" fmla="*/ 0 w 281"/>
                <a:gd name="T1" fmla="*/ 0 h 989"/>
                <a:gd name="T2" fmla="*/ 0 w 281"/>
                <a:gd name="T3" fmla="*/ 914 h 989"/>
                <a:gd name="T4" fmla="*/ 281 w 281"/>
                <a:gd name="T5" fmla="*/ 989 h 989"/>
                <a:gd name="T6" fmla="*/ 281 w 281"/>
                <a:gd name="T7" fmla="*/ 75 h 989"/>
                <a:gd name="T8" fmla="*/ 0 w 281"/>
                <a:gd name="T9" fmla="*/ 0 h 989"/>
                <a:gd name="T10" fmla="*/ 0 60000 65536"/>
                <a:gd name="T11" fmla="*/ 0 60000 65536"/>
                <a:gd name="T12" fmla="*/ 0 60000 65536"/>
                <a:gd name="T13" fmla="*/ 0 60000 65536"/>
                <a:gd name="T14" fmla="*/ 0 60000 65536"/>
                <a:gd name="T15" fmla="*/ 0 w 281"/>
                <a:gd name="T16" fmla="*/ 0 h 989"/>
                <a:gd name="T17" fmla="*/ 281 w 281"/>
                <a:gd name="T18" fmla="*/ 989 h 989"/>
              </a:gdLst>
              <a:ahLst/>
              <a:cxnLst>
                <a:cxn ang="T10">
                  <a:pos x="T0" y="T1"/>
                </a:cxn>
                <a:cxn ang="T11">
                  <a:pos x="T2" y="T3"/>
                </a:cxn>
                <a:cxn ang="T12">
                  <a:pos x="T4" y="T5"/>
                </a:cxn>
                <a:cxn ang="T13">
                  <a:pos x="T6" y="T7"/>
                </a:cxn>
                <a:cxn ang="T14">
                  <a:pos x="T8" y="T9"/>
                </a:cxn>
              </a:cxnLst>
              <a:rect l="T15" t="T16" r="T17" b="T18"/>
              <a:pathLst>
                <a:path w="281" h="989">
                  <a:moveTo>
                    <a:pt x="0" y="0"/>
                  </a:moveTo>
                  <a:lnTo>
                    <a:pt x="0" y="914"/>
                  </a:lnTo>
                  <a:lnTo>
                    <a:pt x="281" y="989"/>
                  </a:lnTo>
                  <a:lnTo>
                    <a:pt x="281" y="75"/>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68" name="Line 1686"/>
            <p:cNvSpPr>
              <a:spLocks noChangeShapeType="1"/>
            </p:cNvSpPr>
            <p:nvPr/>
          </p:nvSpPr>
          <p:spPr bwMode="gray">
            <a:xfrm flipH="1">
              <a:off x="7441072" y="2226971"/>
              <a:ext cx="0" cy="101778"/>
            </a:xfrm>
            <a:prstGeom prst="line">
              <a:avLst/>
            </a:pr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chemeClr val="tx1">
                  <a:alpha val="20000"/>
                </a:scheme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69" name="Line 1687"/>
            <p:cNvSpPr>
              <a:spLocks noChangeShapeType="1"/>
            </p:cNvSpPr>
            <p:nvPr/>
          </p:nvSpPr>
          <p:spPr bwMode="gray">
            <a:xfrm flipH="1">
              <a:off x="7424388" y="2272021"/>
              <a:ext cx="31702" cy="83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0" name="Line 1688"/>
            <p:cNvSpPr>
              <a:spLocks noChangeShapeType="1"/>
            </p:cNvSpPr>
            <p:nvPr/>
          </p:nvSpPr>
          <p:spPr bwMode="gray">
            <a:xfrm flipH="1">
              <a:off x="7372664" y="2246993"/>
              <a:ext cx="0" cy="100109"/>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1" name="Line 1689"/>
            <p:cNvSpPr>
              <a:spLocks noChangeShapeType="1"/>
            </p:cNvSpPr>
            <p:nvPr/>
          </p:nvSpPr>
          <p:spPr bwMode="gray">
            <a:xfrm flipH="1">
              <a:off x="7357648" y="2290373"/>
              <a:ext cx="31702" cy="83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2" name="Line 1690"/>
            <p:cNvSpPr>
              <a:spLocks noChangeShapeType="1"/>
            </p:cNvSpPr>
            <p:nvPr/>
          </p:nvSpPr>
          <p:spPr bwMode="gray">
            <a:xfrm flipH="1">
              <a:off x="7304256" y="2265347"/>
              <a:ext cx="0" cy="101778"/>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3" name="Line 1691"/>
            <p:cNvSpPr>
              <a:spLocks noChangeShapeType="1"/>
            </p:cNvSpPr>
            <p:nvPr/>
          </p:nvSpPr>
          <p:spPr bwMode="gray">
            <a:xfrm flipH="1">
              <a:off x="7289240" y="2310396"/>
              <a:ext cx="31702" cy="83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4" name="Line 1692"/>
            <p:cNvSpPr>
              <a:spLocks noChangeShapeType="1"/>
            </p:cNvSpPr>
            <p:nvPr/>
          </p:nvSpPr>
          <p:spPr bwMode="gray">
            <a:xfrm flipH="1">
              <a:off x="7237516" y="2282031"/>
              <a:ext cx="0" cy="101778"/>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5" name="Line 1693"/>
            <p:cNvSpPr>
              <a:spLocks noChangeShapeType="1"/>
            </p:cNvSpPr>
            <p:nvPr/>
          </p:nvSpPr>
          <p:spPr bwMode="gray">
            <a:xfrm flipH="1">
              <a:off x="7222501" y="2327080"/>
              <a:ext cx="30033" cy="83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6" name="Line 1694"/>
            <p:cNvSpPr>
              <a:spLocks noChangeShapeType="1"/>
            </p:cNvSpPr>
            <p:nvPr/>
          </p:nvSpPr>
          <p:spPr bwMode="gray">
            <a:xfrm flipH="1">
              <a:off x="7167440" y="2302054"/>
              <a:ext cx="0" cy="100109"/>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7" name="Line 1695"/>
            <p:cNvSpPr>
              <a:spLocks noChangeShapeType="1"/>
            </p:cNvSpPr>
            <p:nvPr/>
          </p:nvSpPr>
          <p:spPr bwMode="gray">
            <a:xfrm flipH="1">
              <a:off x="7152425" y="2345434"/>
              <a:ext cx="31702" cy="83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8" name="Line 1696"/>
            <p:cNvSpPr>
              <a:spLocks noChangeShapeType="1"/>
            </p:cNvSpPr>
            <p:nvPr/>
          </p:nvSpPr>
          <p:spPr bwMode="gray">
            <a:xfrm flipH="1">
              <a:off x="7099033" y="2320407"/>
              <a:ext cx="0" cy="100109"/>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79" name="Line 1697"/>
            <p:cNvSpPr>
              <a:spLocks noChangeShapeType="1"/>
            </p:cNvSpPr>
            <p:nvPr/>
          </p:nvSpPr>
          <p:spPr bwMode="gray">
            <a:xfrm flipH="1">
              <a:off x="7084017" y="2365456"/>
              <a:ext cx="31702" cy="667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80" name="Line 1698"/>
            <p:cNvSpPr>
              <a:spLocks noChangeShapeType="1"/>
            </p:cNvSpPr>
            <p:nvPr/>
          </p:nvSpPr>
          <p:spPr bwMode="gray">
            <a:xfrm flipH="1">
              <a:off x="7032293" y="2338760"/>
              <a:ext cx="0" cy="101778"/>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81" name="Line 1699"/>
            <p:cNvSpPr>
              <a:spLocks noChangeShapeType="1"/>
            </p:cNvSpPr>
            <p:nvPr/>
          </p:nvSpPr>
          <p:spPr bwMode="gray">
            <a:xfrm flipH="1">
              <a:off x="7015609" y="2382141"/>
              <a:ext cx="31702" cy="8343"/>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82" name="Line 1700"/>
            <p:cNvSpPr>
              <a:spLocks noChangeShapeType="1"/>
            </p:cNvSpPr>
            <p:nvPr/>
          </p:nvSpPr>
          <p:spPr bwMode="gray">
            <a:xfrm flipH="1">
              <a:off x="6963885" y="2357113"/>
              <a:ext cx="0" cy="100109"/>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sp>
          <p:nvSpPr>
            <p:cNvPr id="3783" name="Line 1701"/>
            <p:cNvSpPr>
              <a:spLocks noChangeShapeType="1"/>
            </p:cNvSpPr>
            <p:nvPr/>
          </p:nvSpPr>
          <p:spPr bwMode="gray">
            <a:xfrm flipH="1">
              <a:off x="6948870" y="2400494"/>
              <a:ext cx="30033" cy="10011"/>
            </a:xfrm>
            <a:prstGeom prst="line">
              <a:avLst/>
            </a:prstGeom>
            <a:gradFill rotWithShape="1">
              <a:gsLst>
                <a:gs pos="0">
                  <a:srgbClr val="3399FF"/>
                </a:gs>
                <a:gs pos="100000">
                  <a:srgbClr val="C5E2FF"/>
                </a:gs>
              </a:gsLst>
              <a:lin ang="2700000" scaled="1"/>
            </a:gradFill>
            <a:ln w="3175" cap="flat" cmpd="sng">
              <a:solidFill>
                <a:schemeClr val="tx1">
                  <a:alpha val="20000"/>
                </a:schemeClr>
              </a:solidFill>
              <a:prstDash val="solid"/>
              <a:miter lim="800000"/>
              <a:headEnd type="none" w="med" len="med"/>
              <a:tailEnd type="none" w="med" len="med"/>
            </a:ln>
            <a:effectLst/>
          </p:spPr>
          <p:txBody>
            <a:bodyPr/>
            <a:lstStyle/>
            <a:p>
              <a:endParaRPr lang="en-US" dirty="0"/>
            </a:p>
          </p:txBody>
        </p:sp>
        <p:grpSp>
          <p:nvGrpSpPr>
            <p:cNvPr id="3784" name="Group 1710"/>
            <p:cNvGrpSpPr>
              <a:grpSpLocks/>
            </p:cNvGrpSpPr>
            <p:nvPr/>
          </p:nvGrpSpPr>
          <p:grpSpPr bwMode="gray">
            <a:xfrm>
              <a:off x="7526165" y="1501179"/>
              <a:ext cx="195213" cy="942695"/>
              <a:chOff x="-7909" y="-3163"/>
              <a:chExt cx="1608" cy="7795"/>
            </a:xfrm>
          </p:grpSpPr>
          <p:sp>
            <p:nvSpPr>
              <p:cNvPr id="3912" name="Freeform 1711"/>
              <p:cNvSpPr>
                <a:spLocks/>
              </p:cNvSpPr>
              <p:nvPr/>
            </p:nvSpPr>
            <p:spPr bwMode="gray">
              <a:xfrm>
                <a:off x="-7909" y="3616"/>
                <a:ext cx="1608" cy="1016"/>
              </a:xfrm>
              <a:custGeom>
                <a:avLst/>
                <a:gdLst>
                  <a:gd name="T0" fmla="*/ 340 w 681"/>
                  <a:gd name="T1" fmla="*/ 73 h 430"/>
                  <a:gd name="T2" fmla="*/ 0 w 681"/>
                  <a:gd name="T3" fmla="*/ 0 h 430"/>
                  <a:gd name="T4" fmla="*/ 0 w 681"/>
                  <a:gd name="T5" fmla="*/ 338 h 430"/>
                  <a:gd name="T6" fmla="*/ 0 w 681"/>
                  <a:gd name="T7" fmla="*/ 338 h 430"/>
                  <a:gd name="T8" fmla="*/ 340 w 681"/>
                  <a:gd name="T9" fmla="*/ 430 h 430"/>
                  <a:gd name="T10" fmla="*/ 681 w 681"/>
                  <a:gd name="T11" fmla="*/ 338 h 430"/>
                  <a:gd name="T12" fmla="*/ 681 w 681"/>
                  <a:gd name="T13" fmla="*/ 0 h 430"/>
                  <a:gd name="T14" fmla="*/ 340 w 681"/>
                  <a:gd name="T15" fmla="*/ 73 h 430"/>
                  <a:gd name="T16" fmla="*/ 0 60000 65536"/>
                  <a:gd name="T17" fmla="*/ 0 60000 65536"/>
                  <a:gd name="T18" fmla="*/ 0 60000 65536"/>
                  <a:gd name="T19" fmla="*/ 0 60000 65536"/>
                  <a:gd name="T20" fmla="*/ 0 60000 65536"/>
                  <a:gd name="T21" fmla="*/ 0 60000 65536"/>
                  <a:gd name="T22" fmla="*/ 0 60000 65536"/>
                  <a:gd name="T23" fmla="*/ 0 60000 65536"/>
                  <a:gd name="T24" fmla="*/ 0 w 681"/>
                  <a:gd name="T25" fmla="*/ 0 h 430"/>
                  <a:gd name="T26" fmla="*/ 681 w 681"/>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1" h="430">
                    <a:moveTo>
                      <a:pt x="340" y="73"/>
                    </a:moveTo>
                    <a:cubicBezTo>
                      <a:pt x="174" y="73"/>
                      <a:pt x="35" y="42"/>
                      <a:pt x="0" y="0"/>
                    </a:cubicBezTo>
                    <a:cubicBezTo>
                      <a:pt x="0" y="338"/>
                      <a:pt x="0" y="338"/>
                      <a:pt x="0" y="338"/>
                    </a:cubicBezTo>
                    <a:cubicBezTo>
                      <a:pt x="0" y="338"/>
                      <a:pt x="0" y="338"/>
                      <a:pt x="0" y="338"/>
                    </a:cubicBezTo>
                    <a:cubicBezTo>
                      <a:pt x="0" y="389"/>
                      <a:pt x="152" y="430"/>
                      <a:pt x="340" y="430"/>
                    </a:cubicBezTo>
                    <a:cubicBezTo>
                      <a:pt x="529" y="430"/>
                      <a:pt x="681" y="389"/>
                      <a:pt x="681" y="338"/>
                    </a:cubicBezTo>
                    <a:cubicBezTo>
                      <a:pt x="681" y="0"/>
                      <a:pt x="681" y="0"/>
                      <a:pt x="681" y="0"/>
                    </a:cubicBezTo>
                    <a:cubicBezTo>
                      <a:pt x="646" y="42"/>
                      <a:pt x="507" y="73"/>
                      <a:pt x="340" y="73"/>
                    </a:cubicBezTo>
                    <a:close/>
                  </a:path>
                </a:pathLst>
              </a:custGeom>
              <a:gradFill>
                <a:gsLst>
                  <a:gs pos="24000">
                    <a:schemeClr val="accent4">
                      <a:lumMod val="75000"/>
                    </a:schemeClr>
                  </a:gs>
                  <a:gs pos="65000">
                    <a:schemeClr val="accent4"/>
                  </a:gs>
                </a:gsLst>
                <a:lin ang="0" scaled="1"/>
              </a:gradFill>
              <a:ln w="3175" algn="ctr">
                <a:solidFill>
                  <a:schemeClr val="tx1">
                    <a:alpha val="20000"/>
                  </a:schemeClr>
                </a:solidFill>
                <a:miter lim="800000"/>
                <a:headEnd/>
                <a:tailEnd/>
              </a:ln>
              <a:effectLst/>
            </p:spPr>
            <p:txBody>
              <a:bodyPr/>
              <a:lstStyle/>
              <a:p>
                <a:endParaRPr lang="en-US" noProof="1"/>
              </a:p>
            </p:txBody>
          </p:sp>
          <p:sp>
            <p:nvSpPr>
              <p:cNvPr id="3913" name="Freeform 1712"/>
              <p:cNvSpPr>
                <a:spLocks/>
              </p:cNvSpPr>
              <p:nvPr/>
            </p:nvSpPr>
            <p:spPr bwMode="gray">
              <a:xfrm>
                <a:off x="-7909" y="-2948"/>
                <a:ext cx="1608" cy="1070"/>
              </a:xfrm>
              <a:custGeom>
                <a:avLst/>
                <a:gdLst>
                  <a:gd name="T0" fmla="*/ 0 w 681"/>
                  <a:gd name="T1" fmla="*/ 0 h 453"/>
                  <a:gd name="T2" fmla="*/ 0 w 681"/>
                  <a:gd name="T3" fmla="*/ 338 h 453"/>
                  <a:gd name="T4" fmla="*/ 0 w 681"/>
                  <a:gd name="T5" fmla="*/ 380 h 453"/>
                  <a:gd name="T6" fmla="*/ 340 w 681"/>
                  <a:gd name="T7" fmla="*/ 453 h 453"/>
                  <a:gd name="T8" fmla="*/ 681 w 681"/>
                  <a:gd name="T9" fmla="*/ 380 h 453"/>
                  <a:gd name="T10" fmla="*/ 681 w 681"/>
                  <a:gd name="T11" fmla="*/ 338 h 453"/>
                  <a:gd name="T12" fmla="*/ 681 w 681"/>
                  <a:gd name="T13" fmla="*/ 0 h 453"/>
                  <a:gd name="T14" fmla="*/ 0 w 681"/>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81"/>
                  <a:gd name="T25" fmla="*/ 0 h 453"/>
                  <a:gd name="T26" fmla="*/ 681 w 681"/>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1" h="453">
                    <a:moveTo>
                      <a:pt x="0" y="0"/>
                    </a:moveTo>
                    <a:cubicBezTo>
                      <a:pt x="0" y="338"/>
                      <a:pt x="0" y="338"/>
                      <a:pt x="0" y="338"/>
                    </a:cubicBezTo>
                    <a:cubicBezTo>
                      <a:pt x="0" y="380"/>
                      <a:pt x="0" y="380"/>
                      <a:pt x="0" y="380"/>
                    </a:cubicBezTo>
                    <a:cubicBezTo>
                      <a:pt x="35" y="422"/>
                      <a:pt x="174" y="453"/>
                      <a:pt x="340" y="453"/>
                    </a:cubicBezTo>
                    <a:cubicBezTo>
                      <a:pt x="507" y="453"/>
                      <a:pt x="646" y="422"/>
                      <a:pt x="681" y="380"/>
                    </a:cubicBezTo>
                    <a:cubicBezTo>
                      <a:pt x="681" y="338"/>
                      <a:pt x="681" y="338"/>
                      <a:pt x="681" y="338"/>
                    </a:cubicBezTo>
                    <a:cubicBezTo>
                      <a:pt x="681" y="0"/>
                      <a:pt x="681" y="0"/>
                      <a:pt x="681" y="0"/>
                    </a:cubicBezTo>
                    <a:lnTo>
                      <a:pt x="0" y="0"/>
                    </a:lnTo>
                    <a:close/>
                  </a:path>
                </a:pathLst>
              </a:custGeom>
              <a:gradFill>
                <a:gsLst>
                  <a:gs pos="24000">
                    <a:schemeClr val="accent4">
                      <a:lumMod val="75000"/>
                    </a:schemeClr>
                  </a:gs>
                  <a:gs pos="65000">
                    <a:schemeClr val="accent4"/>
                  </a:gs>
                </a:gsLst>
                <a:lin ang="0" scaled="1"/>
              </a:gradFill>
              <a:ln w="3175" algn="ctr">
                <a:solidFill>
                  <a:schemeClr val="tx1">
                    <a:alpha val="20000"/>
                  </a:schemeClr>
                </a:solidFill>
                <a:miter lim="800000"/>
                <a:headEnd/>
                <a:tailEnd/>
              </a:ln>
              <a:effectLst/>
            </p:spPr>
            <p:txBody>
              <a:bodyPr/>
              <a:lstStyle/>
              <a:p>
                <a:endParaRPr lang="en-US" noProof="1"/>
              </a:p>
            </p:txBody>
          </p:sp>
          <p:sp>
            <p:nvSpPr>
              <p:cNvPr id="3914" name="Freeform 1713"/>
              <p:cNvSpPr>
                <a:spLocks/>
              </p:cNvSpPr>
              <p:nvPr/>
            </p:nvSpPr>
            <p:spPr bwMode="gray">
              <a:xfrm>
                <a:off x="-7909" y="-2051"/>
                <a:ext cx="1608" cy="1118"/>
              </a:xfrm>
              <a:custGeom>
                <a:avLst/>
                <a:gdLst>
                  <a:gd name="T0" fmla="*/ 340 w 681"/>
                  <a:gd name="T1" fmla="*/ 73 h 473"/>
                  <a:gd name="T2" fmla="*/ 0 w 681"/>
                  <a:gd name="T3" fmla="*/ 0 h 473"/>
                  <a:gd name="T4" fmla="*/ 0 w 681"/>
                  <a:gd name="T5" fmla="*/ 358 h 473"/>
                  <a:gd name="T6" fmla="*/ 0 w 681"/>
                  <a:gd name="T7" fmla="*/ 400 h 473"/>
                  <a:gd name="T8" fmla="*/ 340 w 681"/>
                  <a:gd name="T9" fmla="*/ 473 h 473"/>
                  <a:gd name="T10" fmla="*/ 681 w 681"/>
                  <a:gd name="T11" fmla="*/ 400 h 473"/>
                  <a:gd name="T12" fmla="*/ 681 w 681"/>
                  <a:gd name="T13" fmla="*/ 358 h 473"/>
                  <a:gd name="T14" fmla="*/ 681 w 681"/>
                  <a:gd name="T15" fmla="*/ 0 h 473"/>
                  <a:gd name="T16" fmla="*/ 340 w 681"/>
                  <a:gd name="T17" fmla="*/ 73 h 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1"/>
                  <a:gd name="T28" fmla="*/ 0 h 473"/>
                  <a:gd name="T29" fmla="*/ 681 w 681"/>
                  <a:gd name="T30" fmla="*/ 473 h 4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1" h="473">
                    <a:moveTo>
                      <a:pt x="340" y="73"/>
                    </a:moveTo>
                    <a:cubicBezTo>
                      <a:pt x="174" y="73"/>
                      <a:pt x="35" y="42"/>
                      <a:pt x="0" y="0"/>
                    </a:cubicBezTo>
                    <a:cubicBezTo>
                      <a:pt x="0" y="358"/>
                      <a:pt x="0" y="358"/>
                      <a:pt x="0" y="358"/>
                    </a:cubicBezTo>
                    <a:cubicBezTo>
                      <a:pt x="0" y="400"/>
                      <a:pt x="0" y="400"/>
                      <a:pt x="0" y="400"/>
                    </a:cubicBezTo>
                    <a:cubicBezTo>
                      <a:pt x="35" y="442"/>
                      <a:pt x="174" y="473"/>
                      <a:pt x="340" y="473"/>
                    </a:cubicBezTo>
                    <a:cubicBezTo>
                      <a:pt x="507" y="473"/>
                      <a:pt x="646" y="442"/>
                      <a:pt x="681" y="400"/>
                    </a:cubicBezTo>
                    <a:cubicBezTo>
                      <a:pt x="681" y="358"/>
                      <a:pt x="681" y="358"/>
                      <a:pt x="681" y="358"/>
                    </a:cubicBezTo>
                    <a:cubicBezTo>
                      <a:pt x="681" y="0"/>
                      <a:pt x="681" y="0"/>
                      <a:pt x="681" y="0"/>
                    </a:cubicBezTo>
                    <a:cubicBezTo>
                      <a:pt x="646" y="42"/>
                      <a:pt x="507" y="73"/>
                      <a:pt x="340" y="73"/>
                    </a:cubicBezTo>
                    <a:close/>
                  </a:path>
                </a:pathLst>
              </a:custGeom>
              <a:gradFill>
                <a:gsLst>
                  <a:gs pos="24000">
                    <a:schemeClr val="accent4">
                      <a:lumMod val="75000"/>
                    </a:schemeClr>
                  </a:gs>
                  <a:gs pos="65000">
                    <a:schemeClr val="accent4"/>
                  </a:gs>
                </a:gsLst>
                <a:lin ang="0" scaled="1"/>
              </a:gradFill>
              <a:ln w="3175" algn="ctr">
                <a:solidFill>
                  <a:schemeClr val="tx1">
                    <a:alpha val="20000"/>
                  </a:schemeClr>
                </a:solidFill>
                <a:miter lim="800000"/>
                <a:headEnd/>
                <a:tailEnd/>
              </a:ln>
              <a:effectLst/>
            </p:spPr>
            <p:txBody>
              <a:bodyPr/>
              <a:lstStyle/>
              <a:p>
                <a:endParaRPr lang="en-US" noProof="1"/>
              </a:p>
            </p:txBody>
          </p:sp>
          <p:sp>
            <p:nvSpPr>
              <p:cNvPr id="3915" name="Freeform 1714"/>
              <p:cNvSpPr>
                <a:spLocks/>
              </p:cNvSpPr>
              <p:nvPr/>
            </p:nvSpPr>
            <p:spPr bwMode="gray">
              <a:xfrm>
                <a:off x="-7909" y="-1106"/>
                <a:ext cx="1608" cy="1118"/>
              </a:xfrm>
              <a:custGeom>
                <a:avLst/>
                <a:gdLst>
                  <a:gd name="T0" fmla="*/ 340 w 681"/>
                  <a:gd name="T1" fmla="*/ 73 h 473"/>
                  <a:gd name="T2" fmla="*/ 0 w 681"/>
                  <a:gd name="T3" fmla="*/ 0 h 473"/>
                  <a:gd name="T4" fmla="*/ 0 w 681"/>
                  <a:gd name="T5" fmla="*/ 358 h 473"/>
                  <a:gd name="T6" fmla="*/ 0 w 681"/>
                  <a:gd name="T7" fmla="*/ 400 h 473"/>
                  <a:gd name="T8" fmla="*/ 340 w 681"/>
                  <a:gd name="T9" fmla="*/ 473 h 473"/>
                  <a:gd name="T10" fmla="*/ 681 w 681"/>
                  <a:gd name="T11" fmla="*/ 400 h 473"/>
                  <a:gd name="T12" fmla="*/ 681 w 681"/>
                  <a:gd name="T13" fmla="*/ 358 h 473"/>
                  <a:gd name="T14" fmla="*/ 681 w 681"/>
                  <a:gd name="T15" fmla="*/ 0 h 473"/>
                  <a:gd name="T16" fmla="*/ 340 w 681"/>
                  <a:gd name="T17" fmla="*/ 73 h 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1"/>
                  <a:gd name="T28" fmla="*/ 0 h 473"/>
                  <a:gd name="T29" fmla="*/ 681 w 681"/>
                  <a:gd name="T30" fmla="*/ 473 h 4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1" h="473">
                    <a:moveTo>
                      <a:pt x="340" y="73"/>
                    </a:moveTo>
                    <a:cubicBezTo>
                      <a:pt x="174" y="73"/>
                      <a:pt x="35" y="42"/>
                      <a:pt x="0" y="0"/>
                    </a:cubicBezTo>
                    <a:cubicBezTo>
                      <a:pt x="0" y="358"/>
                      <a:pt x="0" y="358"/>
                      <a:pt x="0" y="358"/>
                    </a:cubicBezTo>
                    <a:cubicBezTo>
                      <a:pt x="0" y="400"/>
                      <a:pt x="0" y="400"/>
                      <a:pt x="0" y="400"/>
                    </a:cubicBezTo>
                    <a:cubicBezTo>
                      <a:pt x="35" y="442"/>
                      <a:pt x="174" y="473"/>
                      <a:pt x="340" y="473"/>
                    </a:cubicBezTo>
                    <a:cubicBezTo>
                      <a:pt x="507" y="473"/>
                      <a:pt x="646" y="442"/>
                      <a:pt x="681" y="400"/>
                    </a:cubicBezTo>
                    <a:cubicBezTo>
                      <a:pt x="681" y="358"/>
                      <a:pt x="681" y="358"/>
                      <a:pt x="681" y="358"/>
                    </a:cubicBezTo>
                    <a:cubicBezTo>
                      <a:pt x="681" y="0"/>
                      <a:pt x="681" y="0"/>
                      <a:pt x="681" y="0"/>
                    </a:cubicBezTo>
                    <a:cubicBezTo>
                      <a:pt x="646" y="42"/>
                      <a:pt x="507" y="73"/>
                      <a:pt x="340" y="73"/>
                    </a:cubicBezTo>
                    <a:close/>
                  </a:path>
                </a:pathLst>
              </a:custGeom>
              <a:gradFill>
                <a:gsLst>
                  <a:gs pos="24000">
                    <a:schemeClr val="accent4">
                      <a:lumMod val="75000"/>
                    </a:schemeClr>
                  </a:gs>
                  <a:gs pos="65000">
                    <a:schemeClr val="accent4"/>
                  </a:gs>
                </a:gsLst>
                <a:lin ang="0" scaled="1"/>
              </a:gradFill>
              <a:ln w="3175" algn="ctr">
                <a:solidFill>
                  <a:schemeClr val="tx1">
                    <a:alpha val="20000"/>
                  </a:schemeClr>
                </a:solidFill>
                <a:miter lim="800000"/>
                <a:headEnd/>
                <a:tailEnd/>
              </a:ln>
              <a:effectLst/>
            </p:spPr>
            <p:txBody>
              <a:bodyPr/>
              <a:lstStyle/>
              <a:p>
                <a:endParaRPr lang="en-US" noProof="1"/>
              </a:p>
            </p:txBody>
          </p:sp>
          <p:sp>
            <p:nvSpPr>
              <p:cNvPr id="3916" name="Freeform 1715"/>
              <p:cNvSpPr>
                <a:spLocks/>
              </p:cNvSpPr>
              <p:nvPr/>
            </p:nvSpPr>
            <p:spPr bwMode="gray">
              <a:xfrm>
                <a:off x="-7909" y="-161"/>
                <a:ext cx="1608" cy="1117"/>
              </a:xfrm>
              <a:custGeom>
                <a:avLst/>
                <a:gdLst>
                  <a:gd name="T0" fmla="*/ 340 w 681"/>
                  <a:gd name="T1" fmla="*/ 73 h 473"/>
                  <a:gd name="T2" fmla="*/ 0 w 681"/>
                  <a:gd name="T3" fmla="*/ 0 h 473"/>
                  <a:gd name="T4" fmla="*/ 0 w 681"/>
                  <a:gd name="T5" fmla="*/ 358 h 473"/>
                  <a:gd name="T6" fmla="*/ 0 w 681"/>
                  <a:gd name="T7" fmla="*/ 400 h 473"/>
                  <a:gd name="T8" fmla="*/ 340 w 681"/>
                  <a:gd name="T9" fmla="*/ 473 h 473"/>
                  <a:gd name="T10" fmla="*/ 681 w 681"/>
                  <a:gd name="T11" fmla="*/ 400 h 473"/>
                  <a:gd name="T12" fmla="*/ 681 w 681"/>
                  <a:gd name="T13" fmla="*/ 358 h 473"/>
                  <a:gd name="T14" fmla="*/ 681 w 681"/>
                  <a:gd name="T15" fmla="*/ 0 h 473"/>
                  <a:gd name="T16" fmla="*/ 340 w 681"/>
                  <a:gd name="T17" fmla="*/ 73 h 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1"/>
                  <a:gd name="T28" fmla="*/ 0 h 473"/>
                  <a:gd name="T29" fmla="*/ 681 w 681"/>
                  <a:gd name="T30" fmla="*/ 473 h 4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1" h="473">
                    <a:moveTo>
                      <a:pt x="340" y="73"/>
                    </a:moveTo>
                    <a:cubicBezTo>
                      <a:pt x="174" y="73"/>
                      <a:pt x="35" y="42"/>
                      <a:pt x="0" y="0"/>
                    </a:cubicBezTo>
                    <a:cubicBezTo>
                      <a:pt x="0" y="358"/>
                      <a:pt x="0" y="358"/>
                      <a:pt x="0" y="358"/>
                    </a:cubicBezTo>
                    <a:cubicBezTo>
                      <a:pt x="0" y="400"/>
                      <a:pt x="0" y="400"/>
                      <a:pt x="0" y="400"/>
                    </a:cubicBezTo>
                    <a:cubicBezTo>
                      <a:pt x="35" y="441"/>
                      <a:pt x="174" y="473"/>
                      <a:pt x="340" y="473"/>
                    </a:cubicBezTo>
                    <a:cubicBezTo>
                      <a:pt x="507" y="473"/>
                      <a:pt x="646" y="441"/>
                      <a:pt x="681" y="400"/>
                    </a:cubicBezTo>
                    <a:cubicBezTo>
                      <a:pt x="681" y="358"/>
                      <a:pt x="681" y="358"/>
                      <a:pt x="681" y="358"/>
                    </a:cubicBezTo>
                    <a:cubicBezTo>
                      <a:pt x="681" y="0"/>
                      <a:pt x="681" y="0"/>
                      <a:pt x="681" y="0"/>
                    </a:cubicBezTo>
                    <a:cubicBezTo>
                      <a:pt x="646" y="42"/>
                      <a:pt x="507" y="73"/>
                      <a:pt x="340" y="73"/>
                    </a:cubicBezTo>
                    <a:close/>
                  </a:path>
                </a:pathLst>
              </a:custGeom>
              <a:gradFill>
                <a:gsLst>
                  <a:gs pos="24000">
                    <a:schemeClr val="accent4">
                      <a:lumMod val="75000"/>
                    </a:schemeClr>
                  </a:gs>
                  <a:gs pos="65000">
                    <a:schemeClr val="accent4"/>
                  </a:gs>
                </a:gsLst>
                <a:lin ang="0" scaled="1"/>
              </a:gradFill>
              <a:ln w="3175" algn="ctr">
                <a:solidFill>
                  <a:schemeClr val="tx1">
                    <a:alpha val="20000"/>
                  </a:schemeClr>
                </a:solidFill>
                <a:miter lim="800000"/>
                <a:headEnd/>
                <a:tailEnd/>
              </a:ln>
              <a:effectLst/>
            </p:spPr>
            <p:txBody>
              <a:bodyPr/>
              <a:lstStyle/>
              <a:p>
                <a:endParaRPr lang="en-US" noProof="1"/>
              </a:p>
            </p:txBody>
          </p:sp>
          <p:sp>
            <p:nvSpPr>
              <p:cNvPr id="3917" name="Freeform 1716"/>
              <p:cNvSpPr>
                <a:spLocks/>
              </p:cNvSpPr>
              <p:nvPr/>
            </p:nvSpPr>
            <p:spPr bwMode="gray">
              <a:xfrm>
                <a:off x="-7909" y="784"/>
                <a:ext cx="1608" cy="1115"/>
              </a:xfrm>
              <a:custGeom>
                <a:avLst/>
                <a:gdLst>
                  <a:gd name="T0" fmla="*/ 340 w 681"/>
                  <a:gd name="T1" fmla="*/ 73 h 472"/>
                  <a:gd name="T2" fmla="*/ 0 w 681"/>
                  <a:gd name="T3" fmla="*/ 0 h 472"/>
                  <a:gd name="T4" fmla="*/ 0 w 681"/>
                  <a:gd name="T5" fmla="*/ 358 h 472"/>
                  <a:gd name="T6" fmla="*/ 0 w 681"/>
                  <a:gd name="T7" fmla="*/ 399 h 472"/>
                  <a:gd name="T8" fmla="*/ 340 w 681"/>
                  <a:gd name="T9" fmla="*/ 472 h 472"/>
                  <a:gd name="T10" fmla="*/ 681 w 681"/>
                  <a:gd name="T11" fmla="*/ 399 h 472"/>
                  <a:gd name="T12" fmla="*/ 681 w 681"/>
                  <a:gd name="T13" fmla="*/ 358 h 472"/>
                  <a:gd name="T14" fmla="*/ 681 w 681"/>
                  <a:gd name="T15" fmla="*/ 0 h 472"/>
                  <a:gd name="T16" fmla="*/ 340 w 681"/>
                  <a:gd name="T17" fmla="*/ 73 h 4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1"/>
                  <a:gd name="T28" fmla="*/ 0 h 472"/>
                  <a:gd name="T29" fmla="*/ 681 w 681"/>
                  <a:gd name="T30" fmla="*/ 472 h 4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1" h="472">
                    <a:moveTo>
                      <a:pt x="340" y="73"/>
                    </a:moveTo>
                    <a:cubicBezTo>
                      <a:pt x="174" y="73"/>
                      <a:pt x="35" y="41"/>
                      <a:pt x="0" y="0"/>
                    </a:cubicBezTo>
                    <a:cubicBezTo>
                      <a:pt x="0" y="358"/>
                      <a:pt x="0" y="358"/>
                      <a:pt x="0" y="358"/>
                    </a:cubicBezTo>
                    <a:cubicBezTo>
                      <a:pt x="0" y="399"/>
                      <a:pt x="0" y="399"/>
                      <a:pt x="0" y="399"/>
                    </a:cubicBezTo>
                    <a:cubicBezTo>
                      <a:pt x="35" y="441"/>
                      <a:pt x="174" y="472"/>
                      <a:pt x="340" y="472"/>
                    </a:cubicBezTo>
                    <a:cubicBezTo>
                      <a:pt x="507" y="472"/>
                      <a:pt x="646" y="441"/>
                      <a:pt x="681" y="399"/>
                    </a:cubicBezTo>
                    <a:cubicBezTo>
                      <a:pt x="681" y="358"/>
                      <a:pt x="681" y="358"/>
                      <a:pt x="681" y="358"/>
                    </a:cubicBezTo>
                    <a:cubicBezTo>
                      <a:pt x="681" y="0"/>
                      <a:pt x="681" y="0"/>
                      <a:pt x="681" y="0"/>
                    </a:cubicBezTo>
                    <a:cubicBezTo>
                      <a:pt x="646" y="41"/>
                      <a:pt x="507" y="73"/>
                      <a:pt x="340" y="73"/>
                    </a:cubicBezTo>
                    <a:close/>
                  </a:path>
                </a:pathLst>
              </a:custGeom>
              <a:gradFill>
                <a:gsLst>
                  <a:gs pos="24000">
                    <a:schemeClr val="accent4">
                      <a:lumMod val="75000"/>
                    </a:schemeClr>
                  </a:gs>
                  <a:gs pos="65000">
                    <a:schemeClr val="accent4"/>
                  </a:gs>
                </a:gsLst>
                <a:lin ang="0" scaled="1"/>
              </a:gradFill>
              <a:ln w="3175" algn="ctr">
                <a:solidFill>
                  <a:schemeClr val="tx1">
                    <a:alpha val="20000"/>
                  </a:schemeClr>
                </a:solidFill>
                <a:miter lim="800000"/>
                <a:headEnd/>
                <a:tailEnd/>
              </a:ln>
              <a:effectLst/>
            </p:spPr>
            <p:txBody>
              <a:bodyPr/>
              <a:lstStyle/>
              <a:p>
                <a:endParaRPr lang="en-US" noProof="1"/>
              </a:p>
            </p:txBody>
          </p:sp>
          <p:sp>
            <p:nvSpPr>
              <p:cNvPr id="3918" name="Freeform 1717"/>
              <p:cNvSpPr>
                <a:spLocks/>
              </p:cNvSpPr>
              <p:nvPr/>
            </p:nvSpPr>
            <p:spPr bwMode="gray">
              <a:xfrm>
                <a:off x="-7909" y="1727"/>
                <a:ext cx="1608" cy="1117"/>
              </a:xfrm>
              <a:custGeom>
                <a:avLst/>
                <a:gdLst>
                  <a:gd name="T0" fmla="*/ 340 w 681"/>
                  <a:gd name="T1" fmla="*/ 73 h 473"/>
                  <a:gd name="T2" fmla="*/ 0 w 681"/>
                  <a:gd name="T3" fmla="*/ 0 h 473"/>
                  <a:gd name="T4" fmla="*/ 0 w 681"/>
                  <a:gd name="T5" fmla="*/ 358 h 473"/>
                  <a:gd name="T6" fmla="*/ 0 w 681"/>
                  <a:gd name="T7" fmla="*/ 400 h 473"/>
                  <a:gd name="T8" fmla="*/ 340 w 681"/>
                  <a:gd name="T9" fmla="*/ 473 h 473"/>
                  <a:gd name="T10" fmla="*/ 681 w 681"/>
                  <a:gd name="T11" fmla="*/ 400 h 473"/>
                  <a:gd name="T12" fmla="*/ 681 w 681"/>
                  <a:gd name="T13" fmla="*/ 358 h 473"/>
                  <a:gd name="T14" fmla="*/ 681 w 681"/>
                  <a:gd name="T15" fmla="*/ 0 h 473"/>
                  <a:gd name="T16" fmla="*/ 340 w 681"/>
                  <a:gd name="T17" fmla="*/ 73 h 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1"/>
                  <a:gd name="T28" fmla="*/ 0 h 473"/>
                  <a:gd name="T29" fmla="*/ 681 w 681"/>
                  <a:gd name="T30" fmla="*/ 473 h 4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1" h="473">
                    <a:moveTo>
                      <a:pt x="340" y="73"/>
                    </a:moveTo>
                    <a:cubicBezTo>
                      <a:pt x="174" y="73"/>
                      <a:pt x="35" y="42"/>
                      <a:pt x="0" y="0"/>
                    </a:cubicBezTo>
                    <a:cubicBezTo>
                      <a:pt x="0" y="358"/>
                      <a:pt x="0" y="358"/>
                      <a:pt x="0" y="358"/>
                    </a:cubicBezTo>
                    <a:cubicBezTo>
                      <a:pt x="0" y="400"/>
                      <a:pt x="0" y="400"/>
                      <a:pt x="0" y="400"/>
                    </a:cubicBezTo>
                    <a:cubicBezTo>
                      <a:pt x="35" y="442"/>
                      <a:pt x="174" y="473"/>
                      <a:pt x="340" y="473"/>
                    </a:cubicBezTo>
                    <a:cubicBezTo>
                      <a:pt x="507" y="473"/>
                      <a:pt x="646" y="442"/>
                      <a:pt x="681" y="400"/>
                    </a:cubicBezTo>
                    <a:cubicBezTo>
                      <a:pt x="681" y="358"/>
                      <a:pt x="681" y="358"/>
                      <a:pt x="681" y="358"/>
                    </a:cubicBezTo>
                    <a:cubicBezTo>
                      <a:pt x="681" y="0"/>
                      <a:pt x="681" y="0"/>
                      <a:pt x="681" y="0"/>
                    </a:cubicBezTo>
                    <a:cubicBezTo>
                      <a:pt x="646" y="42"/>
                      <a:pt x="507" y="73"/>
                      <a:pt x="340" y="73"/>
                    </a:cubicBezTo>
                    <a:close/>
                  </a:path>
                </a:pathLst>
              </a:custGeom>
              <a:gradFill>
                <a:gsLst>
                  <a:gs pos="24000">
                    <a:schemeClr val="accent4">
                      <a:lumMod val="75000"/>
                    </a:schemeClr>
                  </a:gs>
                  <a:gs pos="65000">
                    <a:schemeClr val="accent4"/>
                  </a:gs>
                </a:gsLst>
                <a:lin ang="0" scaled="1"/>
              </a:gradFill>
              <a:ln w="3175" algn="ctr">
                <a:solidFill>
                  <a:schemeClr val="tx1">
                    <a:alpha val="20000"/>
                  </a:schemeClr>
                </a:solidFill>
                <a:miter lim="800000"/>
                <a:headEnd/>
                <a:tailEnd/>
              </a:ln>
              <a:effectLst/>
            </p:spPr>
            <p:txBody>
              <a:bodyPr/>
              <a:lstStyle/>
              <a:p>
                <a:endParaRPr lang="en-US" noProof="1"/>
              </a:p>
            </p:txBody>
          </p:sp>
          <p:sp>
            <p:nvSpPr>
              <p:cNvPr id="3919" name="Freeform 1718"/>
              <p:cNvSpPr>
                <a:spLocks/>
              </p:cNvSpPr>
              <p:nvPr/>
            </p:nvSpPr>
            <p:spPr bwMode="gray">
              <a:xfrm>
                <a:off x="-7909" y="2671"/>
                <a:ext cx="1608" cy="1118"/>
              </a:xfrm>
              <a:custGeom>
                <a:avLst/>
                <a:gdLst>
                  <a:gd name="T0" fmla="*/ 340 w 681"/>
                  <a:gd name="T1" fmla="*/ 73 h 473"/>
                  <a:gd name="T2" fmla="*/ 0 w 681"/>
                  <a:gd name="T3" fmla="*/ 0 h 473"/>
                  <a:gd name="T4" fmla="*/ 0 w 681"/>
                  <a:gd name="T5" fmla="*/ 358 h 473"/>
                  <a:gd name="T6" fmla="*/ 0 w 681"/>
                  <a:gd name="T7" fmla="*/ 400 h 473"/>
                  <a:gd name="T8" fmla="*/ 340 w 681"/>
                  <a:gd name="T9" fmla="*/ 473 h 473"/>
                  <a:gd name="T10" fmla="*/ 681 w 681"/>
                  <a:gd name="T11" fmla="*/ 400 h 473"/>
                  <a:gd name="T12" fmla="*/ 681 w 681"/>
                  <a:gd name="T13" fmla="*/ 358 h 473"/>
                  <a:gd name="T14" fmla="*/ 681 w 681"/>
                  <a:gd name="T15" fmla="*/ 0 h 473"/>
                  <a:gd name="T16" fmla="*/ 340 w 681"/>
                  <a:gd name="T17" fmla="*/ 73 h 4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1"/>
                  <a:gd name="T28" fmla="*/ 0 h 473"/>
                  <a:gd name="T29" fmla="*/ 681 w 681"/>
                  <a:gd name="T30" fmla="*/ 473 h 4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1" h="473">
                    <a:moveTo>
                      <a:pt x="340" y="73"/>
                    </a:moveTo>
                    <a:cubicBezTo>
                      <a:pt x="174" y="73"/>
                      <a:pt x="35" y="42"/>
                      <a:pt x="0" y="0"/>
                    </a:cubicBezTo>
                    <a:cubicBezTo>
                      <a:pt x="0" y="358"/>
                      <a:pt x="0" y="358"/>
                      <a:pt x="0" y="358"/>
                    </a:cubicBezTo>
                    <a:cubicBezTo>
                      <a:pt x="0" y="400"/>
                      <a:pt x="0" y="400"/>
                      <a:pt x="0" y="400"/>
                    </a:cubicBezTo>
                    <a:cubicBezTo>
                      <a:pt x="35" y="442"/>
                      <a:pt x="174" y="473"/>
                      <a:pt x="340" y="473"/>
                    </a:cubicBezTo>
                    <a:cubicBezTo>
                      <a:pt x="507" y="473"/>
                      <a:pt x="646" y="442"/>
                      <a:pt x="681" y="400"/>
                    </a:cubicBezTo>
                    <a:cubicBezTo>
                      <a:pt x="681" y="358"/>
                      <a:pt x="681" y="358"/>
                      <a:pt x="681" y="358"/>
                    </a:cubicBezTo>
                    <a:cubicBezTo>
                      <a:pt x="681" y="0"/>
                      <a:pt x="681" y="0"/>
                      <a:pt x="681" y="0"/>
                    </a:cubicBezTo>
                    <a:cubicBezTo>
                      <a:pt x="646" y="42"/>
                      <a:pt x="507" y="73"/>
                      <a:pt x="340" y="73"/>
                    </a:cubicBezTo>
                    <a:close/>
                  </a:path>
                </a:pathLst>
              </a:custGeom>
              <a:gradFill>
                <a:gsLst>
                  <a:gs pos="24000">
                    <a:schemeClr val="accent4">
                      <a:lumMod val="75000"/>
                    </a:schemeClr>
                  </a:gs>
                  <a:gs pos="65000">
                    <a:schemeClr val="accent4"/>
                  </a:gs>
                </a:gsLst>
                <a:lin ang="0" scaled="1"/>
              </a:gradFill>
              <a:ln w="3175" algn="ctr">
                <a:solidFill>
                  <a:schemeClr val="tx1">
                    <a:alpha val="20000"/>
                  </a:schemeClr>
                </a:solidFill>
                <a:miter lim="800000"/>
                <a:headEnd/>
                <a:tailEnd/>
              </a:ln>
              <a:effectLst/>
            </p:spPr>
            <p:txBody>
              <a:bodyPr/>
              <a:lstStyle/>
              <a:p>
                <a:endParaRPr lang="en-US" noProof="1"/>
              </a:p>
            </p:txBody>
          </p:sp>
          <p:sp>
            <p:nvSpPr>
              <p:cNvPr id="3920" name="Oval 1719"/>
              <p:cNvSpPr>
                <a:spLocks noChangeArrowheads="1"/>
              </p:cNvSpPr>
              <p:nvPr/>
            </p:nvSpPr>
            <p:spPr bwMode="gray">
              <a:xfrm>
                <a:off x="-7909" y="-3163"/>
                <a:ext cx="1608" cy="432"/>
              </a:xfrm>
              <a:prstGeom prst="ellipse">
                <a:avLst/>
              </a:prstGeom>
              <a:solidFill>
                <a:srgbClr val="333333"/>
              </a:solidFill>
              <a:ln w="3175" algn="ctr">
                <a:solidFill>
                  <a:schemeClr val="tx1">
                    <a:alpha val="20000"/>
                  </a:schemeClr>
                </a:solidFill>
                <a:miter lim="800000"/>
                <a:headEnd/>
                <a:tailEnd/>
              </a:ln>
              <a:effectLst/>
            </p:spPr>
            <p:txBody>
              <a:bodyPr/>
              <a:lstStyle/>
              <a:p>
                <a:endParaRPr lang="en-US" noProof="1"/>
              </a:p>
            </p:txBody>
          </p:sp>
        </p:grpSp>
        <p:sp>
          <p:nvSpPr>
            <p:cNvPr id="3785" name="Freeform 1327"/>
            <p:cNvSpPr>
              <a:spLocks/>
            </p:cNvSpPr>
            <p:nvPr/>
          </p:nvSpPr>
          <p:spPr bwMode="gray">
            <a:xfrm flipH="1">
              <a:off x="6431831" y="2496117"/>
              <a:ext cx="11307" cy="32644"/>
            </a:xfrm>
            <a:custGeom>
              <a:avLst/>
              <a:gdLst/>
              <a:ahLst/>
              <a:cxnLst>
                <a:cxn ang="0">
                  <a:pos x="0" y="484"/>
                </a:cxn>
                <a:cxn ang="0">
                  <a:pos x="0" y="45"/>
                </a:cxn>
                <a:cxn ang="0">
                  <a:pos x="168" y="0"/>
                </a:cxn>
                <a:cxn ang="0">
                  <a:pos x="168" y="442"/>
                </a:cxn>
                <a:cxn ang="0">
                  <a:pos x="0" y="484"/>
                </a:cxn>
              </a:cxnLst>
              <a:rect l="0" t="0" r="r" b="b"/>
              <a:pathLst>
                <a:path w="168" h="484">
                  <a:moveTo>
                    <a:pt x="0" y="484"/>
                  </a:moveTo>
                  <a:lnTo>
                    <a:pt x="0" y="45"/>
                  </a:lnTo>
                  <a:lnTo>
                    <a:pt x="168" y="0"/>
                  </a:lnTo>
                  <a:lnTo>
                    <a:pt x="168" y="442"/>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786" name="Freeform 1328"/>
            <p:cNvSpPr>
              <a:spLocks/>
            </p:cNvSpPr>
            <p:nvPr/>
          </p:nvSpPr>
          <p:spPr bwMode="gray">
            <a:xfrm flipH="1">
              <a:off x="6443139" y="2498679"/>
              <a:ext cx="2020" cy="30081"/>
            </a:xfrm>
            <a:custGeom>
              <a:avLst/>
              <a:gdLst/>
              <a:ahLst/>
              <a:cxnLst>
                <a:cxn ang="0">
                  <a:pos x="30" y="7"/>
                </a:cxn>
                <a:cxn ang="0">
                  <a:pos x="0" y="0"/>
                </a:cxn>
                <a:cxn ang="0">
                  <a:pos x="0" y="439"/>
                </a:cxn>
                <a:cxn ang="0">
                  <a:pos x="30" y="446"/>
                </a:cxn>
                <a:cxn ang="0">
                  <a:pos x="30" y="7"/>
                </a:cxn>
              </a:cxnLst>
              <a:rect l="0" t="0" r="r" b="b"/>
              <a:pathLst>
                <a:path w="30" h="446">
                  <a:moveTo>
                    <a:pt x="30" y="7"/>
                  </a:moveTo>
                  <a:lnTo>
                    <a:pt x="0" y="0"/>
                  </a:lnTo>
                  <a:lnTo>
                    <a:pt x="0" y="439"/>
                  </a:lnTo>
                  <a:lnTo>
                    <a:pt x="30" y="446"/>
                  </a:lnTo>
                  <a:lnTo>
                    <a:pt x="30" y="7"/>
                  </a:lnTo>
                  <a:close/>
                </a:path>
              </a:pathLst>
            </a:custGeom>
            <a:solidFill>
              <a:srgbClr val="FFFFFF"/>
            </a:solidFill>
            <a:ln w="6350" cap="flat" cmpd="sng">
              <a:solidFill>
                <a:srgbClr val="000000"/>
              </a:solidFill>
              <a:prstDash val="solid"/>
              <a:miter lim="800000"/>
              <a:headEnd/>
              <a:tailEnd/>
            </a:ln>
          </p:spPr>
          <p:txBody>
            <a:bodyPr/>
            <a:lstStyle/>
            <a:p>
              <a:endParaRPr lang="en-US" dirty="0"/>
            </a:p>
          </p:txBody>
        </p:sp>
        <p:sp>
          <p:nvSpPr>
            <p:cNvPr id="3787" name="Freeform 1329"/>
            <p:cNvSpPr>
              <a:spLocks/>
            </p:cNvSpPr>
            <p:nvPr/>
          </p:nvSpPr>
          <p:spPr bwMode="gray">
            <a:xfrm flipH="1">
              <a:off x="6431831" y="2495644"/>
              <a:ext cx="13326" cy="3508"/>
            </a:xfrm>
            <a:custGeom>
              <a:avLst/>
              <a:gdLst/>
              <a:ahLst/>
              <a:cxnLst>
                <a:cxn ang="0">
                  <a:pos x="198" y="7"/>
                </a:cxn>
                <a:cxn ang="0">
                  <a:pos x="165" y="0"/>
                </a:cxn>
                <a:cxn ang="0">
                  <a:pos x="0" y="45"/>
                </a:cxn>
                <a:cxn ang="0">
                  <a:pos x="30" y="52"/>
                </a:cxn>
                <a:cxn ang="0">
                  <a:pos x="198" y="7"/>
                </a:cxn>
              </a:cxnLst>
              <a:rect l="0" t="0" r="r" b="b"/>
              <a:pathLst>
                <a:path w="198" h="52">
                  <a:moveTo>
                    <a:pt x="198" y="7"/>
                  </a:moveTo>
                  <a:lnTo>
                    <a:pt x="165" y="0"/>
                  </a:lnTo>
                  <a:lnTo>
                    <a:pt x="0" y="45"/>
                  </a:lnTo>
                  <a:lnTo>
                    <a:pt x="30"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788" name="Freeform 1330"/>
            <p:cNvSpPr>
              <a:spLocks/>
            </p:cNvSpPr>
            <p:nvPr/>
          </p:nvSpPr>
          <p:spPr bwMode="gray">
            <a:xfrm flipH="1">
              <a:off x="6445023" y="2490855"/>
              <a:ext cx="1750" cy="2091"/>
            </a:xfrm>
            <a:custGeom>
              <a:avLst/>
              <a:gdLst/>
              <a:ahLst/>
              <a:cxnLst>
                <a:cxn ang="0">
                  <a:pos x="2" y="2"/>
                </a:cxn>
                <a:cxn ang="0">
                  <a:pos x="9" y="4"/>
                </a:cxn>
                <a:cxn ang="0">
                  <a:pos x="10" y="12"/>
                </a:cxn>
                <a:cxn ang="0">
                  <a:pos x="2" y="9"/>
                </a:cxn>
                <a:cxn ang="0">
                  <a:pos x="2" y="2"/>
                </a:cxn>
              </a:cxnLst>
              <a:rect l="0" t="0" r="r" b="b"/>
              <a:pathLst>
                <a:path w="11" h="13">
                  <a:moveTo>
                    <a:pt x="2" y="2"/>
                  </a:moveTo>
                  <a:cubicBezTo>
                    <a:pt x="4" y="0"/>
                    <a:pt x="7" y="1"/>
                    <a:pt x="9" y="4"/>
                  </a:cubicBezTo>
                  <a:cubicBezTo>
                    <a:pt x="11" y="7"/>
                    <a:pt x="11" y="10"/>
                    <a:pt x="10" y="12"/>
                  </a:cubicBezTo>
                  <a:cubicBezTo>
                    <a:pt x="8" y="13"/>
                    <a:pt x="5" y="12"/>
                    <a:pt x="2" y="9"/>
                  </a:cubicBezTo>
                  <a:cubicBezTo>
                    <a:pt x="0" y="6"/>
                    <a:pt x="0" y="3"/>
                    <a:pt x="2" y="2"/>
                  </a:cubicBezTo>
                  <a:close/>
                </a:path>
              </a:pathLst>
            </a:custGeom>
            <a:solidFill>
              <a:srgbClr val="000000"/>
            </a:solidFill>
            <a:ln w="6350" cmpd="sng">
              <a:solidFill>
                <a:srgbClr val="000000"/>
              </a:solidFill>
              <a:round/>
              <a:headEnd/>
              <a:tailEnd/>
            </a:ln>
          </p:spPr>
          <p:txBody>
            <a:bodyPr/>
            <a:lstStyle/>
            <a:p>
              <a:endParaRPr lang="en-US" dirty="0"/>
            </a:p>
          </p:txBody>
        </p:sp>
        <p:sp>
          <p:nvSpPr>
            <p:cNvPr id="3789" name="Freeform 1331"/>
            <p:cNvSpPr>
              <a:spLocks/>
            </p:cNvSpPr>
            <p:nvPr/>
          </p:nvSpPr>
          <p:spPr bwMode="gray">
            <a:xfrm flipH="1">
              <a:off x="6445023" y="2536718"/>
              <a:ext cx="1750" cy="1956"/>
            </a:xfrm>
            <a:custGeom>
              <a:avLst/>
              <a:gdLst/>
              <a:ahLst/>
              <a:cxnLst>
                <a:cxn ang="0">
                  <a:pos x="2" y="1"/>
                </a:cxn>
                <a:cxn ang="0">
                  <a:pos x="9" y="4"/>
                </a:cxn>
                <a:cxn ang="0">
                  <a:pos x="10" y="11"/>
                </a:cxn>
                <a:cxn ang="0">
                  <a:pos x="2" y="9"/>
                </a:cxn>
                <a:cxn ang="0">
                  <a:pos x="2" y="1"/>
                </a:cxn>
              </a:cxnLst>
              <a:rect l="0" t="0" r="r" b="b"/>
              <a:pathLst>
                <a:path w="11" h="12">
                  <a:moveTo>
                    <a:pt x="2" y="1"/>
                  </a:moveTo>
                  <a:cubicBezTo>
                    <a:pt x="4" y="0"/>
                    <a:pt x="7" y="1"/>
                    <a:pt x="9" y="4"/>
                  </a:cubicBezTo>
                  <a:cubicBezTo>
                    <a:pt x="11" y="6"/>
                    <a:pt x="11" y="10"/>
                    <a:pt x="10" y="11"/>
                  </a:cubicBezTo>
                  <a:cubicBezTo>
                    <a:pt x="8" y="12"/>
                    <a:pt x="5" y="11"/>
                    <a:pt x="2" y="9"/>
                  </a:cubicBezTo>
                  <a:cubicBezTo>
                    <a:pt x="0" y="6"/>
                    <a:pt x="0" y="3"/>
                    <a:pt x="2" y="1"/>
                  </a:cubicBezTo>
                  <a:close/>
                </a:path>
              </a:pathLst>
            </a:custGeom>
            <a:solidFill>
              <a:srgbClr val="000000"/>
            </a:solidFill>
            <a:ln w="6350" cmpd="sng">
              <a:solidFill>
                <a:srgbClr val="000000"/>
              </a:solidFill>
              <a:round/>
              <a:headEnd/>
              <a:tailEnd/>
            </a:ln>
          </p:spPr>
          <p:txBody>
            <a:bodyPr/>
            <a:lstStyle/>
            <a:p>
              <a:endParaRPr lang="en-US" dirty="0"/>
            </a:p>
          </p:txBody>
        </p:sp>
        <p:sp>
          <p:nvSpPr>
            <p:cNvPr id="3790" name="Freeform 1332"/>
            <p:cNvSpPr>
              <a:spLocks/>
            </p:cNvSpPr>
            <p:nvPr/>
          </p:nvSpPr>
          <p:spPr bwMode="gray">
            <a:xfrm flipH="1">
              <a:off x="6431158" y="2487349"/>
              <a:ext cx="14807" cy="50988"/>
            </a:xfrm>
            <a:custGeom>
              <a:avLst/>
              <a:gdLst/>
              <a:ahLst/>
              <a:cxnLst>
                <a:cxn ang="0">
                  <a:pos x="0" y="25"/>
                </a:cxn>
                <a:cxn ang="0">
                  <a:pos x="2" y="33"/>
                </a:cxn>
                <a:cxn ang="0">
                  <a:pos x="85" y="10"/>
                </a:cxn>
                <a:cxn ang="0">
                  <a:pos x="85" y="290"/>
                </a:cxn>
                <a:cxn ang="0">
                  <a:pos x="0" y="312"/>
                </a:cxn>
                <a:cxn ang="0">
                  <a:pos x="2" y="320"/>
                </a:cxn>
                <a:cxn ang="0">
                  <a:pos x="93" y="296"/>
                </a:cxn>
                <a:cxn ang="0">
                  <a:pos x="93" y="0"/>
                </a:cxn>
                <a:cxn ang="0">
                  <a:pos x="0" y="25"/>
                </a:cxn>
              </a:cxnLst>
              <a:rect l="0" t="0" r="r" b="b"/>
              <a:pathLst>
                <a:path w="93" h="320">
                  <a:moveTo>
                    <a:pt x="0" y="25"/>
                  </a:moveTo>
                  <a:cubicBezTo>
                    <a:pt x="2" y="33"/>
                    <a:pt x="2" y="33"/>
                    <a:pt x="2" y="33"/>
                  </a:cubicBezTo>
                  <a:cubicBezTo>
                    <a:pt x="2" y="33"/>
                    <a:pt x="76" y="13"/>
                    <a:pt x="85" y="10"/>
                  </a:cubicBezTo>
                  <a:cubicBezTo>
                    <a:pt x="85" y="20"/>
                    <a:pt x="85" y="284"/>
                    <a:pt x="85" y="290"/>
                  </a:cubicBezTo>
                  <a:cubicBezTo>
                    <a:pt x="79" y="291"/>
                    <a:pt x="0" y="312"/>
                    <a:pt x="0" y="312"/>
                  </a:cubicBezTo>
                  <a:cubicBezTo>
                    <a:pt x="2" y="320"/>
                    <a:pt x="2" y="320"/>
                    <a:pt x="2" y="320"/>
                  </a:cubicBezTo>
                  <a:cubicBezTo>
                    <a:pt x="93" y="296"/>
                    <a:pt x="93" y="296"/>
                    <a:pt x="93" y="296"/>
                  </a:cubicBezTo>
                  <a:cubicBezTo>
                    <a:pt x="93" y="0"/>
                    <a:pt x="93" y="0"/>
                    <a:pt x="93" y="0"/>
                  </a:cubicBezTo>
                  <a:lnTo>
                    <a:pt x="0" y="25"/>
                  </a:lnTo>
                  <a:close/>
                </a:path>
              </a:pathLst>
            </a:custGeom>
            <a:solidFill>
              <a:schemeClr val="tx1">
                <a:lumMod val="65000"/>
                <a:lumOff val="3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791" name="Freeform 1333"/>
            <p:cNvSpPr>
              <a:spLocks/>
            </p:cNvSpPr>
            <p:nvPr/>
          </p:nvSpPr>
          <p:spPr bwMode="gray">
            <a:xfrm flipH="1">
              <a:off x="6531172" y="2576241"/>
              <a:ext cx="29277" cy="29338"/>
            </a:xfrm>
            <a:custGeom>
              <a:avLst/>
              <a:gdLst/>
              <a:ahLst/>
              <a:cxnLst>
                <a:cxn ang="0">
                  <a:pos x="187" y="435"/>
                </a:cxn>
                <a:cxn ang="0">
                  <a:pos x="0" y="241"/>
                </a:cxn>
                <a:cxn ang="0">
                  <a:pos x="435" y="0"/>
                </a:cxn>
                <a:cxn ang="0">
                  <a:pos x="380" y="383"/>
                </a:cxn>
                <a:cxn ang="0">
                  <a:pos x="187" y="435"/>
                </a:cxn>
              </a:cxnLst>
              <a:rect l="0" t="0" r="r" b="b"/>
              <a:pathLst>
                <a:path w="435" h="435">
                  <a:moveTo>
                    <a:pt x="187" y="435"/>
                  </a:moveTo>
                  <a:lnTo>
                    <a:pt x="0" y="241"/>
                  </a:lnTo>
                  <a:lnTo>
                    <a:pt x="435" y="0"/>
                  </a:lnTo>
                  <a:lnTo>
                    <a:pt x="380" y="383"/>
                  </a:lnTo>
                  <a:lnTo>
                    <a:pt x="187" y="435"/>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792" name="Freeform 1334"/>
            <p:cNvSpPr>
              <a:spLocks/>
            </p:cNvSpPr>
            <p:nvPr/>
          </p:nvSpPr>
          <p:spPr bwMode="gray">
            <a:xfrm flipH="1">
              <a:off x="6650300" y="2542788"/>
              <a:ext cx="30825" cy="30282"/>
            </a:xfrm>
            <a:custGeom>
              <a:avLst/>
              <a:gdLst/>
              <a:ahLst/>
              <a:cxnLst>
                <a:cxn ang="0">
                  <a:pos x="187" y="449"/>
                </a:cxn>
                <a:cxn ang="0">
                  <a:pos x="0" y="255"/>
                </a:cxn>
                <a:cxn ang="0">
                  <a:pos x="458" y="0"/>
                </a:cxn>
                <a:cxn ang="0">
                  <a:pos x="380" y="397"/>
                </a:cxn>
                <a:cxn ang="0">
                  <a:pos x="187" y="449"/>
                </a:cxn>
              </a:cxnLst>
              <a:rect l="0" t="0" r="r" b="b"/>
              <a:pathLst>
                <a:path w="458" h="449">
                  <a:moveTo>
                    <a:pt x="187" y="449"/>
                  </a:moveTo>
                  <a:lnTo>
                    <a:pt x="0" y="255"/>
                  </a:lnTo>
                  <a:lnTo>
                    <a:pt x="458" y="0"/>
                  </a:lnTo>
                  <a:lnTo>
                    <a:pt x="380" y="397"/>
                  </a:lnTo>
                  <a:lnTo>
                    <a:pt x="187" y="449"/>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793" name="Freeform 1335"/>
            <p:cNvSpPr>
              <a:spLocks/>
            </p:cNvSpPr>
            <p:nvPr/>
          </p:nvSpPr>
          <p:spPr bwMode="gray">
            <a:xfrm flipH="1">
              <a:off x="6508962" y="2583592"/>
              <a:ext cx="33518" cy="37027"/>
            </a:xfrm>
            <a:custGeom>
              <a:avLst/>
              <a:gdLst/>
              <a:ahLst/>
              <a:cxnLst>
                <a:cxn ang="0">
                  <a:pos x="168" y="67"/>
                </a:cxn>
                <a:cxn ang="0">
                  <a:pos x="46" y="15"/>
                </a:cxn>
                <a:cxn ang="0">
                  <a:pos x="46" y="15"/>
                </a:cxn>
                <a:cxn ang="0">
                  <a:pos x="12" y="23"/>
                </a:cxn>
                <a:cxn ang="0">
                  <a:pos x="19" y="38"/>
                </a:cxn>
                <a:cxn ang="0">
                  <a:pos x="41" y="164"/>
                </a:cxn>
                <a:cxn ang="0">
                  <a:pos x="100" y="212"/>
                </a:cxn>
                <a:cxn ang="0">
                  <a:pos x="109" y="232"/>
                </a:cxn>
                <a:cxn ang="0">
                  <a:pos x="154" y="220"/>
                </a:cxn>
                <a:cxn ang="0">
                  <a:pos x="154" y="220"/>
                </a:cxn>
                <a:cxn ang="0">
                  <a:pos x="176" y="209"/>
                </a:cxn>
                <a:cxn ang="0">
                  <a:pos x="168" y="67"/>
                </a:cxn>
              </a:cxnLst>
              <a:rect l="0" t="0" r="r" b="b"/>
              <a:pathLst>
                <a:path w="211" h="232">
                  <a:moveTo>
                    <a:pt x="168" y="67"/>
                  </a:moveTo>
                  <a:cubicBezTo>
                    <a:pt x="134" y="21"/>
                    <a:pt x="82" y="0"/>
                    <a:pt x="46" y="15"/>
                  </a:cubicBezTo>
                  <a:cubicBezTo>
                    <a:pt x="46" y="15"/>
                    <a:pt x="46" y="15"/>
                    <a:pt x="46" y="15"/>
                  </a:cubicBezTo>
                  <a:cubicBezTo>
                    <a:pt x="12" y="23"/>
                    <a:pt x="12" y="23"/>
                    <a:pt x="12" y="23"/>
                  </a:cubicBezTo>
                  <a:cubicBezTo>
                    <a:pt x="19" y="38"/>
                    <a:pt x="19" y="38"/>
                    <a:pt x="19" y="38"/>
                  </a:cubicBezTo>
                  <a:cubicBezTo>
                    <a:pt x="0" y="70"/>
                    <a:pt x="8" y="121"/>
                    <a:pt x="41" y="164"/>
                  </a:cubicBezTo>
                  <a:cubicBezTo>
                    <a:pt x="58" y="187"/>
                    <a:pt x="79" y="203"/>
                    <a:pt x="100" y="212"/>
                  </a:cubicBezTo>
                  <a:cubicBezTo>
                    <a:pt x="109" y="232"/>
                    <a:pt x="109" y="232"/>
                    <a:pt x="109" y="232"/>
                  </a:cubicBezTo>
                  <a:cubicBezTo>
                    <a:pt x="154" y="220"/>
                    <a:pt x="154" y="220"/>
                    <a:pt x="154" y="220"/>
                  </a:cubicBezTo>
                  <a:cubicBezTo>
                    <a:pt x="154" y="220"/>
                    <a:pt x="154" y="220"/>
                    <a:pt x="154" y="220"/>
                  </a:cubicBezTo>
                  <a:cubicBezTo>
                    <a:pt x="162" y="218"/>
                    <a:pt x="169" y="214"/>
                    <a:pt x="176" y="209"/>
                  </a:cubicBezTo>
                  <a:cubicBezTo>
                    <a:pt x="211" y="183"/>
                    <a:pt x="208"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794" name="Freeform 1336"/>
            <p:cNvSpPr>
              <a:spLocks/>
            </p:cNvSpPr>
            <p:nvPr/>
          </p:nvSpPr>
          <p:spPr bwMode="gray">
            <a:xfrm flipH="1">
              <a:off x="6515961" y="2584065"/>
              <a:ext cx="33854" cy="38376"/>
            </a:xfrm>
            <a:custGeom>
              <a:avLst/>
              <a:gdLst/>
              <a:ahLst/>
              <a:cxnLst>
                <a:cxn ang="0">
                  <a:pos x="178" y="214"/>
                </a:cxn>
                <a:cxn ang="0">
                  <a:pos x="43" y="169"/>
                </a:cxn>
                <a:cxn ang="0">
                  <a:pos x="35" y="27"/>
                </a:cxn>
                <a:cxn ang="0">
                  <a:pos x="170" y="72"/>
                </a:cxn>
                <a:cxn ang="0">
                  <a:pos x="178" y="214"/>
                </a:cxn>
              </a:cxnLst>
              <a:rect l="0" t="0" r="r" b="b"/>
              <a:pathLst>
                <a:path w="213" h="241">
                  <a:moveTo>
                    <a:pt x="178" y="214"/>
                  </a:moveTo>
                  <a:cubicBezTo>
                    <a:pt x="142" y="241"/>
                    <a:pt x="82" y="221"/>
                    <a:pt x="43" y="169"/>
                  </a:cubicBezTo>
                  <a:cubicBezTo>
                    <a:pt x="3" y="117"/>
                    <a:pt x="0" y="54"/>
                    <a:pt x="35" y="27"/>
                  </a:cubicBezTo>
                  <a:cubicBezTo>
                    <a:pt x="70" y="0"/>
                    <a:pt x="131" y="20"/>
                    <a:pt x="170" y="72"/>
                  </a:cubicBezTo>
                  <a:cubicBezTo>
                    <a:pt x="210" y="124"/>
                    <a:pt x="213" y="188"/>
                    <a:pt x="178"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795" name="Freeform 1337"/>
            <p:cNvSpPr>
              <a:spLocks/>
            </p:cNvSpPr>
            <p:nvPr/>
          </p:nvSpPr>
          <p:spPr bwMode="gray">
            <a:xfrm flipH="1">
              <a:off x="6522624" y="2591551"/>
              <a:ext cx="20461" cy="23403"/>
            </a:xfrm>
            <a:custGeom>
              <a:avLst/>
              <a:gdLst/>
              <a:ahLst/>
              <a:cxnLst>
                <a:cxn ang="0">
                  <a:pos x="108" y="131"/>
                </a:cxn>
                <a:cxn ang="0">
                  <a:pos x="26" y="103"/>
                </a:cxn>
                <a:cxn ang="0">
                  <a:pos x="21" y="17"/>
                </a:cxn>
                <a:cxn ang="0">
                  <a:pos x="103" y="44"/>
                </a:cxn>
                <a:cxn ang="0">
                  <a:pos x="108" y="131"/>
                </a:cxn>
              </a:cxnLst>
              <a:rect l="0" t="0" r="r" b="b"/>
              <a:pathLst>
                <a:path w="129" h="147">
                  <a:moveTo>
                    <a:pt x="108" y="131"/>
                  </a:moveTo>
                  <a:cubicBezTo>
                    <a:pt x="86" y="147"/>
                    <a:pt x="50" y="135"/>
                    <a:pt x="26" y="103"/>
                  </a:cubicBezTo>
                  <a:cubicBezTo>
                    <a:pt x="2" y="72"/>
                    <a:pt x="0" y="33"/>
                    <a:pt x="21" y="17"/>
                  </a:cubicBezTo>
                  <a:cubicBezTo>
                    <a:pt x="43" y="0"/>
                    <a:pt x="79" y="13"/>
                    <a:pt x="103" y="44"/>
                  </a:cubicBezTo>
                  <a:cubicBezTo>
                    <a:pt x="127" y="76"/>
                    <a:pt x="129" y="114"/>
                    <a:pt x="108" y="131"/>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796" name="Freeform 1338"/>
            <p:cNvSpPr>
              <a:spLocks/>
            </p:cNvSpPr>
            <p:nvPr/>
          </p:nvSpPr>
          <p:spPr bwMode="gray">
            <a:xfrm flipH="1">
              <a:off x="6630109" y="2550005"/>
              <a:ext cx="33518" cy="36960"/>
            </a:xfrm>
            <a:custGeom>
              <a:avLst/>
              <a:gdLst/>
              <a:ahLst/>
              <a:cxnLst>
                <a:cxn ang="0">
                  <a:pos x="168" y="67"/>
                </a:cxn>
                <a:cxn ang="0">
                  <a:pos x="46" y="15"/>
                </a:cxn>
                <a:cxn ang="0">
                  <a:pos x="46" y="14"/>
                </a:cxn>
                <a:cxn ang="0">
                  <a:pos x="12" y="23"/>
                </a:cxn>
                <a:cxn ang="0">
                  <a:pos x="19" y="38"/>
                </a:cxn>
                <a:cxn ang="0">
                  <a:pos x="41" y="164"/>
                </a:cxn>
                <a:cxn ang="0">
                  <a:pos x="100" y="212"/>
                </a:cxn>
                <a:cxn ang="0">
                  <a:pos x="109" y="232"/>
                </a:cxn>
                <a:cxn ang="0">
                  <a:pos x="154" y="219"/>
                </a:cxn>
                <a:cxn ang="0">
                  <a:pos x="154" y="219"/>
                </a:cxn>
                <a:cxn ang="0">
                  <a:pos x="176" y="209"/>
                </a:cxn>
                <a:cxn ang="0">
                  <a:pos x="168" y="67"/>
                </a:cxn>
              </a:cxnLst>
              <a:rect l="0" t="0" r="r" b="b"/>
              <a:pathLst>
                <a:path w="211" h="232">
                  <a:moveTo>
                    <a:pt x="168" y="67"/>
                  </a:moveTo>
                  <a:cubicBezTo>
                    <a:pt x="133" y="21"/>
                    <a:pt x="82" y="0"/>
                    <a:pt x="46" y="15"/>
                  </a:cubicBezTo>
                  <a:cubicBezTo>
                    <a:pt x="46" y="14"/>
                    <a:pt x="46" y="14"/>
                    <a:pt x="46" y="14"/>
                  </a:cubicBezTo>
                  <a:cubicBezTo>
                    <a:pt x="12" y="23"/>
                    <a:pt x="12" y="23"/>
                    <a:pt x="12" y="23"/>
                  </a:cubicBezTo>
                  <a:cubicBezTo>
                    <a:pt x="19" y="38"/>
                    <a:pt x="19" y="38"/>
                    <a:pt x="19" y="38"/>
                  </a:cubicBezTo>
                  <a:cubicBezTo>
                    <a:pt x="0" y="70"/>
                    <a:pt x="8" y="121"/>
                    <a:pt x="41" y="164"/>
                  </a:cubicBezTo>
                  <a:cubicBezTo>
                    <a:pt x="58" y="186"/>
                    <a:pt x="78" y="203"/>
                    <a:pt x="100" y="212"/>
                  </a:cubicBezTo>
                  <a:cubicBezTo>
                    <a:pt x="109" y="232"/>
                    <a:pt x="109" y="232"/>
                    <a:pt x="109" y="232"/>
                  </a:cubicBezTo>
                  <a:cubicBezTo>
                    <a:pt x="154" y="219"/>
                    <a:pt x="154" y="219"/>
                    <a:pt x="154" y="219"/>
                  </a:cubicBezTo>
                  <a:cubicBezTo>
                    <a:pt x="154" y="219"/>
                    <a:pt x="154" y="219"/>
                    <a:pt x="154" y="219"/>
                  </a:cubicBezTo>
                  <a:cubicBezTo>
                    <a:pt x="162" y="218"/>
                    <a:pt x="169" y="214"/>
                    <a:pt x="176" y="209"/>
                  </a:cubicBezTo>
                  <a:cubicBezTo>
                    <a:pt x="211" y="183"/>
                    <a:pt x="207" y="119"/>
                    <a:pt x="168" y="67"/>
                  </a:cubicBezTo>
                  <a:close/>
                </a:path>
              </a:pathLst>
            </a:custGeom>
            <a:solidFill>
              <a:schemeClr val="tx1">
                <a:lumMod val="85000"/>
                <a:lumOff val="15000"/>
              </a:schemeClr>
            </a:solidFill>
            <a:ln w="6350" cap="flat" cmpd="sng">
              <a:noFill/>
              <a:prstDash val="solid"/>
              <a:miter lim="800000"/>
              <a:headEnd/>
              <a:tailEnd/>
            </a:ln>
          </p:spPr>
          <p:txBody>
            <a:bodyPr/>
            <a:lstStyle/>
            <a:p>
              <a:endParaRPr lang="en-US" dirty="0"/>
            </a:p>
          </p:txBody>
        </p:sp>
        <p:sp>
          <p:nvSpPr>
            <p:cNvPr id="3797" name="Freeform 1339"/>
            <p:cNvSpPr>
              <a:spLocks/>
            </p:cNvSpPr>
            <p:nvPr/>
          </p:nvSpPr>
          <p:spPr bwMode="gray">
            <a:xfrm flipH="1">
              <a:off x="6637108" y="2550410"/>
              <a:ext cx="33854" cy="38444"/>
            </a:xfrm>
            <a:custGeom>
              <a:avLst/>
              <a:gdLst/>
              <a:ahLst/>
              <a:cxnLst>
                <a:cxn ang="0">
                  <a:pos x="177" y="214"/>
                </a:cxn>
                <a:cxn ang="0">
                  <a:pos x="42" y="169"/>
                </a:cxn>
                <a:cxn ang="0">
                  <a:pos x="35" y="27"/>
                </a:cxn>
                <a:cxn ang="0">
                  <a:pos x="170" y="72"/>
                </a:cxn>
                <a:cxn ang="0">
                  <a:pos x="177" y="214"/>
                </a:cxn>
              </a:cxnLst>
              <a:rect l="0" t="0" r="r" b="b"/>
              <a:pathLst>
                <a:path w="213" h="241">
                  <a:moveTo>
                    <a:pt x="177" y="214"/>
                  </a:moveTo>
                  <a:cubicBezTo>
                    <a:pt x="142" y="241"/>
                    <a:pt x="82" y="221"/>
                    <a:pt x="42" y="169"/>
                  </a:cubicBezTo>
                  <a:cubicBezTo>
                    <a:pt x="3" y="117"/>
                    <a:pt x="0" y="53"/>
                    <a:pt x="35" y="27"/>
                  </a:cubicBezTo>
                  <a:cubicBezTo>
                    <a:pt x="70" y="0"/>
                    <a:pt x="131" y="20"/>
                    <a:pt x="170" y="72"/>
                  </a:cubicBezTo>
                  <a:cubicBezTo>
                    <a:pt x="209" y="124"/>
                    <a:pt x="213" y="187"/>
                    <a:pt x="177" y="214"/>
                  </a:cubicBezTo>
                  <a:close/>
                </a:path>
              </a:pathLst>
            </a:custGeom>
            <a:solidFill>
              <a:schemeClr val="tx1"/>
            </a:solidFill>
            <a:ln w="6350" cap="flat" cmpd="sng">
              <a:solidFill>
                <a:srgbClr val="000000"/>
              </a:solidFill>
              <a:prstDash val="solid"/>
              <a:miter lim="800000"/>
              <a:headEnd/>
              <a:tailEnd/>
            </a:ln>
          </p:spPr>
          <p:txBody>
            <a:bodyPr/>
            <a:lstStyle/>
            <a:p>
              <a:endParaRPr lang="en-US" dirty="0"/>
            </a:p>
          </p:txBody>
        </p:sp>
        <p:sp>
          <p:nvSpPr>
            <p:cNvPr id="3798" name="Freeform 1340"/>
            <p:cNvSpPr>
              <a:spLocks/>
            </p:cNvSpPr>
            <p:nvPr/>
          </p:nvSpPr>
          <p:spPr bwMode="gray">
            <a:xfrm flipH="1">
              <a:off x="6643771" y="2557964"/>
              <a:ext cx="20662" cy="23403"/>
            </a:xfrm>
            <a:custGeom>
              <a:avLst/>
              <a:gdLst/>
              <a:ahLst/>
              <a:cxnLst>
                <a:cxn ang="0">
                  <a:pos x="108" y="130"/>
                </a:cxn>
                <a:cxn ang="0">
                  <a:pos x="26" y="103"/>
                </a:cxn>
                <a:cxn ang="0">
                  <a:pos x="22" y="16"/>
                </a:cxn>
                <a:cxn ang="0">
                  <a:pos x="104" y="44"/>
                </a:cxn>
                <a:cxn ang="0">
                  <a:pos x="108" y="130"/>
                </a:cxn>
              </a:cxnLst>
              <a:rect l="0" t="0" r="r" b="b"/>
              <a:pathLst>
                <a:path w="130" h="147">
                  <a:moveTo>
                    <a:pt x="108" y="130"/>
                  </a:moveTo>
                  <a:cubicBezTo>
                    <a:pt x="87" y="147"/>
                    <a:pt x="50" y="134"/>
                    <a:pt x="26" y="103"/>
                  </a:cubicBezTo>
                  <a:cubicBezTo>
                    <a:pt x="2" y="71"/>
                    <a:pt x="0" y="33"/>
                    <a:pt x="22" y="16"/>
                  </a:cubicBezTo>
                  <a:cubicBezTo>
                    <a:pt x="43" y="0"/>
                    <a:pt x="80" y="12"/>
                    <a:pt x="104" y="44"/>
                  </a:cubicBezTo>
                  <a:cubicBezTo>
                    <a:pt x="128" y="75"/>
                    <a:pt x="130" y="114"/>
                    <a:pt x="108" y="130"/>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799" name="Freeform 1341"/>
            <p:cNvSpPr>
              <a:spLocks/>
            </p:cNvSpPr>
            <p:nvPr/>
          </p:nvSpPr>
          <p:spPr bwMode="gray">
            <a:xfrm flipH="1">
              <a:off x="6499876" y="2455312"/>
              <a:ext cx="184412" cy="161396"/>
            </a:xfrm>
            <a:custGeom>
              <a:avLst/>
              <a:gdLst/>
              <a:ahLst/>
              <a:cxnLst>
                <a:cxn ang="0">
                  <a:pos x="1144" y="727"/>
                </a:cxn>
                <a:cxn ang="0">
                  <a:pos x="1054" y="679"/>
                </a:cxn>
                <a:cxn ang="0">
                  <a:pos x="954" y="346"/>
                </a:cxn>
                <a:cxn ang="0">
                  <a:pos x="876" y="233"/>
                </a:cxn>
                <a:cxn ang="0">
                  <a:pos x="0" y="0"/>
                </a:cxn>
                <a:cxn ang="0">
                  <a:pos x="0" y="713"/>
                </a:cxn>
                <a:cxn ang="0">
                  <a:pos x="99" y="739"/>
                </a:cxn>
                <a:cxn ang="0">
                  <a:pos x="110" y="613"/>
                </a:cxn>
                <a:cxn ang="0">
                  <a:pos x="261" y="663"/>
                </a:cxn>
                <a:cxn ang="0">
                  <a:pos x="292" y="791"/>
                </a:cxn>
                <a:cxn ang="0">
                  <a:pos x="858" y="943"/>
                </a:cxn>
                <a:cxn ang="0">
                  <a:pos x="873" y="824"/>
                </a:cxn>
                <a:cxn ang="0">
                  <a:pos x="1024" y="874"/>
                </a:cxn>
                <a:cxn ang="0">
                  <a:pos x="1056" y="996"/>
                </a:cxn>
                <a:cxn ang="0">
                  <a:pos x="1089" y="1005"/>
                </a:cxn>
                <a:cxn ang="0">
                  <a:pos x="1144" y="1013"/>
                </a:cxn>
                <a:cxn ang="0">
                  <a:pos x="1144" y="727"/>
                </a:cxn>
              </a:cxnLst>
              <a:rect l="0" t="0" r="r" b="b"/>
              <a:pathLst>
                <a:path w="1160" h="1013">
                  <a:moveTo>
                    <a:pt x="1144" y="727"/>
                  </a:moveTo>
                  <a:cubicBezTo>
                    <a:pt x="1127" y="704"/>
                    <a:pt x="1054" y="679"/>
                    <a:pt x="1054" y="679"/>
                  </a:cubicBezTo>
                  <a:cubicBezTo>
                    <a:pt x="954" y="346"/>
                    <a:pt x="954" y="346"/>
                    <a:pt x="954" y="346"/>
                  </a:cubicBezTo>
                  <a:cubicBezTo>
                    <a:pt x="954" y="346"/>
                    <a:pt x="934" y="250"/>
                    <a:pt x="876" y="233"/>
                  </a:cubicBezTo>
                  <a:cubicBezTo>
                    <a:pt x="0" y="0"/>
                    <a:pt x="0" y="0"/>
                    <a:pt x="0" y="0"/>
                  </a:cubicBezTo>
                  <a:cubicBezTo>
                    <a:pt x="0" y="713"/>
                    <a:pt x="0" y="713"/>
                    <a:pt x="0" y="713"/>
                  </a:cubicBezTo>
                  <a:cubicBezTo>
                    <a:pt x="99" y="739"/>
                    <a:pt x="99" y="739"/>
                    <a:pt x="99" y="739"/>
                  </a:cubicBezTo>
                  <a:cubicBezTo>
                    <a:pt x="75" y="689"/>
                    <a:pt x="78" y="637"/>
                    <a:pt x="110" y="613"/>
                  </a:cubicBezTo>
                  <a:cubicBezTo>
                    <a:pt x="150" y="583"/>
                    <a:pt x="217" y="605"/>
                    <a:pt x="261" y="663"/>
                  </a:cubicBezTo>
                  <a:cubicBezTo>
                    <a:pt x="294" y="706"/>
                    <a:pt x="304" y="756"/>
                    <a:pt x="292" y="791"/>
                  </a:cubicBezTo>
                  <a:cubicBezTo>
                    <a:pt x="858" y="943"/>
                    <a:pt x="858" y="943"/>
                    <a:pt x="858" y="943"/>
                  </a:cubicBezTo>
                  <a:cubicBezTo>
                    <a:pt x="837" y="895"/>
                    <a:pt x="842" y="847"/>
                    <a:pt x="873" y="824"/>
                  </a:cubicBezTo>
                  <a:cubicBezTo>
                    <a:pt x="912" y="794"/>
                    <a:pt x="980" y="816"/>
                    <a:pt x="1024" y="874"/>
                  </a:cubicBezTo>
                  <a:cubicBezTo>
                    <a:pt x="1054" y="915"/>
                    <a:pt x="1066" y="961"/>
                    <a:pt x="1056" y="996"/>
                  </a:cubicBezTo>
                  <a:cubicBezTo>
                    <a:pt x="1089" y="1005"/>
                    <a:pt x="1089" y="1005"/>
                    <a:pt x="1089" y="1005"/>
                  </a:cubicBezTo>
                  <a:cubicBezTo>
                    <a:pt x="1144" y="1013"/>
                    <a:pt x="1144" y="1013"/>
                    <a:pt x="1144" y="1013"/>
                  </a:cubicBezTo>
                  <a:cubicBezTo>
                    <a:pt x="1144" y="1013"/>
                    <a:pt x="1160" y="750"/>
                    <a:pt x="1144" y="727"/>
                  </a:cubicBez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00" name="Freeform 1342"/>
            <p:cNvSpPr>
              <a:spLocks/>
            </p:cNvSpPr>
            <p:nvPr/>
          </p:nvSpPr>
          <p:spPr bwMode="gray">
            <a:xfrm flipH="1">
              <a:off x="6454580" y="2430762"/>
              <a:ext cx="229708" cy="61712"/>
            </a:xfrm>
            <a:custGeom>
              <a:avLst/>
              <a:gdLst/>
              <a:ahLst/>
              <a:cxnLst>
                <a:cxn ang="0">
                  <a:pos x="1344" y="0"/>
                </a:cxn>
                <a:cxn ang="0">
                  <a:pos x="0" y="364"/>
                </a:cxn>
                <a:cxn ang="0">
                  <a:pos x="1344" y="721"/>
                </a:cxn>
                <a:cxn ang="0">
                  <a:pos x="1564" y="780"/>
                </a:cxn>
                <a:cxn ang="0">
                  <a:pos x="2069" y="915"/>
                </a:cxn>
                <a:cxn ang="0">
                  <a:pos x="3413" y="551"/>
                </a:cxn>
                <a:cxn ang="0">
                  <a:pos x="1344" y="0"/>
                </a:cxn>
              </a:cxnLst>
              <a:rect l="0" t="0" r="r" b="b"/>
              <a:pathLst>
                <a:path w="3413" h="915">
                  <a:moveTo>
                    <a:pt x="1344" y="0"/>
                  </a:moveTo>
                  <a:lnTo>
                    <a:pt x="0" y="364"/>
                  </a:lnTo>
                  <a:lnTo>
                    <a:pt x="1344" y="721"/>
                  </a:lnTo>
                  <a:lnTo>
                    <a:pt x="1564" y="780"/>
                  </a:lnTo>
                  <a:lnTo>
                    <a:pt x="2069" y="915"/>
                  </a:lnTo>
                  <a:lnTo>
                    <a:pt x="3413" y="551"/>
                  </a:lnTo>
                  <a:lnTo>
                    <a:pt x="1344" y="0"/>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01" name="Freeform 1343"/>
            <p:cNvSpPr>
              <a:spLocks/>
            </p:cNvSpPr>
            <p:nvPr/>
          </p:nvSpPr>
          <p:spPr bwMode="gray">
            <a:xfrm flipH="1">
              <a:off x="6426111" y="2467924"/>
              <a:ext cx="118926" cy="95569"/>
            </a:xfrm>
            <a:custGeom>
              <a:avLst/>
              <a:gdLst/>
              <a:ahLst/>
              <a:cxnLst>
                <a:cxn ang="0">
                  <a:pos x="747" y="446"/>
                </a:cxn>
                <a:cxn ang="0">
                  <a:pos x="647" y="113"/>
                </a:cxn>
                <a:cxn ang="0">
                  <a:pos x="569" y="0"/>
                </a:cxn>
                <a:cxn ang="0">
                  <a:pos x="0" y="154"/>
                </a:cxn>
                <a:cxn ang="0">
                  <a:pos x="78" y="267"/>
                </a:cxn>
                <a:cxn ang="0">
                  <a:pos x="178" y="600"/>
                </a:cxn>
                <a:cxn ang="0">
                  <a:pos x="748" y="447"/>
                </a:cxn>
                <a:cxn ang="0">
                  <a:pos x="747" y="446"/>
                </a:cxn>
              </a:cxnLst>
              <a:rect l="0" t="0" r="r" b="b"/>
              <a:pathLst>
                <a:path w="748" h="600">
                  <a:moveTo>
                    <a:pt x="747" y="446"/>
                  </a:moveTo>
                  <a:cubicBezTo>
                    <a:pt x="647" y="113"/>
                    <a:pt x="647" y="113"/>
                    <a:pt x="647" y="113"/>
                  </a:cubicBezTo>
                  <a:cubicBezTo>
                    <a:pt x="647" y="113"/>
                    <a:pt x="626" y="18"/>
                    <a:pt x="569" y="0"/>
                  </a:cubicBezTo>
                  <a:cubicBezTo>
                    <a:pt x="0" y="154"/>
                    <a:pt x="0" y="154"/>
                    <a:pt x="0" y="154"/>
                  </a:cubicBezTo>
                  <a:cubicBezTo>
                    <a:pt x="58" y="171"/>
                    <a:pt x="78" y="267"/>
                    <a:pt x="78" y="267"/>
                  </a:cubicBezTo>
                  <a:cubicBezTo>
                    <a:pt x="178" y="600"/>
                    <a:pt x="178" y="600"/>
                    <a:pt x="178" y="600"/>
                  </a:cubicBezTo>
                  <a:cubicBezTo>
                    <a:pt x="748" y="447"/>
                    <a:pt x="748" y="447"/>
                    <a:pt x="748" y="447"/>
                  </a:cubicBezTo>
                  <a:cubicBezTo>
                    <a:pt x="747" y="447"/>
                    <a:pt x="747" y="446"/>
                    <a:pt x="747" y="446"/>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02" name="Line 1344"/>
            <p:cNvSpPr>
              <a:spLocks noChangeShapeType="1"/>
            </p:cNvSpPr>
            <p:nvPr/>
          </p:nvSpPr>
          <p:spPr bwMode="gray">
            <a:xfrm flipV="1">
              <a:off x="6527066" y="2450389"/>
              <a:ext cx="139117" cy="37297"/>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803" name="Line 1345"/>
            <p:cNvSpPr>
              <a:spLocks noChangeShapeType="1"/>
            </p:cNvSpPr>
            <p:nvPr/>
          </p:nvSpPr>
          <p:spPr bwMode="gray">
            <a:xfrm flipV="1">
              <a:off x="6509097" y="2445600"/>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804" name="Line 1346"/>
            <p:cNvSpPr>
              <a:spLocks noChangeShapeType="1"/>
            </p:cNvSpPr>
            <p:nvPr/>
          </p:nvSpPr>
          <p:spPr bwMode="gray">
            <a:xfrm flipV="1">
              <a:off x="6491126" y="2440676"/>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805" name="Line 1347"/>
            <p:cNvSpPr>
              <a:spLocks noChangeShapeType="1"/>
            </p:cNvSpPr>
            <p:nvPr/>
          </p:nvSpPr>
          <p:spPr bwMode="gray">
            <a:xfrm flipV="1">
              <a:off x="6473156" y="2435888"/>
              <a:ext cx="139117" cy="37095"/>
            </a:xfrm>
            <a:prstGeom prst="line">
              <a:avLst/>
            </a:pr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sp>
          <p:nvSpPr>
            <p:cNvPr id="3806" name="Freeform 1348"/>
            <p:cNvSpPr>
              <a:spLocks/>
            </p:cNvSpPr>
            <p:nvPr/>
          </p:nvSpPr>
          <p:spPr bwMode="gray">
            <a:xfrm flipH="1">
              <a:off x="6580641" y="2471701"/>
              <a:ext cx="97120" cy="74594"/>
            </a:xfrm>
            <a:custGeom>
              <a:avLst/>
              <a:gdLst/>
              <a:ahLst/>
              <a:cxnLst>
                <a:cxn ang="0">
                  <a:pos x="0" y="0"/>
                </a:cxn>
                <a:cxn ang="0">
                  <a:pos x="0" y="721"/>
                </a:cxn>
                <a:cxn ang="0">
                  <a:pos x="1443" y="1106"/>
                </a:cxn>
                <a:cxn ang="0">
                  <a:pos x="1443" y="385"/>
                </a:cxn>
                <a:cxn ang="0">
                  <a:pos x="0" y="0"/>
                </a:cxn>
              </a:cxnLst>
              <a:rect l="0" t="0" r="r" b="b"/>
              <a:pathLst>
                <a:path w="1443" h="1106">
                  <a:moveTo>
                    <a:pt x="0" y="0"/>
                  </a:moveTo>
                  <a:lnTo>
                    <a:pt x="0" y="721"/>
                  </a:lnTo>
                  <a:lnTo>
                    <a:pt x="1443" y="1106"/>
                  </a:lnTo>
                  <a:lnTo>
                    <a:pt x="1443" y="385"/>
                  </a:lnTo>
                  <a:lnTo>
                    <a:pt x="0" y="0"/>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07" name="Freeform 1349"/>
            <p:cNvSpPr>
              <a:spLocks/>
            </p:cNvSpPr>
            <p:nvPr/>
          </p:nvSpPr>
          <p:spPr bwMode="gray">
            <a:xfrm flipH="1">
              <a:off x="6535009" y="2499421"/>
              <a:ext cx="39103" cy="103461"/>
            </a:xfrm>
            <a:custGeom>
              <a:avLst/>
              <a:gdLst/>
              <a:ahLst/>
              <a:cxnLst>
                <a:cxn ang="0">
                  <a:pos x="581" y="154"/>
                </a:cxn>
                <a:cxn ang="0">
                  <a:pos x="0" y="0"/>
                </a:cxn>
                <a:cxn ang="0">
                  <a:pos x="0" y="1470"/>
                </a:cxn>
                <a:cxn ang="0">
                  <a:pos x="236" y="1534"/>
                </a:cxn>
                <a:cxn ang="0">
                  <a:pos x="572" y="1035"/>
                </a:cxn>
                <a:cxn ang="0">
                  <a:pos x="581" y="154"/>
                </a:cxn>
              </a:cxnLst>
              <a:rect l="0" t="0" r="r" b="b"/>
              <a:pathLst>
                <a:path w="581" h="1534">
                  <a:moveTo>
                    <a:pt x="581" y="154"/>
                  </a:moveTo>
                  <a:lnTo>
                    <a:pt x="0" y="0"/>
                  </a:lnTo>
                  <a:lnTo>
                    <a:pt x="0" y="1470"/>
                  </a:lnTo>
                  <a:lnTo>
                    <a:pt x="236" y="1534"/>
                  </a:lnTo>
                  <a:lnTo>
                    <a:pt x="572" y="1035"/>
                  </a:lnTo>
                  <a:lnTo>
                    <a:pt x="581" y="154"/>
                  </a:lnTo>
                  <a:close/>
                </a:path>
              </a:pathLst>
            </a:custGeom>
            <a:solidFill>
              <a:schemeClr val="bg1">
                <a:lumMod val="6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08" name="Freeform 1350"/>
            <p:cNvSpPr>
              <a:spLocks/>
            </p:cNvSpPr>
            <p:nvPr/>
          </p:nvSpPr>
          <p:spPr bwMode="gray">
            <a:xfrm flipH="1">
              <a:off x="6518788" y="2516350"/>
              <a:ext cx="14134" cy="46672"/>
            </a:xfrm>
            <a:custGeom>
              <a:avLst/>
              <a:gdLst/>
              <a:ahLst/>
              <a:cxnLst>
                <a:cxn ang="0">
                  <a:pos x="210" y="692"/>
                </a:cxn>
                <a:cxn ang="0">
                  <a:pos x="0" y="635"/>
                </a:cxn>
                <a:cxn ang="0">
                  <a:pos x="4" y="0"/>
                </a:cxn>
                <a:cxn ang="0">
                  <a:pos x="210" y="692"/>
                </a:cxn>
              </a:cxnLst>
              <a:rect l="0" t="0" r="r" b="b"/>
              <a:pathLst>
                <a:path w="210" h="692">
                  <a:moveTo>
                    <a:pt x="210" y="692"/>
                  </a:moveTo>
                  <a:lnTo>
                    <a:pt x="0" y="635"/>
                  </a:lnTo>
                  <a:lnTo>
                    <a:pt x="4" y="0"/>
                  </a:lnTo>
                  <a:lnTo>
                    <a:pt x="210" y="692"/>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09" name="Freeform 1351"/>
            <p:cNvSpPr>
              <a:spLocks/>
            </p:cNvSpPr>
            <p:nvPr/>
          </p:nvSpPr>
          <p:spPr bwMode="gray">
            <a:xfrm flipH="1">
              <a:off x="6537701" y="2507447"/>
              <a:ext cx="30354" cy="50517"/>
            </a:xfrm>
            <a:custGeom>
              <a:avLst/>
              <a:gdLst/>
              <a:ahLst/>
              <a:cxnLst>
                <a:cxn ang="0">
                  <a:pos x="0" y="0"/>
                </a:cxn>
                <a:cxn ang="0">
                  <a:pos x="0" y="626"/>
                </a:cxn>
                <a:cxn ang="0">
                  <a:pos x="451" y="749"/>
                </a:cxn>
                <a:cxn ang="0">
                  <a:pos x="451" y="120"/>
                </a:cxn>
                <a:cxn ang="0">
                  <a:pos x="0" y="0"/>
                </a:cxn>
              </a:cxnLst>
              <a:rect l="0" t="0" r="r" b="b"/>
              <a:pathLst>
                <a:path w="451" h="749">
                  <a:moveTo>
                    <a:pt x="0" y="0"/>
                  </a:moveTo>
                  <a:lnTo>
                    <a:pt x="0" y="626"/>
                  </a:lnTo>
                  <a:lnTo>
                    <a:pt x="451" y="749"/>
                  </a:lnTo>
                  <a:lnTo>
                    <a:pt x="451" y="120"/>
                  </a:lnTo>
                  <a:lnTo>
                    <a:pt x="0" y="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10" name="Freeform 1352"/>
            <p:cNvSpPr>
              <a:spLocks/>
            </p:cNvSpPr>
            <p:nvPr/>
          </p:nvSpPr>
          <p:spPr bwMode="gray">
            <a:xfrm flipH="1">
              <a:off x="6427861" y="2486674"/>
              <a:ext cx="103176" cy="76483"/>
            </a:xfrm>
            <a:custGeom>
              <a:avLst/>
              <a:gdLst/>
              <a:ahLst/>
              <a:cxnLst>
                <a:cxn ang="0">
                  <a:pos x="234" y="1134"/>
                </a:cxn>
                <a:cxn ang="0">
                  <a:pos x="0" y="348"/>
                </a:cxn>
                <a:cxn ang="0">
                  <a:pos x="1302" y="0"/>
                </a:cxn>
                <a:cxn ang="0">
                  <a:pos x="1533" y="785"/>
                </a:cxn>
                <a:cxn ang="0">
                  <a:pos x="234" y="1134"/>
                </a:cxn>
              </a:cxnLst>
              <a:rect l="0" t="0" r="r" b="b"/>
              <a:pathLst>
                <a:path w="1533" h="1134">
                  <a:moveTo>
                    <a:pt x="234" y="1134"/>
                  </a:moveTo>
                  <a:lnTo>
                    <a:pt x="0" y="348"/>
                  </a:lnTo>
                  <a:lnTo>
                    <a:pt x="1302" y="0"/>
                  </a:lnTo>
                  <a:lnTo>
                    <a:pt x="1533" y="785"/>
                  </a:lnTo>
                  <a:lnTo>
                    <a:pt x="234" y="1134"/>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11" name="Freeform 1353"/>
            <p:cNvSpPr>
              <a:spLocks/>
            </p:cNvSpPr>
            <p:nvPr/>
          </p:nvSpPr>
          <p:spPr bwMode="gray">
            <a:xfrm flipH="1">
              <a:off x="6409419" y="2539146"/>
              <a:ext cx="107282" cy="77561"/>
            </a:xfrm>
            <a:custGeom>
              <a:avLst/>
              <a:gdLst/>
              <a:ahLst/>
              <a:cxnLst>
                <a:cxn ang="0">
                  <a:pos x="659" y="47"/>
                </a:cxn>
                <a:cxn ang="0">
                  <a:pos x="570" y="0"/>
                </a:cxn>
                <a:cxn ang="0">
                  <a:pos x="0" y="153"/>
                </a:cxn>
                <a:cxn ang="0">
                  <a:pos x="63" y="180"/>
                </a:cxn>
                <a:cxn ang="0">
                  <a:pos x="90" y="201"/>
                </a:cxn>
                <a:cxn ang="0">
                  <a:pos x="90" y="487"/>
                </a:cxn>
                <a:cxn ang="0">
                  <a:pos x="659" y="337"/>
                </a:cxn>
                <a:cxn ang="0">
                  <a:pos x="659" y="47"/>
                </a:cxn>
              </a:cxnLst>
              <a:rect l="0" t="0" r="r" b="b"/>
              <a:pathLst>
                <a:path w="675" h="487">
                  <a:moveTo>
                    <a:pt x="659" y="47"/>
                  </a:moveTo>
                  <a:cubicBezTo>
                    <a:pt x="644" y="26"/>
                    <a:pt x="581" y="4"/>
                    <a:pt x="570" y="0"/>
                  </a:cubicBezTo>
                  <a:cubicBezTo>
                    <a:pt x="0" y="153"/>
                    <a:pt x="0" y="153"/>
                    <a:pt x="0" y="153"/>
                  </a:cubicBezTo>
                  <a:cubicBezTo>
                    <a:pt x="0" y="153"/>
                    <a:pt x="35" y="165"/>
                    <a:pt x="63" y="180"/>
                  </a:cubicBezTo>
                  <a:cubicBezTo>
                    <a:pt x="75" y="187"/>
                    <a:pt x="85" y="194"/>
                    <a:pt x="90" y="201"/>
                  </a:cubicBezTo>
                  <a:cubicBezTo>
                    <a:pt x="106" y="224"/>
                    <a:pt x="90" y="487"/>
                    <a:pt x="90" y="487"/>
                  </a:cubicBezTo>
                  <a:cubicBezTo>
                    <a:pt x="659" y="337"/>
                    <a:pt x="659" y="337"/>
                    <a:pt x="659" y="337"/>
                  </a:cubicBezTo>
                  <a:cubicBezTo>
                    <a:pt x="659" y="337"/>
                    <a:pt x="675" y="71"/>
                    <a:pt x="659" y="47"/>
                  </a:cubicBez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12" name="Freeform 1354"/>
            <p:cNvSpPr>
              <a:spLocks/>
            </p:cNvSpPr>
            <p:nvPr/>
          </p:nvSpPr>
          <p:spPr bwMode="gray">
            <a:xfrm flipH="1">
              <a:off x="6485541" y="2572599"/>
              <a:ext cx="11307" cy="14838"/>
            </a:xfrm>
            <a:custGeom>
              <a:avLst/>
              <a:gdLst/>
              <a:ahLst/>
              <a:cxnLst>
                <a:cxn ang="0">
                  <a:pos x="0" y="220"/>
                </a:cxn>
                <a:cxn ang="0">
                  <a:pos x="0" y="45"/>
                </a:cxn>
                <a:cxn ang="0">
                  <a:pos x="168" y="0"/>
                </a:cxn>
                <a:cxn ang="0">
                  <a:pos x="168" y="175"/>
                </a:cxn>
                <a:cxn ang="0">
                  <a:pos x="0" y="220"/>
                </a:cxn>
              </a:cxnLst>
              <a:rect l="0" t="0" r="r" b="b"/>
              <a:pathLst>
                <a:path w="168" h="220">
                  <a:moveTo>
                    <a:pt x="0" y="220"/>
                  </a:moveTo>
                  <a:lnTo>
                    <a:pt x="0" y="45"/>
                  </a:lnTo>
                  <a:lnTo>
                    <a:pt x="168" y="0"/>
                  </a:lnTo>
                  <a:lnTo>
                    <a:pt x="168" y="175"/>
                  </a:lnTo>
                  <a:lnTo>
                    <a:pt x="0" y="220"/>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13" name="Freeform 1355"/>
            <p:cNvSpPr>
              <a:spLocks/>
            </p:cNvSpPr>
            <p:nvPr/>
          </p:nvSpPr>
          <p:spPr bwMode="gray">
            <a:xfrm flipH="1">
              <a:off x="6416083" y="2553916"/>
              <a:ext cx="11307" cy="14703"/>
            </a:xfrm>
            <a:custGeom>
              <a:avLst/>
              <a:gdLst/>
              <a:ahLst/>
              <a:cxnLst>
                <a:cxn ang="0">
                  <a:pos x="0" y="218"/>
                </a:cxn>
                <a:cxn ang="0">
                  <a:pos x="0" y="45"/>
                </a:cxn>
                <a:cxn ang="0">
                  <a:pos x="168" y="0"/>
                </a:cxn>
                <a:cxn ang="0">
                  <a:pos x="168" y="173"/>
                </a:cxn>
                <a:cxn ang="0">
                  <a:pos x="0" y="218"/>
                </a:cxn>
              </a:cxnLst>
              <a:rect l="0" t="0" r="r" b="b"/>
              <a:pathLst>
                <a:path w="168" h="218">
                  <a:moveTo>
                    <a:pt x="0" y="218"/>
                  </a:moveTo>
                  <a:lnTo>
                    <a:pt x="0" y="45"/>
                  </a:lnTo>
                  <a:lnTo>
                    <a:pt x="168" y="0"/>
                  </a:lnTo>
                  <a:lnTo>
                    <a:pt x="168" y="173"/>
                  </a:lnTo>
                  <a:lnTo>
                    <a:pt x="0" y="218"/>
                  </a:lnTo>
                  <a:close/>
                </a:path>
              </a:pathLst>
            </a:custGeom>
            <a:gradFill>
              <a:gsLst>
                <a:gs pos="63000">
                  <a:schemeClr val="accent1">
                    <a:lumMod val="20000"/>
                    <a:lumOff val="80000"/>
                  </a:schemeClr>
                </a:gs>
                <a:gs pos="77000">
                  <a:schemeClr val="accent1">
                    <a:lumMod val="20000"/>
                    <a:lumOff val="80000"/>
                  </a:schemeClr>
                </a:gs>
                <a:gs pos="29000">
                  <a:schemeClr val="accent1">
                    <a:lumMod val="40000"/>
                    <a:lumOff val="60000"/>
                  </a:schemeClr>
                </a:gs>
                <a:gs pos="40000">
                  <a:schemeClr val="accent1">
                    <a:lumMod val="40000"/>
                    <a:lumOff val="6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14" name="Freeform 1356"/>
            <p:cNvSpPr>
              <a:spLocks/>
            </p:cNvSpPr>
            <p:nvPr/>
          </p:nvSpPr>
          <p:spPr bwMode="gray">
            <a:xfrm flipH="1">
              <a:off x="6485541" y="2588853"/>
              <a:ext cx="11307" cy="8430"/>
            </a:xfrm>
            <a:custGeom>
              <a:avLst/>
              <a:gdLst/>
              <a:ahLst/>
              <a:cxnLst>
                <a:cxn ang="0">
                  <a:pos x="0" y="125"/>
                </a:cxn>
                <a:cxn ang="0">
                  <a:pos x="0" y="45"/>
                </a:cxn>
                <a:cxn ang="0">
                  <a:pos x="168" y="0"/>
                </a:cxn>
                <a:cxn ang="0">
                  <a:pos x="168" y="80"/>
                </a:cxn>
                <a:cxn ang="0">
                  <a:pos x="0" y="125"/>
                </a:cxn>
              </a:cxnLst>
              <a:rect l="0" t="0" r="r" b="b"/>
              <a:pathLst>
                <a:path w="168" h="125">
                  <a:moveTo>
                    <a:pt x="0" y="125"/>
                  </a:moveTo>
                  <a:lnTo>
                    <a:pt x="0" y="45"/>
                  </a:lnTo>
                  <a:lnTo>
                    <a:pt x="168" y="0"/>
                  </a:lnTo>
                  <a:lnTo>
                    <a:pt x="168" y="80"/>
                  </a:lnTo>
                  <a:lnTo>
                    <a:pt x="0" y="125"/>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15" name="Freeform 1357"/>
            <p:cNvSpPr>
              <a:spLocks/>
            </p:cNvSpPr>
            <p:nvPr/>
          </p:nvSpPr>
          <p:spPr bwMode="gray">
            <a:xfrm flipH="1">
              <a:off x="6416083" y="2570037"/>
              <a:ext cx="11307" cy="8633"/>
            </a:xfrm>
            <a:custGeom>
              <a:avLst/>
              <a:gdLst/>
              <a:ahLst/>
              <a:cxnLst>
                <a:cxn ang="0">
                  <a:pos x="0" y="128"/>
                </a:cxn>
                <a:cxn ang="0">
                  <a:pos x="0" y="45"/>
                </a:cxn>
                <a:cxn ang="0">
                  <a:pos x="168" y="0"/>
                </a:cxn>
                <a:cxn ang="0">
                  <a:pos x="168" y="83"/>
                </a:cxn>
                <a:cxn ang="0">
                  <a:pos x="0" y="128"/>
                </a:cxn>
              </a:cxnLst>
              <a:rect l="0" t="0" r="r" b="b"/>
              <a:pathLst>
                <a:path w="168" h="128">
                  <a:moveTo>
                    <a:pt x="0" y="128"/>
                  </a:moveTo>
                  <a:lnTo>
                    <a:pt x="0" y="45"/>
                  </a:lnTo>
                  <a:lnTo>
                    <a:pt x="168" y="0"/>
                  </a:lnTo>
                  <a:lnTo>
                    <a:pt x="168" y="83"/>
                  </a:lnTo>
                  <a:lnTo>
                    <a:pt x="0" y="128"/>
                  </a:lnTo>
                  <a:close/>
                </a:path>
              </a:pathLst>
            </a:custGeom>
            <a:gradFill>
              <a:gsLst>
                <a:gs pos="16000">
                  <a:schemeClr val="accent4">
                    <a:lumMod val="40000"/>
                    <a:lumOff val="60000"/>
                  </a:schemeClr>
                </a:gs>
                <a:gs pos="91667">
                  <a:schemeClr val="bg1"/>
                </a:gs>
                <a:gs pos="34000">
                  <a:schemeClr val="accent4">
                    <a:lumMod val="20000"/>
                    <a:lumOff val="80000"/>
                  </a:schemeClr>
                </a:gs>
                <a:gs pos="0">
                  <a:schemeClr val="accent4">
                    <a:lumMod val="60000"/>
                    <a:lumOff val="40000"/>
                  </a:schemeClr>
                </a:gs>
              </a:gsLst>
              <a:lin ang="7800000" scaled="0"/>
            </a:gradFill>
            <a:ln w="3175" cap="flat">
              <a:solidFill>
                <a:srgbClr val="000000">
                  <a:alpha val="20000"/>
                </a:srgbClr>
              </a:solid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16" name="Freeform 1358"/>
            <p:cNvSpPr>
              <a:spLocks noEditPoints="1"/>
            </p:cNvSpPr>
            <p:nvPr/>
          </p:nvSpPr>
          <p:spPr bwMode="gray">
            <a:xfrm flipH="1">
              <a:off x="6434187" y="2556210"/>
              <a:ext cx="45632" cy="44244"/>
            </a:xfrm>
            <a:custGeom>
              <a:avLst/>
              <a:gdLst/>
              <a:ahLst/>
              <a:cxnLst>
                <a:cxn ang="0">
                  <a:pos x="0" y="186"/>
                </a:cxn>
                <a:cxn ang="0">
                  <a:pos x="0" y="394"/>
                </a:cxn>
                <a:cxn ang="0">
                  <a:pos x="678" y="212"/>
                </a:cxn>
                <a:cxn ang="0">
                  <a:pos x="678" y="0"/>
                </a:cxn>
                <a:cxn ang="0">
                  <a:pos x="0" y="186"/>
                </a:cxn>
                <a:cxn ang="0">
                  <a:pos x="0" y="656"/>
                </a:cxn>
                <a:cxn ang="0">
                  <a:pos x="678" y="470"/>
                </a:cxn>
                <a:cxn ang="0">
                  <a:pos x="678" y="278"/>
                </a:cxn>
                <a:cxn ang="0">
                  <a:pos x="0" y="460"/>
                </a:cxn>
                <a:cxn ang="0">
                  <a:pos x="0" y="656"/>
                </a:cxn>
              </a:cxnLst>
              <a:rect l="0" t="0" r="r" b="b"/>
              <a:pathLst>
                <a:path w="678" h="656">
                  <a:moveTo>
                    <a:pt x="0" y="186"/>
                  </a:moveTo>
                  <a:lnTo>
                    <a:pt x="0" y="394"/>
                  </a:lnTo>
                  <a:lnTo>
                    <a:pt x="678" y="212"/>
                  </a:lnTo>
                  <a:lnTo>
                    <a:pt x="678" y="0"/>
                  </a:lnTo>
                  <a:lnTo>
                    <a:pt x="0" y="186"/>
                  </a:lnTo>
                  <a:close/>
                  <a:moveTo>
                    <a:pt x="0" y="656"/>
                  </a:moveTo>
                  <a:lnTo>
                    <a:pt x="678" y="470"/>
                  </a:lnTo>
                  <a:lnTo>
                    <a:pt x="678" y="278"/>
                  </a:lnTo>
                  <a:lnTo>
                    <a:pt x="0" y="460"/>
                  </a:lnTo>
                  <a:lnTo>
                    <a:pt x="0" y="656"/>
                  </a:lnTo>
                  <a:close/>
                </a:path>
              </a:pathLst>
            </a:custGeom>
            <a:solidFill>
              <a:schemeClr val="tx1">
                <a:lumMod val="75000"/>
                <a:lumOff val="25000"/>
              </a:schemeClr>
            </a:solidFill>
            <a:ln w="6350" cap="flat" cmpd="sng">
              <a:noFill/>
              <a:prstDash val="solid"/>
              <a:miter lim="800000"/>
              <a:headEnd/>
              <a:tailEnd/>
            </a:ln>
          </p:spPr>
          <p:txBody>
            <a:bodyPr/>
            <a:lstStyle/>
            <a:p>
              <a:endParaRPr lang="en-US" dirty="0"/>
            </a:p>
          </p:txBody>
        </p:sp>
        <p:sp>
          <p:nvSpPr>
            <p:cNvPr id="3817" name="Freeform 1359"/>
            <p:cNvSpPr>
              <a:spLocks/>
            </p:cNvSpPr>
            <p:nvPr/>
          </p:nvSpPr>
          <p:spPr bwMode="gray">
            <a:xfrm flipH="1">
              <a:off x="6410833" y="2583930"/>
              <a:ext cx="100350" cy="36016"/>
            </a:xfrm>
            <a:custGeom>
              <a:avLst/>
              <a:gdLst/>
              <a:ahLst/>
              <a:cxnLst>
                <a:cxn ang="0">
                  <a:pos x="630" y="2"/>
                </a:cxn>
                <a:cxn ang="0">
                  <a:pos x="627" y="0"/>
                </a:cxn>
                <a:cxn ang="0">
                  <a:pos x="627" y="5"/>
                </a:cxn>
                <a:cxn ang="0">
                  <a:pos x="434" y="58"/>
                </a:cxn>
                <a:cxn ang="0">
                  <a:pos x="234" y="115"/>
                </a:cxn>
                <a:cxn ang="0">
                  <a:pos x="0" y="149"/>
                </a:cxn>
                <a:cxn ang="0">
                  <a:pos x="0" y="198"/>
                </a:cxn>
                <a:cxn ang="0">
                  <a:pos x="234" y="165"/>
                </a:cxn>
                <a:cxn ang="0">
                  <a:pos x="434" y="108"/>
                </a:cxn>
                <a:cxn ang="0">
                  <a:pos x="610" y="61"/>
                </a:cxn>
                <a:cxn ang="0">
                  <a:pos x="610" y="61"/>
                </a:cxn>
                <a:cxn ang="0">
                  <a:pos x="610" y="61"/>
                </a:cxn>
                <a:cxn ang="0">
                  <a:pos x="627" y="55"/>
                </a:cxn>
                <a:cxn ang="0">
                  <a:pos x="630" y="51"/>
                </a:cxn>
                <a:cxn ang="0">
                  <a:pos x="630" y="2"/>
                </a:cxn>
              </a:cxnLst>
              <a:rect l="0" t="0" r="r" b="b"/>
              <a:pathLst>
                <a:path w="631" h="226">
                  <a:moveTo>
                    <a:pt x="630" y="2"/>
                  </a:moveTo>
                  <a:cubicBezTo>
                    <a:pt x="630" y="1"/>
                    <a:pt x="629" y="0"/>
                    <a:pt x="627" y="0"/>
                  </a:cubicBezTo>
                  <a:cubicBezTo>
                    <a:pt x="627" y="5"/>
                    <a:pt x="627" y="5"/>
                    <a:pt x="627" y="5"/>
                  </a:cubicBezTo>
                  <a:cubicBezTo>
                    <a:pt x="604" y="16"/>
                    <a:pt x="492" y="42"/>
                    <a:pt x="434" y="58"/>
                  </a:cubicBezTo>
                  <a:cubicBezTo>
                    <a:pt x="374" y="75"/>
                    <a:pt x="289" y="99"/>
                    <a:pt x="234" y="115"/>
                  </a:cubicBezTo>
                  <a:cubicBezTo>
                    <a:pt x="178" y="131"/>
                    <a:pt x="39" y="174"/>
                    <a:pt x="0" y="149"/>
                  </a:cubicBezTo>
                  <a:cubicBezTo>
                    <a:pt x="0" y="198"/>
                    <a:pt x="0" y="198"/>
                    <a:pt x="0" y="198"/>
                  </a:cubicBezTo>
                  <a:cubicBezTo>
                    <a:pt x="39" y="226"/>
                    <a:pt x="178" y="181"/>
                    <a:pt x="234" y="165"/>
                  </a:cubicBezTo>
                  <a:cubicBezTo>
                    <a:pt x="289" y="149"/>
                    <a:pt x="374" y="125"/>
                    <a:pt x="434" y="108"/>
                  </a:cubicBezTo>
                  <a:cubicBezTo>
                    <a:pt x="483" y="94"/>
                    <a:pt x="570" y="74"/>
                    <a:pt x="610" y="61"/>
                  </a:cubicBezTo>
                  <a:cubicBezTo>
                    <a:pt x="610" y="61"/>
                    <a:pt x="610" y="61"/>
                    <a:pt x="610" y="61"/>
                  </a:cubicBezTo>
                  <a:cubicBezTo>
                    <a:pt x="610" y="61"/>
                    <a:pt x="610" y="61"/>
                    <a:pt x="610" y="61"/>
                  </a:cubicBezTo>
                  <a:cubicBezTo>
                    <a:pt x="616" y="59"/>
                    <a:pt x="627" y="55"/>
                    <a:pt x="627" y="55"/>
                  </a:cubicBezTo>
                  <a:cubicBezTo>
                    <a:pt x="629" y="53"/>
                    <a:pt x="631" y="52"/>
                    <a:pt x="630" y="51"/>
                  </a:cubicBezTo>
                  <a:lnTo>
                    <a:pt x="630" y="2"/>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18" name="Freeform 1360"/>
            <p:cNvSpPr>
              <a:spLocks/>
            </p:cNvSpPr>
            <p:nvPr/>
          </p:nvSpPr>
          <p:spPr bwMode="gray">
            <a:xfrm flipH="1">
              <a:off x="6535345" y="2524780"/>
              <a:ext cx="11105" cy="32644"/>
            </a:xfrm>
            <a:custGeom>
              <a:avLst/>
              <a:gdLst/>
              <a:ahLst/>
              <a:cxnLst>
                <a:cxn ang="0">
                  <a:pos x="0" y="484"/>
                </a:cxn>
                <a:cxn ang="0">
                  <a:pos x="0" y="45"/>
                </a:cxn>
                <a:cxn ang="0">
                  <a:pos x="165" y="0"/>
                </a:cxn>
                <a:cxn ang="0">
                  <a:pos x="165" y="440"/>
                </a:cxn>
                <a:cxn ang="0">
                  <a:pos x="0" y="484"/>
                </a:cxn>
              </a:cxnLst>
              <a:rect l="0" t="0" r="r" b="b"/>
              <a:pathLst>
                <a:path w="165" h="484">
                  <a:moveTo>
                    <a:pt x="0" y="484"/>
                  </a:moveTo>
                  <a:lnTo>
                    <a:pt x="0" y="45"/>
                  </a:lnTo>
                  <a:lnTo>
                    <a:pt x="165" y="0"/>
                  </a:lnTo>
                  <a:lnTo>
                    <a:pt x="165" y="440"/>
                  </a:lnTo>
                  <a:lnTo>
                    <a:pt x="0" y="48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endParaRPr lang="en-US" dirty="0"/>
            </a:p>
          </p:txBody>
        </p:sp>
        <p:sp>
          <p:nvSpPr>
            <p:cNvPr id="3819" name="Freeform 1361"/>
            <p:cNvSpPr>
              <a:spLocks/>
            </p:cNvSpPr>
            <p:nvPr/>
          </p:nvSpPr>
          <p:spPr bwMode="gray">
            <a:xfrm flipH="1">
              <a:off x="6546450" y="2527343"/>
              <a:ext cx="2221" cy="30081"/>
            </a:xfrm>
            <a:custGeom>
              <a:avLst/>
              <a:gdLst/>
              <a:ahLst/>
              <a:cxnLst>
                <a:cxn ang="0">
                  <a:pos x="33" y="7"/>
                </a:cxn>
                <a:cxn ang="0">
                  <a:pos x="0" y="0"/>
                </a:cxn>
                <a:cxn ang="0">
                  <a:pos x="0" y="439"/>
                </a:cxn>
                <a:cxn ang="0">
                  <a:pos x="33" y="446"/>
                </a:cxn>
                <a:cxn ang="0">
                  <a:pos x="33" y="7"/>
                </a:cxn>
              </a:cxnLst>
              <a:rect l="0" t="0" r="r" b="b"/>
              <a:pathLst>
                <a:path w="33" h="446">
                  <a:moveTo>
                    <a:pt x="33" y="7"/>
                  </a:moveTo>
                  <a:lnTo>
                    <a:pt x="0" y="0"/>
                  </a:lnTo>
                  <a:lnTo>
                    <a:pt x="0" y="439"/>
                  </a:lnTo>
                  <a:lnTo>
                    <a:pt x="33" y="446"/>
                  </a:lnTo>
                  <a:lnTo>
                    <a:pt x="33" y="7"/>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20" name="Freeform 1362"/>
            <p:cNvSpPr>
              <a:spLocks/>
            </p:cNvSpPr>
            <p:nvPr/>
          </p:nvSpPr>
          <p:spPr bwMode="gray">
            <a:xfrm flipH="1">
              <a:off x="6535345" y="2524309"/>
              <a:ext cx="13326" cy="3508"/>
            </a:xfrm>
            <a:custGeom>
              <a:avLst/>
              <a:gdLst/>
              <a:ahLst/>
              <a:cxnLst>
                <a:cxn ang="0">
                  <a:pos x="198" y="7"/>
                </a:cxn>
                <a:cxn ang="0">
                  <a:pos x="168" y="0"/>
                </a:cxn>
                <a:cxn ang="0">
                  <a:pos x="0" y="45"/>
                </a:cxn>
                <a:cxn ang="0">
                  <a:pos x="33" y="52"/>
                </a:cxn>
                <a:cxn ang="0">
                  <a:pos x="198" y="7"/>
                </a:cxn>
              </a:cxnLst>
              <a:rect l="0" t="0" r="r" b="b"/>
              <a:pathLst>
                <a:path w="198" h="52">
                  <a:moveTo>
                    <a:pt x="198" y="7"/>
                  </a:moveTo>
                  <a:lnTo>
                    <a:pt x="168" y="0"/>
                  </a:lnTo>
                  <a:lnTo>
                    <a:pt x="0" y="45"/>
                  </a:lnTo>
                  <a:lnTo>
                    <a:pt x="33"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21" name="Freeform 1363"/>
            <p:cNvSpPr>
              <a:spLocks/>
            </p:cNvSpPr>
            <p:nvPr/>
          </p:nvSpPr>
          <p:spPr bwMode="gray">
            <a:xfrm flipH="1">
              <a:off x="6531643" y="2559717"/>
              <a:ext cx="1750" cy="1889"/>
            </a:xfrm>
            <a:custGeom>
              <a:avLst/>
              <a:gdLst/>
              <a:ahLst/>
              <a:cxnLst>
                <a:cxn ang="0">
                  <a:pos x="9" y="11"/>
                </a:cxn>
                <a:cxn ang="0">
                  <a:pos x="2" y="8"/>
                </a:cxn>
                <a:cxn ang="0">
                  <a:pos x="2" y="1"/>
                </a:cxn>
                <a:cxn ang="0">
                  <a:pos x="9" y="3"/>
                </a:cxn>
                <a:cxn ang="0">
                  <a:pos x="9" y="11"/>
                </a:cxn>
              </a:cxnLst>
              <a:rect l="0" t="0" r="r" b="b"/>
              <a:pathLst>
                <a:path w="11" h="12">
                  <a:moveTo>
                    <a:pt x="9" y="11"/>
                  </a:moveTo>
                  <a:cubicBezTo>
                    <a:pt x="7" y="12"/>
                    <a:pt x="4" y="11"/>
                    <a:pt x="2" y="8"/>
                  </a:cubicBezTo>
                  <a:cubicBezTo>
                    <a:pt x="0" y="6"/>
                    <a:pt x="0" y="2"/>
                    <a:pt x="2" y="1"/>
                  </a:cubicBezTo>
                  <a:cubicBezTo>
                    <a:pt x="3" y="0"/>
                    <a:pt x="7" y="1"/>
                    <a:pt x="9" y="3"/>
                  </a:cubicBezTo>
                  <a:cubicBezTo>
                    <a:pt x="11" y="6"/>
                    <a:pt x="11" y="9"/>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22" name="Freeform 1364"/>
            <p:cNvSpPr>
              <a:spLocks/>
            </p:cNvSpPr>
            <p:nvPr/>
          </p:nvSpPr>
          <p:spPr bwMode="gray">
            <a:xfrm flipH="1">
              <a:off x="6531643" y="2513787"/>
              <a:ext cx="1750" cy="2091"/>
            </a:xfrm>
            <a:custGeom>
              <a:avLst/>
              <a:gdLst/>
              <a:ahLst/>
              <a:cxnLst>
                <a:cxn ang="0">
                  <a:pos x="9" y="11"/>
                </a:cxn>
                <a:cxn ang="0">
                  <a:pos x="2" y="9"/>
                </a:cxn>
                <a:cxn ang="0">
                  <a:pos x="2" y="1"/>
                </a:cxn>
                <a:cxn ang="0">
                  <a:pos x="9" y="4"/>
                </a:cxn>
                <a:cxn ang="0">
                  <a:pos x="9" y="11"/>
                </a:cxn>
              </a:cxnLst>
              <a:rect l="0" t="0" r="r" b="b"/>
              <a:pathLst>
                <a:path w="11" h="13">
                  <a:moveTo>
                    <a:pt x="9" y="11"/>
                  </a:moveTo>
                  <a:cubicBezTo>
                    <a:pt x="7" y="13"/>
                    <a:pt x="4" y="12"/>
                    <a:pt x="2" y="9"/>
                  </a:cubicBezTo>
                  <a:cubicBezTo>
                    <a:pt x="0" y="6"/>
                    <a:pt x="0" y="3"/>
                    <a:pt x="2" y="1"/>
                  </a:cubicBezTo>
                  <a:cubicBezTo>
                    <a:pt x="3" y="0"/>
                    <a:pt x="7" y="1"/>
                    <a:pt x="9" y="4"/>
                  </a:cubicBezTo>
                  <a:cubicBezTo>
                    <a:pt x="11" y="7"/>
                    <a:pt x="11" y="10"/>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23" name="Freeform 1365"/>
            <p:cNvSpPr>
              <a:spLocks/>
            </p:cNvSpPr>
            <p:nvPr/>
          </p:nvSpPr>
          <p:spPr bwMode="gray">
            <a:xfrm flipH="1">
              <a:off x="6532451" y="2514259"/>
              <a:ext cx="14672" cy="50988"/>
            </a:xfrm>
            <a:custGeom>
              <a:avLst/>
              <a:gdLst/>
              <a:ahLst/>
              <a:cxnLst>
                <a:cxn ang="0">
                  <a:pos x="0" y="24"/>
                </a:cxn>
                <a:cxn ang="0">
                  <a:pos x="0" y="320"/>
                </a:cxn>
                <a:cxn ang="0">
                  <a:pos x="92" y="295"/>
                </a:cxn>
                <a:cxn ang="0">
                  <a:pos x="90" y="287"/>
                </a:cxn>
                <a:cxn ang="0">
                  <a:pos x="8" y="309"/>
                </a:cxn>
                <a:cxn ang="0">
                  <a:pos x="8" y="30"/>
                </a:cxn>
                <a:cxn ang="0">
                  <a:pos x="92" y="7"/>
                </a:cxn>
                <a:cxn ang="0">
                  <a:pos x="90" y="0"/>
                </a:cxn>
                <a:cxn ang="0">
                  <a:pos x="0" y="24"/>
                </a:cxn>
              </a:cxnLst>
              <a:rect l="0" t="0" r="r" b="b"/>
              <a:pathLst>
                <a:path w="92" h="320">
                  <a:moveTo>
                    <a:pt x="0" y="24"/>
                  </a:moveTo>
                  <a:cubicBezTo>
                    <a:pt x="0" y="320"/>
                    <a:pt x="0" y="320"/>
                    <a:pt x="0" y="320"/>
                  </a:cubicBezTo>
                  <a:cubicBezTo>
                    <a:pt x="92" y="295"/>
                    <a:pt x="92" y="295"/>
                    <a:pt x="92" y="295"/>
                  </a:cubicBezTo>
                  <a:cubicBezTo>
                    <a:pt x="90" y="287"/>
                    <a:pt x="90" y="287"/>
                    <a:pt x="90" y="287"/>
                  </a:cubicBezTo>
                  <a:cubicBezTo>
                    <a:pt x="90" y="287"/>
                    <a:pt x="17" y="307"/>
                    <a:pt x="8" y="309"/>
                  </a:cubicBezTo>
                  <a:cubicBezTo>
                    <a:pt x="8" y="299"/>
                    <a:pt x="8" y="36"/>
                    <a:pt x="8" y="30"/>
                  </a:cubicBezTo>
                  <a:cubicBezTo>
                    <a:pt x="13" y="29"/>
                    <a:pt x="92" y="7"/>
                    <a:pt x="92" y="7"/>
                  </a:cubicBezTo>
                  <a:cubicBezTo>
                    <a:pt x="90" y="0"/>
                    <a:pt x="90" y="0"/>
                    <a:pt x="90" y="0"/>
                  </a:cubicBezTo>
                  <a:lnTo>
                    <a:pt x="0" y="24"/>
                  </a:lnTo>
                  <a:close/>
                </a:path>
              </a:pathLst>
            </a:custGeom>
            <a:solidFill>
              <a:schemeClr val="tx1">
                <a:lumMod val="75000"/>
                <a:lumOff val="2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24" name="Freeform 1366"/>
            <p:cNvSpPr>
              <a:spLocks/>
            </p:cNvSpPr>
            <p:nvPr/>
          </p:nvSpPr>
          <p:spPr bwMode="gray">
            <a:xfrm flipH="1">
              <a:off x="6468378" y="2497533"/>
              <a:ext cx="15884" cy="53079"/>
            </a:xfrm>
            <a:custGeom>
              <a:avLst/>
              <a:gdLst/>
              <a:ahLst/>
              <a:cxnLst>
                <a:cxn ang="0">
                  <a:pos x="236" y="787"/>
                </a:cxn>
                <a:cxn ang="0">
                  <a:pos x="0" y="0"/>
                </a:cxn>
                <a:cxn ang="0">
                  <a:pos x="236" y="787"/>
                </a:cxn>
              </a:cxnLst>
              <a:rect l="0" t="0" r="r" b="b"/>
              <a:pathLst>
                <a:path w="236" h="787">
                  <a:moveTo>
                    <a:pt x="236" y="787"/>
                  </a:moveTo>
                  <a:lnTo>
                    <a:pt x="0" y="0"/>
                  </a:lnTo>
                  <a:lnTo>
                    <a:pt x="236" y="787"/>
                  </a:lnTo>
                  <a:close/>
                </a:path>
              </a:pathLst>
            </a:custGeom>
            <a:noFill/>
            <a:ln w="3175" cmpd="sng">
              <a:solidFill>
                <a:srgbClr val="000000">
                  <a:alpha val="20000"/>
                </a:srgbClr>
              </a:solidFill>
              <a:prstDash val="solid"/>
              <a:miter lim="800000"/>
              <a:headEnd/>
              <a:tailEnd/>
            </a:ln>
            <a:effectLst>
              <a:outerShdw blurRad="63500" dist="50800" sx="102000" sy="102000" algn="ctr" rotWithShape="0">
                <a:prstClr val="black">
                  <a:alpha val="40000"/>
                </a:prstClr>
              </a:outerShdw>
            </a:effectLst>
          </p:spPr>
          <p:txBody>
            <a:bodyPr/>
            <a:lstStyle/>
            <a:p>
              <a:endParaRPr lang="en-US" dirty="0"/>
            </a:p>
          </p:txBody>
        </p:sp>
        <p:grpSp>
          <p:nvGrpSpPr>
            <p:cNvPr id="3825" name="Group 1797"/>
            <p:cNvGrpSpPr>
              <a:grpSpLocks/>
            </p:cNvGrpSpPr>
            <p:nvPr/>
          </p:nvGrpSpPr>
          <p:grpSpPr bwMode="gray">
            <a:xfrm>
              <a:off x="4129807" y="3412196"/>
              <a:ext cx="181086" cy="102723"/>
              <a:chOff x="347" y="3532"/>
              <a:chExt cx="907" cy="516"/>
            </a:xfrm>
          </p:grpSpPr>
          <p:sp>
            <p:nvSpPr>
              <p:cNvPr id="3904" name="Freeform 1798"/>
              <p:cNvSpPr>
                <a:spLocks/>
              </p:cNvSpPr>
              <p:nvPr/>
            </p:nvSpPr>
            <p:spPr bwMode="gray">
              <a:xfrm>
                <a:off x="800" y="3573"/>
                <a:ext cx="303" cy="394"/>
              </a:xfrm>
              <a:custGeom>
                <a:avLst/>
                <a:gdLst>
                  <a:gd name="T0" fmla="*/ 0 w 303"/>
                  <a:gd name="T1" fmla="*/ 0 h 394"/>
                  <a:gd name="T2" fmla="*/ 0 w 303"/>
                  <a:gd name="T3" fmla="*/ 312 h 394"/>
                  <a:gd name="T4" fmla="*/ 303 w 303"/>
                  <a:gd name="T5" fmla="*/ 394 h 394"/>
                  <a:gd name="T6" fmla="*/ 303 w 303"/>
                  <a:gd name="T7" fmla="*/ 82 h 394"/>
                  <a:gd name="T8" fmla="*/ 0 w 303"/>
                  <a:gd name="T9" fmla="*/ 0 h 394"/>
                  <a:gd name="T10" fmla="*/ 0 60000 65536"/>
                  <a:gd name="T11" fmla="*/ 0 60000 65536"/>
                  <a:gd name="T12" fmla="*/ 0 60000 65536"/>
                  <a:gd name="T13" fmla="*/ 0 60000 65536"/>
                  <a:gd name="T14" fmla="*/ 0 60000 65536"/>
                  <a:gd name="T15" fmla="*/ 0 w 303"/>
                  <a:gd name="T16" fmla="*/ 0 h 394"/>
                  <a:gd name="T17" fmla="*/ 303 w 303"/>
                  <a:gd name="T18" fmla="*/ 394 h 394"/>
                </a:gdLst>
                <a:ahLst/>
                <a:cxnLst>
                  <a:cxn ang="T10">
                    <a:pos x="T0" y="T1"/>
                  </a:cxn>
                  <a:cxn ang="T11">
                    <a:pos x="T2" y="T3"/>
                  </a:cxn>
                  <a:cxn ang="T12">
                    <a:pos x="T4" y="T5"/>
                  </a:cxn>
                  <a:cxn ang="T13">
                    <a:pos x="T6" y="T7"/>
                  </a:cxn>
                  <a:cxn ang="T14">
                    <a:pos x="T8" y="T9"/>
                  </a:cxn>
                </a:cxnLst>
                <a:rect l="T15" t="T16" r="T17" b="T18"/>
                <a:pathLst>
                  <a:path w="303" h="394">
                    <a:moveTo>
                      <a:pt x="0" y="0"/>
                    </a:moveTo>
                    <a:lnTo>
                      <a:pt x="0" y="312"/>
                    </a:lnTo>
                    <a:lnTo>
                      <a:pt x="303" y="394"/>
                    </a:lnTo>
                    <a:lnTo>
                      <a:pt x="303" y="82"/>
                    </a:lnTo>
                    <a:lnTo>
                      <a:pt x="0" y="0"/>
                    </a:lnTo>
                    <a:close/>
                  </a:path>
                </a:pathLst>
              </a:custGeom>
              <a:solidFill>
                <a:schemeClr val="accent4">
                  <a:lumMod val="50000"/>
                </a:schemeClr>
              </a:solidFill>
              <a:ln w="6350">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sp>
            <p:nvSpPr>
              <p:cNvPr id="3905" name="Freeform 1799"/>
              <p:cNvSpPr>
                <a:spLocks/>
              </p:cNvSpPr>
              <p:nvPr/>
            </p:nvSpPr>
            <p:spPr bwMode="gray">
              <a:xfrm>
                <a:off x="800" y="3655"/>
                <a:ext cx="303" cy="393"/>
              </a:xfrm>
              <a:custGeom>
                <a:avLst/>
                <a:gdLst>
                  <a:gd name="T0" fmla="*/ 0 w 303"/>
                  <a:gd name="T1" fmla="*/ 393 h 393"/>
                  <a:gd name="T2" fmla="*/ 0 w 303"/>
                  <a:gd name="T3" fmla="*/ 81 h 393"/>
                  <a:gd name="T4" fmla="*/ 303 w 303"/>
                  <a:gd name="T5" fmla="*/ 0 h 393"/>
                  <a:gd name="T6" fmla="*/ 303 w 303"/>
                  <a:gd name="T7" fmla="*/ 312 h 393"/>
                  <a:gd name="T8" fmla="*/ 0 w 303"/>
                  <a:gd name="T9" fmla="*/ 393 h 393"/>
                  <a:gd name="T10" fmla="*/ 0 60000 65536"/>
                  <a:gd name="T11" fmla="*/ 0 60000 65536"/>
                  <a:gd name="T12" fmla="*/ 0 60000 65536"/>
                  <a:gd name="T13" fmla="*/ 0 60000 65536"/>
                  <a:gd name="T14" fmla="*/ 0 60000 65536"/>
                  <a:gd name="T15" fmla="*/ 0 w 303"/>
                  <a:gd name="T16" fmla="*/ 0 h 393"/>
                  <a:gd name="T17" fmla="*/ 303 w 303"/>
                  <a:gd name="T18" fmla="*/ 393 h 393"/>
                </a:gdLst>
                <a:ahLst/>
                <a:cxnLst>
                  <a:cxn ang="T10">
                    <a:pos x="T0" y="T1"/>
                  </a:cxn>
                  <a:cxn ang="T11">
                    <a:pos x="T2" y="T3"/>
                  </a:cxn>
                  <a:cxn ang="T12">
                    <a:pos x="T4" y="T5"/>
                  </a:cxn>
                  <a:cxn ang="T13">
                    <a:pos x="T6" y="T7"/>
                  </a:cxn>
                  <a:cxn ang="T14">
                    <a:pos x="T8" y="T9"/>
                  </a:cxn>
                </a:cxnLst>
                <a:rect l="T15" t="T16" r="T17" b="T18"/>
                <a:pathLst>
                  <a:path w="303" h="393">
                    <a:moveTo>
                      <a:pt x="0" y="393"/>
                    </a:moveTo>
                    <a:lnTo>
                      <a:pt x="0" y="81"/>
                    </a:lnTo>
                    <a:lnTo>
                      <a:pt x="303" y="0"/>
                    </a:lnTo>
                    <a:lnTo>
                      <a:pt x="303" y="312"/>
                    </a:lnTo>
                    <a:lnTo>
                      <a:pt x="0" y="393"/>
                    </a:lnTo>
                    <a:close/>
                  </a:path>
                </a:pathLst>
              </a:custGeom>
              <a:solidFill>
                <a:schemeClr val="accent4">
                  <a:lumMod val="75000"/>
                </a:schemeClr>
              </a:solidFill>
              <a:ln w="6350">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sp>
            <p:nvSpPr>
              <p:cNvPr id="3906" name="Freeform 1800"/>
              <p:cNvSpPr>
                <a:spLocks/>
              </p:cNvSpPr>
              <p:nvPr/>
            </p:nvSpPr>
            <p:spPr bwMode="gray">
              <a:xfrm>
                <a:off x="501" y="3573"/>
                <a:ext cx="299" cy="394"/>
              </a:xfrm>
              <a:custGeom>
                <a:avLst/>
                <a:gdLst>
                  <a:gd name="T0" fmla="*/ 0 w 299"/>
                  <a:gd name="T1" fmla="*/ 394 h 394"/>
                  <a:gd name="T2" fmla="*/ 0 w 299"/>
                  <a:gd name="T3" fmla="*/ 82 h 394"/>
                  <a:gd name="T4" fmla="*/ 299 w 299"/>
                  <a:gd name="T5" fmla="*/ 0 h 394"/>
                  <a:gd name="T6" fmla="*/ 299 w 299"/>
                  <a:gd name="T7" fmla="*/ 312 h 394"/>
                  <a:gd name="T8" fmla="*/ 0 w 299"/>
                  <a:gd name="T9" fmla="*/ 394 h 394"/>
                  <a:gd name="T10" fmla="*/ 0 60000 65536"/>
                  <a:gd name="T11" fmla="*/ 0 60000 65536"/>
                  <a:gd name="T12" fmla="*/ 0 60000 65536"/>
                  <a:gd name="T13" fmla="*/ 0 60000 65536"/>
                  <a:gd name="T14" fmla="*/ 0 60000 65536"/>
                  <a:gd name="T15" fmla="*/ 0 w 299"/>
                  <a:gd name="T16" fmla="*/ 0 h 394"/>
                  <a:gd name="T17" fmla="*/ 299 w 299"/>
                  <a:gd name="T18" fmla="*/ 394 h 394"/>
                </a:gdLst>
                <a:ahLst/>
                <a:cxnLst>
                  <a:cxn ang="T10">
                    <a:pos x="T0" y="T1"/>
                  </a:cxn>
                  <a:cxn ang="T11">
                    <a:pos x="T2" y="T3"/>
                  </a:cxn>
                  <a:cxn ang="T12">
                    <a:pos x="T4" y="T5"/>
                  </a:cxn>
                  <a:cxn ang="T13">
                    <a:pos x="T6" y="T7"/>
                  </a:cxn>
                  <a:cxn ang="T14">
                    <a:pos x="T8" y="T9"/>
                  </a:cxn>
                </a:cxnLst>
                <a:rect l="T15" t="T16" r="T17" b="T18"/>
                <a:pathLst>
                  <a:path w="299" h="394">
                    <a:moveTo>
                      <a:pt x="0" y="394"/>
                    </a:moveTo>
                    <a:lnTo>
                      <a:pt x="0" y="82"/>
                    </a:lnTo>
                    <a:lnTo>
                      <a:pt x="299" y="0"/>
                    </a:lnTo>
                    <a:lnTo>
                      <a:pt x="299" y="312"/>
                    </a:lnTo>
                    <a:lnTo>
                      <a:pt x="0" y="394"/>
                    </a:lnTo>
                    <a:close/>
                  </a:path>
                </a:pathLst>
              </a:custGeom>
              <a:solidFill>
                <a:schemeClr val="accent4">
                  <a:lumMod val="75000"/>
                </a:schemeClr>
              </a:solidFill>
              <a:ln w="6350">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sp>
            <p:nvSpPr>
              <p:cNvPr id="3907" name="Freeform 1801"/>
              <p:cNvSpPr>
                <a:spLocks/>
              </p:cNvSpPr>
              <p:nvPr/>
            </p:nvSpPr>
            <p:spPr bwMode="gray">
              <a:xfrm>
                <a:off x="501" y="3655"/>
                <a:ext cx="299" cy="393"/>
              </a:xfrm>
              <a:custGeom>
                <a:avLst/>
                <a:gdLst>
                  <a:gd name="T0" fmla="*/ 0 w 299"/>
                  <a:gd name="T1" fmla="*/ 0 h 393"/>
                  <a:gd name="T2" fmla="*/ 0 w 299"/>
                  <a:gd name="T3" fmla="*/ 312 h 393"/>
                  <a:gd name="T4" fmla="*/ 299 w 299"/>
                  <a:gd name="T5" fmla="*/ 393 h 393"/>
                  <a:gd name="T6" fmla="*/ 299 w 299"/>
                  <a:gd name="T7" fmla="*/ 81 h 393"/>
                  <a:gd name="T8" fmla="*/ 0 w 299"/>
                  <a:gd name="T9" fmla="*/ 0 h 393"/>
                  <a:gd name="T10" fmla="*/ 0 60000 65536"/>
                  <a:gd name="T11" fmla="*/ 0 60000 65536"/>
                  <a:gd name="T12" fmla="*/ 0 60000 65536"/>
                  <a:gd name="T13" fmla="*/ 0 60000 65536"/>
                  <a:gd name="T14" fmla="*/ 0 60000 65536"/>
                  <a:gd name="T15" fmla="*/ 0 w 299"/>
                  <a:gd name="T16" fmla="*/ 0 h 393"/>
                  <a:gd name="T17" fmla="*/ 299 w 299"/>
                  <a:gd name="T18" fmla="*/ 393 h 393"/>
                </a:gdLst>
                <a:ahLst/>
                <a:cxnLst>
                  <a:cxn ang="T10">
                    <a:pos x="T0" y="T1"/>
                  </a:cxn>
                  <a:cxn ang="T11">
                    <a:pos x="T2" y="T3"/>
                  </a:cxn>
                  <a:cxn ang="T12">
                    <a:pos x="T4" y="T5"/>
                  </a:cxn>
                  <a:cxn ang="T13">
                    <a:pos x="T6" y="T7"/>
                  </a:cxn>
                  <a:cxn ang="T14">
                    <a:pos x="T8" y="T9"/>
                  </a:cxn>
                </a:cxnLst>
                <a:rect l="T15" t="T16" r="T17" b="T18"/>
                <a:pathLst>
                  <a:path w="299" h="393">
                    <a:moveTo>
                      <a:pt x="0" y="0"/>
                    </a:moveTo>
                    <a:lnTo>
                      <a:pt x="0" y="312"/>
                    </a:lnTo>
                    <a:lnTo>
                      <a:pt x="299" y="393"/>
                    </a:lnTo>
                    <a:lnTo>
                      <a:pt x="299" y="81"/>
                    </a:lnTo>
                    <a:lnTo>
                      <a:pt x="0" y="0"/>
                    </a:lnTo>
                    <a:close/>
                  </a:path>
                </a:pathLst>
              </a:custGeom>
              <a:solidFill>
                <a:schemeClr val="accent4">
                  <a:lumMod val="50000"/>
                </a:schemeClr>
              </a:solidFill>
              <a:ln w="6350">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sp>
            <p:nvSpPr>
              <p:cNvPr id="3908" name="Freeform 1802"/>
              <p:cNvSpPr>
                <a:spLocks/>
              </p:cNvSpPr>
              <p:nvPr/>
            </p:nvSpPr>
            <p:spPr bwMode="gray">
              <a:xfrm>
                <a:off x="347" y="3655"/>
                <a:ext cx="453" cy="121"/>
              </a:xfrm>
              <a:custGeom>
                <a:avLst/>
                <a:gdLst>
                  <a:gd name="T0" fmla="*/ 0 w 453"/>
                  <a:gd name="T1" fmla="*/ 41 h 121"/>
                  <a:gd name="T2" fmla="*/ 154 w 453"/>
                  <a:gd name="T3" fmla="*/ 0 h 121"/>
                  <a:gd name="T4" fmla="*/ 453 w 453"/>
                  <a:gd name="T5" fmla="*/ 81 h 121"/>
                  <a:gd name="T6" fmla="*/ 302 w 453"/>
                  <a:gd name="T7" fmla="*/ 121 h 121"/>
                  <a:gd name="T8" fmla="*/ 0 w 453"/>
                  <a:gd name="T9" fmla="*/ 41 h 121"/>
                  <a:gd name="T10" fmla="*/ 0 60000 65536"/>
                  <a:gd name="T11" fmla="*/ 0 60000 65536"/>
                  <a:gd name="T12" fmla="*/ 0 60000 65536"/>
                  <a:gd name="T13" fmla="*/ 0 60000 65536"/>
                  <a:gd name="T14" fmla="*/ 0 60000 65536"/>
                  <a:gd name="T15" fmla="*/ 0 w 453"/>
                  <a:gd name="T16" fmla="*/ 0 h 121"/>
                  <a:gd name="T17" fmla="*/ 453 w 453"/>
                  <a:gd name="T18" fmla="*/ 121 h 121"/>
                </a:gdLst>
                <a:ahLst/>
                <a:cxnLst>
                  <a:cxn ang="T10">
                    <a:pos x="T0" y="T1"/>
                  </a:cxn>
                  <a:cxn ang="T11">
                    <a:pos x="T2" y="T3"/>
                  </a:cxn>
                  <a:cxn ang="T12">
                    <a:pos x="T4" y="T5"/>
                  </a:cxn>
                  <a:cxn ang="T13">
                    <a:pos x="T6" y="T7"/>
                  </a:cxn>
                  <a:cxn ang="T14">
                    <a:pos x="T8" y="T9"/>
                  </a:cxn>
                </a:cxnLst>
                <a:rect l="T15" t="T16" r="T17" b="T18"/>
                <a:pathLst>
                  <a:path w="453" h="121">
                    <a:moveTo>
                      <a:pt x="0" y="41"/>
                    </a:moveTo>
                    <a:lnTo>
                      <a:pt x="154" y="0"/>
                    </a:lnTo>
                    <a:lnTo>
                      <a:pt x="453" y="81"/>
                    </a:lnTo>
                    <a:lnTo>
                      <a:pt x="302" y="121"/>
                    </a:lnTo>
                    <a:lnTo>
                      <a:pt x="0" y="41"/>
                    </a:lnTo>
                    <a:close/>
                  </a:path>
                </a:pathLst>
              </a:custGeom>
              <a:solidFill>
                <a:schemeClr val="accent4"/>
              </a:solidFill>
              <a:ln w="6350">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sp>
            <p:nvSpPr>
              <p:cNvPr id="3909" name="Freeform 1803"/>
              <p:cNvSpPr>
                <a:spLocks/>
              </p:cNvSpPr>
              <p:nvPr/>
            </p:nvSpPr>
            <p:spPr bwMode="gray">
              <a:xfrm>
                <a:off x="800" y="3532"/>
                <a:ext cx="454" cy="123"/>
              </a:xfrm>
              <a:custGeom>
                <a:avLst/>
                <a:gdLst>
                  <a:gd name="T0" fmla="*/ 0 w 454"/>
                  <a:gd name="T1" fmla="*/ 41 h 123"/>
                  <a:gd name="T2" fmla="*/ 154 w 454"/>
                  <a:gd name="T3" fmla="*/ 0 h 123"/>
                  <a:gd name="T4" fmla="*/ 454 w 454"/>
                  <a:gd name="T5" fmla="*/ 81 h 123"/>
                  <a:gd name="T6" fmla="*/ 303 w 454"/>
                  <a:gd name="T7" fmla="*/ 123 h 123"/>
                  <a:gd name="T8" fmla="*/ 0 w 454"/>
                  <a:gd name="T9" fmla="*/ 41 h 123"/>
                  <a:gd name="T10" fmla="*/ 0 60000 65536"/>
                  <a:gd name="T11" fmla="*/ 0 60000 65536"/>
                  <a:gd name="T12" fmla="*/ 0 60000 65536"/>
                  <a:gd name="T13" fmla="*/ 0 60000 65536"/>
                  <a:gd name="T14" fmla="*/ 0 60000 65536"/>
                  <a:gd name="T15" fmla="*/ 0 w 454"/>
                  <a:gd name="T16" fmla="*/ 0 h 123"/>
                  <a:gd name="T17" fmla="*/ 454 w 454"/>
                  <a:gd name="T18" fmla="*/ 123 h 123"/>
                </a:gdLst>
                <a:ahLst/>
                <a:cxnLst>
                  <a:cxn ang="T10">
                    <a:pos x="T0" y="T1"/>
                  </a:cxn>
                  <a:cxn ang="T11">
                    <a:pos x="T2" y="T3"/>
                  </a:cxn>
                  <a:cxn ang="T12">
                    <a:pos x="T4" y="T5"/>
                  </a:cxn>
                  <a:cxn ang="T13">
                    <a:pos x="T6" y="T7"/>
                  </a:cxn>
                  <a:cxn ang="T14">
                    <a:pos x="T8" y="T9"/>
                  </a:cxn>
                </a:cxnLst>
                <a:rect l="T15" t="T16" r="T17" b="T18"/>
                <a:pathLst>
                  <a:path w="454" h="123">
                    <a:moveTo>
                      <a:pt x="0" y="41"/>
                    </a:moveTo>
                    <a:lnTo>
                      <a:pt x="154" y="0"/>
                    </a:lnTo>
                    <a:lnTo>
                      <a:pt x="454" y="81"/>
                    </a:lnTo>
                    <a:lnTo>
                      <a:pt x="303" y="123"/>
                    </a:lnTo>
                    <a:lnTo>
                      <a:pt x="0" y="41"/>
                    </a:lnTo>
                    <a:close/>
                  </a:path>
                </a:pathLst>
              </a:custGeom>
              <a:solidFill>
                <a:schemeClr val="accent4"/>
              </a:solidFill>
              <a:ln w="6350">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sp>
            <p:nvSpPr>
              <p:cNvPr id="3910" name="Freeform 1804"/>
              <p:cNvSpPr>
                <a:spLocks/>
              </p:cNvSpPr>
              <p:nvPr/>
            </p:nvSpPr>
            <p:spPr bwMode="gray">
              <a:xfrm>
                <a:off x="354" y="3535"/>
                <a:ext cx="446" cy="120"/>
              </a:xfrm>
              <a:custGeom>
                <a:avLst/>
                <a:gdLst>
                  <a:gd name="T0" fmla="*/ 0 w 446"/>
                  <a:gd name="T1" fmla="*/ 80 h 120"/>
                  <a:gd name="T2" fmla="*/ 302 w 446"/>
                  <a:gd name="T3" fmla="*/ 0 h 120"/>
                  <a:gd name="T4" fmla="*/ 446 w 446"/>
                  <a:gd name="T5" fmla="*/ 38 h 120"/>
                  <a:gd name="T6" fmla="*/ 147 w 446"/>
                  <a:gd name="T7" fmla="*/ 120 h 120"/>
                  <a:gd name="T8" fmla="*/ 0 w 446"/>
                  <a:gd name="T9" fmla="*/ 80 h 120"/>
                  <a:gd name="T10" fmla="*/ 0 60000 65536"/>
                  <a:gd name="T11" fmla="*/ 0 60000 65536"/>
                  <a:gd name="T12" fmla="*/ 0 60000 65536"/>
                  <a:gd name="T13" fmla="*/ 0 60000 65536"/>
                  <a:gd name="T14" fmla="*/ 0 60000 65536"/>
                  <a:gd name="T15" fmla="*/ 0 w 446"/>
                  <a:gd name="T16" fmla="*/ 0 h 120"/>
                  <a:gd name="T17" fmla="*/ 446 w 446"/>
                  <a:gd name="T18" fmla="*/ 120 h 120"/>
                </a:gdLst>
                <a:ahLst/>
                <a:cxnLst>
                  <a:cxn ang="T10">
                    <a:pos x="T0" y="T1"/>
                  </a:cxn>
                  <a:cxn ang="T11">
                    <a:pos x="T2" y="T3"/>
                  </a:cxn>
                  <a:cxn ang="T12">
                    <a:pos x="T4" y="T5"/>
                  </a:cxn>
                  <a:cxn ang="T13">
                    <a:pos x="T6" y="T7"/>
                  </a:cxn>
                  <a:cxn ang="T14">
                    <a:pos x="T8" y="T9"/>
                  </a:cxn>
                </a:cxnLst>
                <a:rect l="T15" t="T16" r="T17" b="T18"/>
                <a:pathLst>
                  <a:path w="446" h="120">
                    <a:moveTo>
                      <a:pt x="0" y="80"/>
                    </a:moveTo>
                    <a:lnTo>
                      <a:pt x="302" y="0"/>
                    </a:lnTo>
                    <a:lnTo>
                      <a:pt x="446" y="38"/>
                    </a:lnTo>
                    <a:lnTo>
                      <a:pt x="147" y="120"/>
                    </a:lnTo>
                    <a:lnTo>
                      <a:pt x="0" y="80"/>
                    </a:lnTo>
                    <a:close/>
                  </a:path>
                </a:pathLst>
              </a:custGeom>
              <a:solidFill>
                <a:schemeClr val="accent4"/>
              </a:solidFill>
              <a:ln w="6350">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sp>
            <p:nvSpPr>
              <p:cNvPr id="3911" name="Freeform 1805"/>
              <p:cNvSpPr>
                <a:spLocks/>
              </p:cNvSpPr>
              <p:nvPr/>
            </p:nvSpPr>
            <p:spPr bwMode="gray">
              <a:xfrm>
                <a:off x="800" y="3655"/>
                <a:ext cx="449" cy="119"/>
              </a:xfrm>
              <a:custGeom>
                <a:avLst/>
                <a:gdLst>
                  <a:gd name="T0" fmla="*/ 0 w 449"/>
                  <a:gd name="T1" fmla="*/ 81 h 119"/>
                  <a:gd name="T2" fmla="*/ 303 w 449"/>
                  <a:gd name="T3" fmla="*/ 0 h 119"/>
                  <a:gd name="T4" fmla="*/ 449 w 449"/>
                  <a:gd name="T5" fmla="*/ 38 h 119"/>
                  <a:gd name="T6" fmla="*/ 147 w 449"/>
                  <a:gd name="T7" fmla="*/ 119 h 119"/>
                  <a:gd name="T8" fmla="*/ 0 w 449"/>
                  <a:gd name="T9" fmla="*/ 81 h 119"/>
                  <a:gd name="T10" fmla="*/ 0 60000 65536"/>
                  <a:gd name="T11" fmla="*/ 0 60000 65536"/>
                  <a:gd name="T12" fmla="*/ 0 60000 65536"/>
                  <a:gd name="T13" fmla="*/ 0 60000 65536"/>
                  <a:gd name="T14" fmla="*/ 0 60000 65536"/>
                  <a:gd name="T15" fmla="*/ 0 w 449"/>
                  <a:gd name="T16" fmla="*/ 0 h 119"/>
                  <a:gd name="T17" fmla="*/ 449 w 449"/>
                  <a:gd name="T18" fmla="*/ 119 h 119"/>
                </a:gdLst>
                <a:ahLst/>
                <a:cxnLst>
                  <a:cxn ang="T10">
                    <a:pos x="T0" y="T1"/>
                  </a:cxn>
                  <a:cxn ang="T11">
                    <a:pos x="T2" y="T3"/>
                  </a:cxn>
                  <a:cxn ang="T12">
                    <a:pos x="T4" y="T5"/>
                  </a:cxn>
                  <a:cxn ang="T13">
                    <a:pos x="T6" y="T7"/>
                  </a:cxn>
                  <a:cxn ang="T14">
                    <a:pos x="T8" y="T9"/>
                  </a:cxn>
                </a:cxnLst>
                <a:rect l="T15" t="T16" r="T17" b="T18"/>
                <a:pathLst>
                  <a:path w="449" h="119">
                    <a:moveTo>
                      <a:pt x="0" y="81"/>
                    </a:moveTo>
                    <a:lnTo>
                      <a:pt x="303" y="0"/>
                    </a:lnTo>
                    <a:lnTo>
                      <a:pt x="449" y="38"/>
                    </a:lnTo>
                    <a:lnTo>
                      <a:pt x="147" y="119"/>
                    </a:lnTo>
                    <a:lnTo>
                      <a:pt x="0" y="81"/>
                    </a:lnTo>
                    <a:close/>
                  </a:path>
                </a:pathLst>
              </a:custGeom>
              <a:solidFill>
                <a:schemeClr val="accent4"/>
              </a:solidFill>
              <a:ln w="6350">
                <a:noFill/>
                <a:miter lim="800000"/>
                <a:headEnd/>
                <a:tailEnd/>
              </a:ln>
            </p:spPr>
            <p:txBody>
              <a:bodyPr/>
              <a:lstStyle/>
              <a:p>
                <a:pPr fontAlgn="base">
                  <a:spcBef>
                    <a:spcPct val="0"/>
                  </a:spcBef>
                  <a:spcAft>
                    <a:spcPct val="0"/>
                  </a:spcAft>
                </a:pPr>
                <a:endParaRPr lang="en-US" altLang="de-DE" dirty="0">
                  <a:latin typeface="Arial" panose="020B0604020202020204" pitchFamily="34" charset="0"/>
                  <a:cs typeface="Arial" panose="020B0604020202020204" pitchFamily="34" charset="0"/>
                </a:endParaRPr>
              </a:p>
            </p:txBody>
          </p:sp>
        </p:grpSp>
        <p:grpSp>
          <p:nvGrpSpPr>
            <p:cNvPr id="3826" name="Gruppieren 3825"/>
            <p:cNvGrpSpPr/>
            <p:nvPr/>
          </p:nvGrpSpPr>
          <p:grpSpPr bwMode="gray">
            <a:xfrm>
              <a:off x="6871819" y="4417009"/>
              <a:ext cx="3001667" cy="808142"/>
              <a:chOff x="6512171" y="2164684"/>
              <a:chExt cx="2890815" cy="778297"/>
            </a:xfrm>
          </p:grpSpPr>
          <p:sp>
            <p:nvSpPr>
              <p:cNvPr id="3902" name="Freeform 2086"/>
              <p:cNvSpPr>
                <a:spLocks/>
              </p:cNvSpPr>
              <p:nvPr/>
            </p:nvSpPr>
            <p:spPr bwMode="gray">
              <a:xfrm>
                <a:off x="6512171" y="2164684"/>
                <a:ext cx="2890815" cy="778297"/>
              </a:xfrm>
              <a:custGeom>
                <a:avLst/>
                <a:gdLst/>
                <a:ahLst/>
                <a:cxnLst>
                  <a:cxn ang="0">
                    <a:pos x="0" y="22"/>
                  </a:cxn>
                  <a:cxn ang="0">
                    <a:pos x="80" y="0"/>
                  </a:cxn>
                  <a:cxn ang="0">
                    <a:pos x="160" y="22"/>
                  </a:cxn>
                  <a:cxn ang="0">
                    <a:pos x="80" y="43"/>
                  </a:cxn>
                  <a:cxn ang="0">
                    <a:pos x="0" y="22"/>
                  </a:cxn>
                </a:cxnLst>
                <a:rect l="0" t="0" r="r" b="b"/>
                <a:pathLst>
                  <a:path w="160" h="43">
                    <a:moveTo>
                      <a:pt x="0" y="22"/>
                    </a:moveTo>
                    <a:lnTo>
                      <a:pt x="80" y="0"/>
                    </a:lnTo>
                    <a:lnTo>
                      <a:pt x="160" y="22"/>
                    </a:lnTo>
                    <a:lnTo>
                      <a:pt x="80" y="43"/>
                    </a:lnTo>
                    <a:lnTo>
                      <a:pt x="0" y="22"/>
                    </a:lnTo>
                    <a:close/>
                  </a:path>
                </a:pathLst>
              </a:custGeom>
              <a:solidFill>
                <a:schemeClr val="bg1">
                  <a:lumMod val="85000"/>
                </a:schemeClr>
              </a:solidFill>
              <a:ln w="19050" cap="flat" cmpd="sng">
                <a:noFill/>
                <a:prstDash val="solid"/>
                <a:miter lim="800000"/>
                <a:headEnd type="none" w="med" len="med"/>
                <a:tailEnd type="none" w="med" len="med"/>
              </a:ln>
              <a:effectLst>
                <a:outerShdw blurRad="63500" dist="12700" dir="8100000" algn="t" rotWithShape="0">
                  <a:prstClr val="black">
                    <a:alpha val="40000"/>
                  </a:prstClr>
                </a:outerShdw>
              </a:effectLst>
              <a:scene3d>
                <a:camera prst="perspectiveAbove" fov="0"/>
                <a:lightRig rig="threePt" dir="t">
                  <a:rot lat="0" lon="0" rev="10200000"/>
                </a:lightRig>
              </a:scene3d>
              <a:sp3d extrusionH="381000" prstMaterial="matte"/>
            </p:spPr>
            <p:txBody>
              <a:bodyPr/>
              <a:lstStyle/>
              <a:p>
                <a:pPr>
                  <a:lnSpc>
                    <a:spcPct val="90000"/>
                  </a:lnSpc>
                  <a:spcAft>
                    <a:spcPts val="1000"/>
                  </a:spcAft>
                </a:pPr>
                <a:endParaRPr lang="en-US" dirty="0">
                  <a:solidFill>
                    <a:schemeClr val="bg1">
                      <a:lumMod val="50000"/>
                    </a:schemeClr>
                  </a:solidFill>
                </a:endParaRPr>
              </a:p>
            </p:txBody>
          </p:sp>
          <p:sp>
            <p:nvSpPr>
              <p:cNvPr id="3903" name="Freeform 1310"/>
              <p:cNvSpPr>
                <a:spLocks/>
              </p:cNvSpPr>
              <p:nvPr/>
            </p:nvSpPr>
            <p:spPr bwMode="gray">
              <a:xfrm>
                <a:off x="6721542" y="2220775"/>
                <a:ext cx="2472072" cy="666115"/>
              </a:xfrm>
              <a:custGeom>
                <a:avLst/>
                <a:gdLst>
                  <a:gd name="T0" fmla="*/ 0 w 160"/>
                  <a:gd name="T1" fmla="*/ 22 h 43"/>
                  <a:gd name="T2" fmla="*/ 80 w 160"/>
                  <a:gd name="T3" fmla="*/ 0 h 43"/>
                  <a:gd name="T4" fmla="*/ 160 w 160"/>
                  <a:gd name="T5" fmla="*/ 22 h 43"/>
                  <a:gd name="T6" fmla="*/ 80 w 160"/>
                  <a:gd name="T7" fmla="*/ 43 h 43"/>
                  <a:gd name="T8" fmla="*/ 0 w 160"/>
                  <a:gd name="T9" fmla="*/ 22 h 43"/>
                  <a:gd name="T10" fmla="*/ 0 60000 65536"/>
                  <a:gd name="T11" fmla="*/ 0 60000 65536"/>
                  <a:gd name="T12" fmla="*/ 0 60000 65536"/>
                  <a:gd name="T13" fmla="*/ 0 60000 65536"/>
                  <a:gd name="T14" fmla="*/ 0 60000 65536"/>
                  <a:gd name="T15" fmla="*/ 0 w 160"/>
                  <a:gd name="T16" fmla="*/ 0 h 43"/>
                  <a:gd name="T17" fmla="*/ 160 w 160"/>
                  <a:gd name="T18" fmla="*/ 43 h 43"/>
                </a:gdLst>
                <a:ahLst/>
                <a:cxnLst>
                  <a:cxn ang="T10">
                    <a:pos x="T0" y="T1"/>
                  </a:cxn>
                  <a:cxn ang="T11">
                    <a:pos x="T2" y="T3"/>
                  </a:cxn>
                  <a:cxn ang="T12">
                    <a:pos x="T4" y="T5"/>
                  </a:cxn>
                  <a:cxn ang="T13">
                    <a:pos x="T6" y="T7"/>
                  </a:cxn>
                  <a:cxn ang="T14">
                    <a:pos x="T8" y="T9"/>
                  </a:cxn>
                </a:cxnLst>
                <a:rect l="T15" t="T16" r="T17" b="T18"/>
                <a:pathLst>
                  <a:path w="160" h="43">
                    <a:moveTo>
                      <a:pt x="0" y="22"/>
                    </a:moveTo>
                    <a:lnTo>
                      <a:pt x="80" y="0"/>
                    </a:lnTo>
                    <a:lnTo>
                      <a:pt x="160" y="22"/>
                    </a:lnTo>
                    <a:lnTo>
                      <a:pt x="80" y="43"/>
                    </a:lnTo>
                    <a:lnTo>
                      <a:pt x="0" y="22"/>
                    </a:lnTo>
                    <a:close/>
                  </a:path>
                </a:pathLst>
              </a:custGeom>
              <a:solidFill>
                <a:schemeClr val="accent3"/>
              </a:solidFill>
              <a:ln w="6350" cap="flat" cmpd="sng">
                <a:noFill/>
                <a:prstDash val="solid"/>
                <a:miter lim="800000"/>
                <a:headEnd type="none" w="med" len="med"/>
                <a:tailEnd type="none" w="med" len="med"/>
              </a:ln>
              <a:effectLst/>
            </p:spPr>
            <p:txBody>
              <a:bodyPr/>
              <a:lstStyle/>
              <a:p>
                <a:pPr>
                  <a:lnSpc>
                    <a:spcPct val="90000"/>
                  </a:lnSpc>
                  <a:spcAft>
                    <a:spcPts val="1000"/>
                  </a:spcAft>
                </a:pPr>
                <a:endParaRPr lang="en-US" noProof="1"/>
              </a:p>
            </p:txBody>
          </p:sp>
        </p:grpSp>
        <p:grpSp>
          <p:nvGrpSpPr>
            <p:cNvPr id="3827" name="Gruppieren 3826"/>
            <p:cNvGrpSpPr/>
            <p:nvPr/>
          </p:nvGrpSpPr>
          <p:grpSpPr bwMode="gray">
            <a:xfrm>
              <a:off x="8004414" y="4380768"/>
              <a:ext cx="628436" cy="604205"/>
              <a:chOff x="7561714" y="2060110"/>
              <a:chExt cx="605228" cy="581892"/>
            </a:xfrm>
          </p:grpSpPr>
          <p:grpSp>
            <p:nvGrpSpPr>
              <p:cNvPr id="3856" name="Group 87"/>
              <p:cNvGrpSpPr>
                <a:grpSpLocks/>
              </p:cNvGrpSpPr>
              <p:nvPr/>
            </p:nvGrpSpPr>
            <p:grpSpPr bwMode="gray">
              <a:xfrm flipH="1">
                <a:off x="7572649" y="2060110"/>
                <a:ext cx="169065" cy="449431"/>
                <a:chOff x="1608" y="3612"/>
                <a:chExt cx="240" cy="638"/>
              </a:xfrm>
            </p:grpSpPr>
            <p:sp>
              <p:nvSpPr>
                <p:cNvPr id="3892" name="Freeform 88"/>
                <p:cNvSpPr>
                  <a:spLocks/>
                </p:cNvSpPr>
                <p:nvPr/>
              </p:nvSpPr>
              <p:spPr bwMode="gray">
                <a:xfrm>
                  <a:off x="1668" y="3903"/>
                  <a:ext cx="124" cy="347"/>
                </a:xfrm>
                <a:custGeom>
                  <a:avLst/>
                  <a:gdLst/>
                  <a:ahLst/>
                  <a:cxnLst>
                    <a:cxn ang="0">
                      <a:pos x="81" y="2"/>
                    </a:cxn>
                    <a:cxn ang="0">
                      <a:pos x="81" y="2"/>
                    </a:cxn>
                    <a:cxn ang="0">
                      <a:pos x="4" y="0"/>
                    </a:cxn>
                    <a:cxn ang="0">
                      <a:pos x="1" y="29"/>
                    </a:cxn>
                    <a:cxn ang="0">
                      <a:pos x="11" y="216"/>
                    </a:cxn>
                    <a:cxn ang="0">
                      <a:pos x="45" y="215"/>
                    </a:cxn>
                    <a:cxn ang="0">
                      <a:pos x="42" y="54"/>
                    </a:cxn>
                    <a:cxn ang="0">
                      <a:pos x="33" y="42"/>
                    </a:cxn>
                    <a:cxn ang="0">
                      <a:pos x="42" y="54"/>
                    </a:cxn>
                    <a:cxn ang="0">
                      <a:pos x="45" y="215"/>
                    </a:cxn>
                    <a:cxn ang="0">
                      <a:pos x="45" y="222"/>
                    </a:cxn>
                    <a:cxn ang="0">
                      <a:pos x="82" y="229"/>
                    </a:cxn>
                    <a:cxn ang="0">
                      <a:pos x="87" y="52"/>
                    </a:cxn>
                    <a:cxn ang="0">
                      <a:pos x="81" y="2"/>
                    </a:cxn>
                  </a:cxnLst>
                  <a:rect l="0" t="0" r="r" b="b"/>
                  <a:pathLst>
                    <a:path w="92" h="256">
                      <a:moveTo>
                        <a:pt x="81" y="2"/>
                      </a:moveTo>
                      <a:cubicBezTo>
                        <a:pt x="81" y="3"/>
                        <a:pt x="81" y="3"/>
                        <a:pt x="81" y="2"/>
                      </a:cubicBezTo>
                      <a:cubicBezTo>
                        <a:pt x="78" y="13"/>
                        <a:pt x="3" y="5"/>
                        <a:pt x="4" y="0"/>
                      </a:cubicBezTo>
                      <a:cubicBezTo>
                        <a:pt x="0" y="18"/>
                        <a:pt x="0" y="25"/>
                        <a:pt x="1" y="29"/>
                      </a:cubicBezTo>
                      <a:cubicBezTo>
                        <a:pt x="3" y="48"/>
                        <a:pt x="11" y="129"/>
                        <a:pt x="11" y="216"/>
                      </a:cubicBezTo>
                      <a:cubicBezTo>
                        <a:pt x="11" y="239"/>
                        <a:pt x="44" y="235"/>
                        <a:pt x="45" y="215"/>
                      </a:cubicBezTo>
                      <a:cubicBezTo>
                        <a:pt x="44" y="181"/>
                        <a:pt x="43" y="58"/>
                        <a:pt x="42" y="54"/>
                      </a:cubicBezTo>
                      <a:cubicBezTo>
                        <a:pt x="42" y="50"/>
                        <a:pt x="33" y="49"/>
                        <a:pt x="33" y="42"/>
                      </a:cubicBezTo>
                      <a:cubicBezTo>
                        <a:pt x="33" y="49"/>
                        <a:pt x="42" y="50"/>
                        <a:pt x="42" y="54"/>
                      </a:cubicBezTo>
                      <a:cubicBezTo>
                        <a:pt x="43" y="58"/>
                        <a:pt x="44" y="181"/>
                        <a:pt x="45" y="215"/>
                      </a:cubicBezTo>
                      <a:cubicBezTo>
                        <a:pt x="45" y="217"/>
                        <a:pt x="45" y="222"/>
                        <a:pt x="45" y="222"/>
                      </a:cubicBezTo>
                      <a:cubicBezTo>
                        <a:pt x="47" y="256"/>
                        <a:pt x="82" y="246"/>
                        <a:pt x="82" y="229"/>
                      </a:cubicBezTo>
                      <a:cubicBezTo>
                        <a:pt x="82" y="161"/>
                        <a:pt x="84" y="67"/>
                        <a:pt x="87" y="52"/>
                      </a:cubicBezTo>
                      <a:cubicBezTo>
                        <a:pt x="92" y="27"/>
                        <a:pt x="83" y="5"/>
                        <a:pt x="81" y="2"/>
                      </a:cubicBezTo>
                      <a:close/>
                    </a:path>
                  </a:pathLst>
                </a:custGeom>
                <a:solidFill>
                  <a:schemeClr val="tx1"/>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93" name="Freeform 89"/>
                <p:cNvSpPr>
                  <a:spLocks noEditPoints="1"/>
                </p:cNvSpPr>
                <p:nvPr/>
              </p:nvSpPr>
              <p:spPr bwMode="gray">
                <a:xfrm>
                  <a:off x="1608" y="3700"/>
                  <a:ext cx="240" cy="291"/>
                </a:xfrm>
                <a:custGeom>
                  <a:avLst/>
                  <a:gdLst/>
                  <a:ahLst/>
                  <a:cxnLst>
                    <a:cxn ang="0">
                      <a:pos x="172" y="191"/>
                    </a:cxn>
                    <a:cxn ang="0">
                      <a:pos x="151" y="43"/>
                    </a:cxn>
                    <a:cxn ang="0">
                      <a:pos x="125" y="18"/>
                    </a:cxn>
                    <a:cxn ang="0">
                      <a:pos x="91" y="9"/>
                    </a:cxn>
                    <a:cxn ang="0">
                      <a:pos x="61" y="1"/>
                    </a:cxn>
                    <a:cxn ang="0">
                      <a:pos x="31" y="11"/>
                    </a:cxn>
                    <a:cxn ang="0">
                      <a:pos x="4" y="156"/>
                    </a:cxn>
                    <a:cxn ang="0">
                      <a:pos x="26" y="165"/>
                    </a:cxn>
                    <a:cxn ang="0">
                      <a:pos x="41" y="69"/>
                    </a:cxn>
                    <a:cxn ang="0">
                      <a:pos x="49" y="84"/>
                    </a:cxn>
                    <a:cxn ang="0">
                      <a:pos x="48" y="150"/>
                    </a:cxn>
                    <a:cxn ang="0">
                      <a:pos x="58" y="161"/>
                    </a:cxn>
                    <a:cxn ang="0">
                      <a:pos x="102" y="172"/>
                    </a:cxn>
                    <a:cxn ang="0">
                      <a:pos x="125" y="152"/>
                    </a:cxn>
                    <a:cxn ang="0">
                      <a:pos x="127" y="66"/>
                    </a:cxn>
                    <a:cxn ang="0">
                      <a:pos x="129" y="84"/>
                    </a:cxn>
                    <a:cxn ang="0">
                      <a:pos x="150" y="200"/>
                    </a:cxn>
                    <a:cxn ang="0">
                      <a:pos x="172" y="191"/>
                    </a:cxn>
                    <a:cxn ang="0">
                      <a:pos x="43" y="55"/>
                    </a:cxn>
                    <a:cxn ang="0">
                      <a:pos x="45" y="44"/>
                    </a:cxn>
                    <a:cxn ang="0">
                      <a:pos x="44" y="54"/>
                    </a:cxn>
                    <a:cxn ang="0">
                      <a:pos x="44" y="53"/>
                    </a:cxn>
                    <a:cxn ang="0">
                      <a:pos x="43" y="55"/>
                    </a:cxn>
                  </a:cxnLst>
                  <a:rect l="0" t="0" r="r" b="b"/>
                  <a:pathLst>
                    <a:path w="177" h="215">
                      <a:moveTo>
                        <a:pt x="172" y="191"/>
                      </a:moveTo>
                      <a:cubicBezTo>
                        <a:pt x="168" y="170"/>
                        <a:pt x="154" y="61"/>
                        <a:pt x="151" y="43"/>
                      </a:cubicBezTo>
                      <a:cubicBezTo>
                        <a:pt x="148" y="26"/>
                        <a:pt x="133" y="21"/>
                        <a:pt x="125" y="18"/>
                      </a:cubicBezTo>
                      <a:cubicBezTo>
                        <a:pt x="118" y="16"/>
                        <a:pt x="104" y="13"/>
                        <a:pt x="91" y="9"/>
                      </a:cubicBezTo>
                      <a:cubicBezTo>
                        <a:pt x="80" y="6"/>
                        <a:pt x="70" y="3"/>
                        <a:pt x="61" y="1"/>
                      </a:cubicBezTo>
                      <a:cubicBezTo>
                        <a:pt x="52" y="0"/>
                        <a:pt x="34" y="3"/>
                        <a:pt x="31" y="11"/>
                      </a:cubicBezTo>
                      <a:cubicBezTo>
                        <a:pt x="30" y="16"/>
                        <a:pt x="9" y="136"/>
                        <a:pt x="4" y="156"/>
                      </a:cubicBezTo>
                      <a:cubicBezTo>
                        <a:pt x="0" y="175"/>
                        <a:pt x="22" y="179"/>
                        <a:pt x="26" y="165"/>
                      </a:cubicBezTo>
                      <a:cubicBezTo>
                        <a:pt x="28" y="158"/>
                        <a:pt x="37" y="103"/>
                        <a:pt x="41" y="69"/>
                      </a:cubicBezTo>
                      <a:cubicBezTo>
                        <a:pt x="42" y="75"/>
                        <a:pt x="44" y="80"/>
                        <a:pt x="49" y="84"/>
                      </a:cubicBezTo>
                      <a:cubicBezTo>
                        <a:pt x="52" y="99"/>
                        <a:pt x="54" y="118"/>
                        <a:pt x="48" y="150"/>
                      </a:cubicBezTo>
                      <a:cubicBezTo>
                        <a:pt x="48" y="155"/>
                        <a:pt x="52" y="160"/>
                        <a:pt x="58" y="161"/>
                      </a:cubicBezTo>
                      <a:cubicBezTo>
                        <a:pt x="70" y="163"/>
                        <a:pt x="95" y="170"/>
                        <a:pt x="102" y="172"/>
                      </a:cubicBezTo>
                      <a:cubicBezTo>
                        <a:pt x="111" y="173"/>
                        <a:pt x="129" y="161"/>
                        <a:pt x="125" y="152"/>
                      </a:cubicBezTo>
                      <a:cubicBezTo>
                        <a:pt x="114" y="132"/>
                        <a:pt x="125" y="78"/>
                        <a:pt x="127" y="66"/>
                      </a:cubicBezTo>
                      <a:cubicBezTo>
                        <a:pt x="127" y="66"/>
                        <a:pt x="129" y="78"/>
                        <a:pt x="129" y="84"/>
                      </a:cubicBezTo>
                      <a:cubicBezTo>
                        <a:pt x="132" y="106"/>
                        <a:pt x="140" y="146"/>
                        <a:pt x="150" y="200"/>
                      </a:cubicBezTo>
                      <a:cubicBezTo>
                        <a:pt x="153" y="215"/>
                        <a:pt x="177" y="214"/>
                        <a:pt x="172" y="191"/>
                      </a:cubicBezTo>
                      <a:close/>
                      <a:moveTo>
                        <a:pt x="43" y="55"/>
                      </a:moveTo>
                      <a:cubicBezTo>
                        <a:pt x="45" y="47"/>
                        <a:pt x="45" y="42"/>
                        <a:pt x="45" y="44"/>
                      </a:cubicBezTo>
                      <a:cubicBezTo>
                        <a:pt x="44" y="47"/>
                        <a:pt x="44" y="51"/>
                        <a:pt x="44" y="54"/>
                      </a:cubicBezTo>
                      <a:cubicBezTo>
                        <a:pt x="44" y="53"/>
                        <a:pt x="44" y="53"/>
                        <a:pt x="44" y="53"/>
                      </a:cubicBezTo>
                      <a:cubicBezTo>
                        <a:pt x="44" y="54"/>
                        <a:pt x="44" y="55"/>
                        <a:pt x="43" y="55"/>
                      </a:cubicBezTo>
                      <a:close/>
                    </a:path>
                  </a:pathLst>
                </a:custGeom>
                <a:solidFill>
                  <a:srgbClr val="FFFFFF"/>
                </a:solidFill>
                <a:ln w="3175" algn="ctr">
                  <a:solidFill>
                    <a:srgbClr val="000000">
                      <a:alpha val="20000"/>
                    </a:srgbClr>
                  </a:solidFill>
                  <a:round/>
                  <a:headEnd/>
                  <a:tailEnd/>
                </a:ln>
                <a:effectLst/>
              </p:spPr>
              <p:txBody>
                <a:bodyPr/>
                <a:lstStyle/>
                <a:p>
                  <a:pPr>
                    <a:lnSpc>
                      <a:spcPct val="90000"/>
                    </a:lnSpc>
                    <a:spcAft>
                      <a:spcPts val="1000"/>
                    </a:spcAft>
                  </a:pPr>
                  <a:endParaRPr lang="en-US" dirty="0"/>
                </a:p>
              </p:txBody>
            </p:sp>
            <p:sp>
              <p:nvSpPr>
                <p:cNvPr id="3894" name="Freeform 90"/>
                <p:cNvSpPr>
                  <a:spLocks noEditPoints="1"/>
                </p:cNvSpPr>
                <p:nvPr/>
              </p:nvSpPr>
              <p:spPr bwMode="gray">
                <a:xfrm>
                  <a:off x="1636" y="3700"/>
                  <a:ext cx="185" cy="235"/>
                </a:xfrm>
                <a:custGeom>
                  <a:avLst/>
                  <a:gdLst/>
                  <a:ahLst/>
                  <a:cxnLst>
                    <a:cxn ang="0">
                      <a:pos x="130" y="43"/>
                    </a:cxn>
                    <a:cxn ang="0">
                      <a:pos x="104" y="18"/>
                    </a:cxn>
                    <a:cxn ang="0">
                      <a:pos x="70" y="9"/>
                    </a:cxn>
                    <a:cxn ang="0">
                      <a:pos x="40" y="1"/>
                    </a:cxn>
                    <a:cxn ang="0">
                      <a:pos x="10" y="11"/>
                    </a:cxn>
                    <a:cxn ang="0">
                      <a:pos x="0" y="68"/>
                    </a:cxn>
                    <a:cxn ang="0">
                      <a:pos x="20" y="75"/>
                    </a:cxn>
                    <a:cxn ang="0">
                      <a:pos x="20" y="69"/>
                    </a:cxn>
                    <a:cxn ang="0">
                      <a:pos x="28" y="84"/>
                    </a:cxn>
                    <a:cxn ang="0">
                      <a:pos x="27" y="150"/>
                    </a:cxn>
                    <a:cxn ang="0">
                      <a:pos x="37" y="161"/>
                    </a:cxn>
                    <a:cxn ang="0">
                      <a:pos x="81" y="172"/>
                    </a:cxn>
                    <a:cxn ang="0">
                      <a:pos x="104" y="152"/>
                    </a:cxn>
                    <a:cxn ang="0">
                      <a:pos x="106" y="66"/>
                    </a:cxn>
                    <a:cxn ang="0">
                      <a:pos x="108" y="84"/>
                    </a:cxn>
                    <a:cxn ang="0">
                      <a:pos x="109" y="93"/>
                    </a:cxn>
                    <a:cxn ang="0">
                      <a:pos x="136" y="88"/>
                    </a:cxn>
                    <a:cxn ang="0">
                      <a:pos x="130" y="43"/>
                    </a:cxn>
                    <a:cxn ang="0">
                      <a:pos x="22" y="55"/>
                    </a:cxn>
                    <a:cxn ang="0">
                      <a:pos x="24" y="44"/>
                    </a:cxn>
                    <a:cxn ang="0">
                      <a:pos x="23" y="54"/>
                    </a:cxn>
                    <a:cxn ang="0">
                      <a:pos x="23" y="53"/>
                    </a:cxn>
                    <a:cxn ang="0">
                      <a:pos x="22" y="55"/>
                    </a:cxn>
                  </a:cxnLst>
                  <a:rect l="0" t="0" r="r" b="b"/>
                  <a:pathLst>
                    <a:path w="136" h="173">
                      <a:moveTo>
                        <a:pt x="130" y="43"/>
                      </a:moveTo>
                      <a:cubicBezTo>
                        <a:pt x="127" y="26"/>
                        <a:pt x="112" y="21"/>
                        <a:pt x="104" y="18"/>
                      </a:cubicBezTo>
                      <a:cubicBezTo>
                        <a:pt x="97" y="16"/>
                        <a:pt x="83" y="13"/>
                        <a:pt x="70" y="9"/>
                      </a:cubicBezTo>
                      <a:cubicBezTo>
                        <a:pt x="59" y="6"/>
                        <a:pt x="49" y="3"/>
                        <a:pt x="40" y="1"/>
                      </a:cubicBezTo>
                      <a:cubicBezTo>
                        <a:pt x="31" y="0"/>
                        <a:pt x="13" y="3"/>
                        <a:pt x="10" y="11"/>
                      </a:cubicBezTo>
                      <a:cubicBezTo>
                        <a:pt x="10" y="13"/>
                        <a:pt x="5" y="39"/>
                        <a:pt x="0" y="68"/>
                      </a:cubicBezTo>
                      <a:cubicBezTo>
                        <a:pt x="0" y="72"/>
                        <a:pt x="14" y="79"/>
                        <a:pt x="20" y="75"/>
                      </a:cubicBezTo>
                      <a:cubicBezTo>
                        <a:pt x="20" y="73"/>
                        <a:pt x="20" y="71"/>
                        <a:pt x="20" y="69"/>
                      </a:cubicBezTo>
                      <a:cubicBezTo>
                        <a:pt x="21" y="75"/>
                        <a:pt x="23" y="80"/>
                        <a:pt x="28" y="84"/>
                      </a:cubicBezTo>
                      <a:cubicBezTo>
                        <a:pt x="31" y="99"/>
                        <a:pt x="33" y="118"/>
                        <a:pt x="27" y="150"/>
                      </a:cubicBezTo>
                      <a:cubicBezTo>
                        <a:pt x="27" y="155"/>
                        <a:pt x="31" y="160"/>
                        <a:pt x="37" y="161"/>
                      </a:cubicBezTo>
                      <a:cubicBezTo>
                        <a:pt x="49" y="163"/>
                        <a:pt x="74" y="170"/>
                        <a:pt x="81" y="172"/>
                      </a:cubicBezTo>
                      <a:cubicBezTo>
                        <a:pt x="90" y="173"/>
                        <a:pt x="108" y="161"/>
                        <a:pt x="104" y="152"/>
                      </a:cubicBezTo>
                      <a:cubicBezTo>
                        <a:pt x="93" y="132"/>
                        <a:pt x="104" y="78"/>
                        <a:pt x="106" y="66"/>
                      </a:cubicBezTo>
                      <a:cubicBezTo>
                        <a:pt x="106" y="66"/>
                        <a:pt x="108" y="78"/>
                        <a:pt x="108" y="84"/>
                      </a:cubicBezTo>
                      <a:cubicBezTo>
                        <a:pt x="108" y="87"/>
                        <a:pt x="109" y="90"/>
                        <a:pt x="109" y="93"/>
                      </a:cubicBezTo>
                      <a:cubicBezTo>
                        <a:pt x="116" y="95"/>
                        <a:pt x="132" y="93"/>
                        <a:pt x="136" y="88"/>
                      </a:cubicBezTo>
                      <a:cubicBezTo>
                        <a:pt x="133" y="67"/>
                        <a:pt x="131" y="50"/>
                        <a:pt x="130" y="43"/>
                      </a:cubicBezTo>
                      <a:close/>
                      <a:moveTo>
                        <a:pt x="22" y="55"/>
                      </a:moveTo>
                      <a:cubicBezTo>
                        <a:pt x="24" y="47"/>
                        <a:pt x="24" y="42"/>
                        <a:pt x="24" y="44"/>
                      </a:cubicBezTo>
                      <a:cubicBezTo>
                        <a:pt x="23" y="47"/>
                        <a:pt x="23" y="51"/>
                        <a:pt x="23" y="54"/>
                      </a:cubicBezTo>
                      <a:cubicBezTo>
                        <a:pt x="23" y="53"/>
                        <a:pt x="23" y="53"/>
                        <a:pt x="23" y="53"/>
                      </a:cubicBezTo>
                      <a:cubicBezTo>
                        <a:pt x="23" y="54"/>
                        <a:pt x="23" y="55"/>
                        <a:pt x="22" y="55"/>
                      </a:cubicBezTo>
                      <a:close/>
                    </a:path>
                  </a:pathLst>
                </a:custGeom>
                <a:solidFill>
                  <a:schemeClr val="accent1"/>
                </a:solidFill>
                <a:ln w="3175" cap="flat" cmpd="sng">
                  <a:solidFill>
                    <a:schemeClr val="accent1">
                      <a:alpha val="20000"/>
                    </a:scheme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95" name="Freeform 91"/>
                <p:cNvSpPr>
                  <a:spLocks/>
                </p:cNvSpPr>
                <p:nvPr/>
              </p:nvSpPr>
              <p:spPr bwMode="gray">
                <a:xfrm>
                  <a:off x="1699" y="3715"/>
                  <a:ext cx="61" cy="71"/>
                </a:xfrm>
                <a:custGeom>
                  <a:avLst/>
                  <a:gdLst/>
                  <a:ahLst/>
                  <a:cxnLst>
                    <a:cxn ang="0">
                      <a:pos x="0" y="0"/>
                    </a:cxn>
                    <a:cxn ang="0">
                      <a:pos x="3" y="52"/>
                    </a:cxn>
                    <a:cxn ang="0">
                      <a:pos x="45" y="7"/>
                    </a:cxn>
                    <a:cxn ang="0">
                      <a:pos x="0" y="0"/>
                    </a:cxn>
                  </a:cxnLst>
                  <a:rect l="0" t="0" r="r" b="b"/>
                  <a:pathLst>
                    <a:path w="45" h="52">
                      <a:moveTo>
                        <a:pt x="0" y="0"/>
                      </a:moveTo>
                      <a:cubicBezTo>
                        <a:pt x="3" y="52"/>
                        <a:pt x="3" y="52"/>
                        <a:pt x="3" y="52"/>
                      </a:cubicBezTo>
                      <a:cubicBezTo>
                        <a:pt x="6" y="40"/>
                        <a:pt x="45" y="7"/>
                        <a:pt x="45" y="7"/>
                      </a:cubicBezTo>
                      <a:lnTo>
                        <a:pt x="0" y="0"/>
                      </a:lnTo>
                      <a:close/>
                    </a:path>
                  </a:pathLst>
                </a:custGeom>
                <a:solidFill>
                  <a:srgbClr val="FFFFFF"/>
                </a:solidFill>
                <a:ln w="3175" cap="flat" cmpd="sng">
                  <a:solidFill>
                    <a:srgbClr val="000000">
                      <a:alpha val="20000"/>
                    </a:srgbClr>
                  </a:solidFill>
                  <a:prstDash val="solid"/>
                  <a:miter lim="800000"/>
                  <a:headEnd/>
                  <a:tailEnd/>
                </a:ln>
              </p:spPr>
              <p:txBody>
                <a:bodyPr/>
                <a:lstStyle/>
                <a:p>
                  <a:pPr>
                    <a:lnSpc>
                      <a:spcPct val="90000"/>
                    </a:lnSpc>
                    <a:spcAft>
                      <a:spcPts val="1000"/>
                    </a:spcAft>
                  </a:pPr>
                  <a:endParaRPr lang="en-US" dirty="0"/>
                </a:p>
              </p:txBody>
            </p:sp>
            <p:sp>
              <p:nvSpPr>
                <p:cNvPr id="3896" name="Freeform 92"/>
                <p:cNvSpPr>
                  <a:spLocks/>
                </p:cNvSpPr>
                <p:nvPr/>
              </p:nvSpPr>
              <p:spPr bwMode="gray">
                <a:xfrm>
                  <a:off x="1691" y="3685"/>
                  <a:ext cx="78" cy="48"/>
                </a:xfrm>
                <a:custGeom>
                  <a:avLst/>
                  <a:gdLst/>
                  <a:ahLst/>
                  <a:cxnLst>
                    <a:cxn ang="0">
                      <a:pos x="26" y="34"/>
                    </a:cxn>
                    <a:cxn ang="0">
                      <a:pos x="9" y="20"/>
                    </a:cxn>
                    <a:cxn ang="0">
                      <a:pos x="14" y="11"/>
                    </a:cxn>
                    <a:cxn ang="0">
                      <a:pos x="47" y="14"/>
                    </a:cxn>
                    <a:cxn ang="0">
                      <a:pos x="50" y="25"/>
                    </a:cxn>
                    <a:cxn ang="0">
                      <a:pos x="26" y="34"/>
                    </a:cxn>
                  </a:cxnLst>
                  <a:rect l="0" t="0" r="r" b="b"/>
                  <a:pathLst>
                    <a:path w="58" h="35">
                      <a:moveTo>
                        <a:pt x="26" y="34"/>
                      </a:moveTo>
                      <a:cubicBezTo>
                        <a:pt x="12" y="32"/>
                        <a:pt x="0" y="22"/>
                        <a:pt x="9" y="20"/>
                      </a:cubicBezTo>
                      <a:cubicBezTo>
                        <a:pt x="15" y="18"/>
                        <a:pt x="12" y="13"/>
                        <a:pt x="14" y="11"/>
                      </a:cubicBezTo>
                      <a:cubicBezTo>
                        <a:pt x="16" y="8"/>
                        <a:pt x="47" y="0"/>
                        <a:pt x="47" y="14"/>
                      </a:cubicBezTo>
                      <a:cubicBezTo>
                        <a:pt x="47" y="18"/>
                        <a:pt x="42" y="22"/>
                        <a:pt x="50" y="25"/>
                      </a:cubicBezTo>
                      <a:cubicBezTo>
                        <a:pt x="58" y="29"/>
                        <a:pt x="40" y="35"/>
                        <a:pt x="26" y="34"/>
                      </a:cubicBezTo>
                      <a:close/>
                    </a:path>
                  </a:pathLst>
                </a:custGeom>
                <a:solidFill>
                  <a:srgbClr val="E0CBAE"/>
                </a:solidFill>
                <a:ln w="3175" algn="ctr">
                  <a:solidFill>
                    <a:srgbClr val="000000">
                      <a:alpha val="20000"/>
                    </a:srgbClr>
                  </a:solidFill>
                  <a:round/>
                  <a:headEnd/>
                  <a:tailEnd/>
                </a:ln>
                <a:effectLst/>
              </p:spPr>
              <p:txBody>
                <a:bodyPr/>
                <a:lstStyle/>
                <a:p>
                  <a:pPr>
                    <a:lnSpc>
                      <a:spcPct val="90000"/>
                    </a:lnSpc>
                    <a:spcAft>
                      <a:spcPts val="1000"/>
                    </a:spcAft>
                  </a:pPr>
                  <a:endParaRPr lang="en-US" dirty="0"/>
                </a:p>
              </p:txBody>
            </p:sp>
            <p:sp>
              <p:nvSpPr>
                <p:cNvPr id="3897" name="Freeform 93"/>
                <p:cNvSpPr>
                  <a:spLocks/>
                </p:cNvSpPr>
                <p:nvPr/>
              </p:nvSpPr>
              <p:spPr bwMode="gray">
                <a:xfrm>
                  <a:off x="1679" y="3619"/>
                  <a:ext cx="98" cy="99"/>
                </a:xfrm>
                <a:custGeom>
                  <a:avLst/>
                  <a:gdLst/>
                  <a:ahLst/>
                  <a:cxnLst>
                    <a:cxn ang="0">
                      <a:pos x="35" y="1"/>
                    </a:cxn>
                    <a:cxn ang="0">
                      <a:pos x="0" y="38"/>
                    </a:cxn>
                    <a:cxn ang="0">
                      <a:pos x="38" y="72"/>
                    </a:cxn>
                    <a:cxn ang="0">
                      <a:pos x="72" y="35"/>
                    </a:cxn>
                    <a:cxn ang="0">
                      <a:pos x="35" y="1"/>
                    </a:cxn>
                  </a:cxnLst>
                  <a:rect l="0" t="0" r="r" b="b"/>
                  <a:pathLst>
                    <a:path w="73" h="73">
                      <a:moveTo>
                        <a:pt x="35" y="1"/>
                      </a:moveTo>
                      <a:cubicBezTo>
                        <a:pt x="15" y="2"/>
                        <a:pt x="0" y="19"/>
                        <a:pt x="0" y="38"/>
                      </a:cubicBezTo>
                      <a:cubicBezTo>
                        <a:pt x="1" y="58"/>
                        <a:pt x="18" y="73"/>
                        <a:pt x="38" y="72"/>
                      </a:cubicBezTo>
                      <a:cubicBezTo>
                        <a:pt x="58" y="71"/>
                        <a:pt x="73" y="55"/>
                        <a:pt x="72" y="35"/>
                      </a:cubicBezTo>
                      <a:cubicBezTo>
                        <a:pt x="71" y="16"/>
                        <a:pt x="54" y="0"/>
                        <a:pt x="35" y="1"/>
                      </a:cubicBezTo>
                    </a:path>
                  </a:pathLst>
                </a:custGeom>
                <a:solidFill>
                  <a:srgbClr val="E0CBAE"/>
                </a:solidFill>
                <a:ln w="3175" algn="ctr">
                  <a:solidFill>
                    <a:srgbClr val="000000">
                      <a:alpha val="20000"/>
                    </a:srgbClr>
                  </a:solidFill>
                  <a:round/>
                  <a:headEnd/>
                  <a:tailEnd/>
                </a:ln>
                <a:effectLst/>
              </p:spPr>
              <p:txBody>
                <a:bodyPr/>
                <a:lstStyle/>
                <a:p>
                  <a:pPr>
                    <a:lnSpc>
                      <a:spcPct val="90000"/>
                    </a:lnSpc>
                    <a:spcAft>
                      <a:spcPts val="1000"/>
                    </a:spcAft>
                  </a:pPr>
                  <a:endParaRPr lang="en-US" dirty="0"/>
                </a:p>
              </p:txBody>
            </p:sp>
            <p:sp>
              <p:nvSpPr>
                <p:cNvPr id="3898" name="Freeform 94"/>
                <p:cNvSpPr>
                  <a:spLocks/>
                </p:cNvSpPr>
                <p:nvPr/>
              </p:nvSpPr>
              <p:spPr bwMode="gray">
                <a:xfrm>
                  <a:off x="1679" y="3619"/>
                  <a:ext cx="98" cy="99"/>
                </a:xfrm>
                <a:custGeom>
                  <a:avLst/>
                  <a:gdLst/>
                  <a:ahLst/>
                  <a:cxnLst>
                    <a:cxn ang="0">
                      <a:pos x="35" y="1"/>
                    </a:cxn>
                    <a:cxn ang="0">
                      <a:pos x="0" y="38"/>
                    </a:cxn>
                    <a:cxn ang="0">
                      <a:pos x="38" y="72"/>
                    </a:cxn>
                    <a:cxn ang="0">
                      <a:pos x="72" y="35"/>
                    </a:cxn>
                    <a:cxn ang="0">
                      <a:pos x="35" y="1"/>
                    </a:cxn>
                  </a:cxnLst>
                  <a:rect l="0" t="0" r="r" b="b"/>
                  <a:pathLst>
                    <a:path w="73" h="73">
                      <a:moveTo>
                        <a:pt x="35" y="1"/>
                      </a:moveTo>
                      <a:cubicBezTo>
                        <a:pt x="15" y="2"/>
                        <a:pt x="0" y="19"/>
                        <a:pt x="0" y="38"/>
                      </a:cubicBezTo>
                      <a:cubicBezTo>
                        <a:pt x="1" y="58"/>
                        <a:pt x="18" y="73"/>
                        <a:pt x="38" y="72"/>
                      </a:cubicBezTo>
                      <a:cubicBezTo>
                        <a:pt x="58" y="71"/>
                        <a:pt x="73" y="55"/>
                        <a:pt x="72" y="35"/>
                      </a:cubicBezTo>
                      <a:cubicBezTo>
                        <a:pt x="71" y="16"/>
                        <a:pt x="54" y="0"/>
                        <a:pt x="35" y="1"/>
                      </a:cubicBezTo>
                    </a:path>
                  </a:pathLst>
                </a:custGeom>
                <a:noFill/>
                <a:ln w="3175" cap="flat" cmpd="sng">
                  <a:solidFill>
                    <a:srgbClr val="000000">
                      <a:alpha val="20000"/>
                    </a:srgbClr>
                  </a:solidFill>
                  <a:prstDash val="solid"/>
                  <a:miter lim="800000"/>
                  <a:headEnd/>
                  <a:tailEnd/>
                </a:ln>
              </p:spPr>
              <p:txBody>
                <a:bodyPr/>
                <a:lstStyle/>
                <a:p>
                  <a:pPr>
                    <a:lnSpc>
                      <a:spcPct val="90000"/>
                    </a:lnSpc>
                    <a:spcAft>
                      <a:spcPts val="1000"/>
                    </a:spcAft>
                  </a:pPr>
                  <a:endParaRPr lang="en-US" dirty="0"/>
                </a:p>
              </p:txBody>
            </p:sp>
            <p:sp>
              <p:nvSpPr>
                <p:cNvPr id="3899" name="Freeform 95"/>
                <p:cNvSpPr>
                  <a:spLocks/>
                </p:cNvSpPr>
                <p:nvPr/>
              </p:nvSpPr>
              <p:spPr bwMode="gray">
                <a:xfrm>
                  <a:off x="1658" y="3772"/>
                  <a:ext cx="27" cy="49"/>
                </a:xfrm>
                <a:custGeom>
                  <a:avLst/>
                  <a:gdLst/>
                  <a:ahLst/>
                  <a:cxnLst>
                    <a:cxn ang="0">
                      <a:pos x="7" y="0"/>
                    </a:cxn>
                    <a:cxn ang="0">
                      <a:pos x="20" y="36"/>
                    </a:cxn>
                  </a:cxnLst>
                  <a:rect l="0" t="0" r="r" b="b"/>
                  <a:pathLst>
                    <a:path w="20" h="36">
                      <a:moveTo>
                        <a:pt x="7" y="0"/>
                      </a:moveTo>
                      <a:cubicBezTo>
                        <a:pt x="3" y="9"/>
                        <a:pt x="0" y="30"/>
                        <a:pt x="20" y="36"/>
                      </a:cubicBezTo>
                    </a:path>
                  </a:pathLst>
                </a:custGeom>
                <a:noFill/>
                <a:ln w="3175" cap="flat" cmpd="sng">
                  <a:solidFill>
                    <a:srgbClr val="000000">
                      <a:alpha val="20000"/>
                    </a:srgbClr>
                  </a:solidFill>
                  <a:prstDash val="solid"/>
                  <a:miter lim="800000"/>
                  <a:headEnd/>
                  <a:tailEnd/>
                </a:ln>
              </p:spPr>
              <p:txBody>
                <a:bodyPr/>
                <a:lstStyle/>
                <a:p>
                  <a:pPr>
                    <a:lnSpc>
                      <a:spcPct val="90000"/>
                    </a:lnSpc>
                    <a:spcAft>
                      <a:spcPts val="1000"/>
                    </a:spcAft>
                  </a:pPr>
                  <a:endParaRPr lang="en-US" dirty="0"/>
                </a:p>
              </p:txBody>
            </p:sp>
            <p:sp>
              <p:nvSpPr>
                <p:cNvPr id="3900" name="Freeform 96"/>
                <p:cNvSpPr>
                  <a:spLocks/>
                </p:cNvSpPr>
                <p:nvPr/>
              </p:nvSpPr>
              <p:spPr bwMode="gray">
                <a:xfrm>
                  <a:off x="1712" y="3787"/>
                  <a:ext cx="26" cy="47"/>
                </a:xfrm>
                <a:custGeom>
                  <a:avLst/>
                  <a:gdLst/>
                  <a:ahLst/>
                  <a:cxnLst>
                    <a:cxn ang="0">
                      <a:pos x="7" y="0"/>
                    </a:cxn>
                    <a:cxn ang="0">
                      <a:pos x="19" y="35"/>
                    </a:cxn>
                  </a:cxnLst>
                  <a:rect l="0" t="0" r="r" b="b"/>
                  <a:pathLst>
                    <a:path w="19" h="35">
                      <a:moveTo>
                        <a:pt x="7" y="0"/>
                      </a:moveTo>
                      <a:cubicBezTo>
                        <a:pt x="3" y="8"/>
                        <a:pt x="0" y="29"/>
                        <a:pt x="19" y="35"/>
                      </a:cubicBezTo>
                    </a:path>
                  </a:pathLst>
                </a:custGeom>
                <a:noFill/>
                <a:ln w="3175" cap="flat" cmpd="sng">
                  <a:solidFill>
                    <a:srgbClr val="000000">
                      <a:alpha val="20000"/>
                    </a:srgbClr>
                  </a:solidFill>
                  <a:prstDash val="solid"/>
                  <a:miter lim="800000"/>
                  <a:headEnd/>
                  <a:tailEnd/>
                </a:ln>
              </p:spPr>
              <p:txBody>
                <a:bodyPr/>
                <a:lstStyle/>
                <a:p>
                  <a:pPr>
                    <a:lnSpc>
                      <a:spcPct val="90000"/>
                    </a:lnSpc>
                    <a:spcAft>
                      <a:spcPts val="1000"/>
                    </a:spcAft>
                  </a:pPr>
                  <a:endParaRPr lang="en-US" dirty="0"/>
                </a:p>
              </p:txBody>
            </p:sp>
            <p:sp>
              <p:nvSpPr>
                <p:cNvPr id="3901" name="Freeform 97"/>
                <p:cNvSpPr>
                  <a:spLocks/>
                </p:cNvSpPr>
                <p:nvPr/>
              </p:nvSpPr>
              <p:spPr bwMode="gray">
                <a:xfrm>
                  <a:off x="1664" y="3612"/>
                  <a:ext cx="139" cy="118"/>
                </a:xfrm>
                <a:custGeom>
                  <a:avLst/>
                  <a:gdLst/>
                  <a:ahLst/>
                  <a:cxnLst>
                    <a:cxn ang="0">
                      <a:pos x="88" y="60"/>
                    </a:cxn>
                    <a:cxn ang="0">
                      <a:pos x="58" y="6"/>
                    </a:cxn>
                    <a:cxn ang="0">
                      <a:pos x="10" y="39"/>
                    </a:cxn>
                    <a:cxn ang="0">
                      <a:pos x="9" y="39"/>
                    </a:cxn>
                    <a:cxn ang="0">
                      <a:pos x="0" y="59"/>
                    </a:cxn>
                    <a:cxn ang="0">
                      <a:pos x="17" y="61"/>
                    </a:cxn>
                    <a:cxn ang="0">
                      <a:pos x="12" y="38"/>
                    </a:cxn>
                    <a:cxn ang="0">
                      <a:pos x="30" y="26"/>
                    </a:cxn>
                    <a:cxn ang="0">
                      <a:pos x="57" y="58"/>
                    </a:cxn>
                    <a:cxn ang="0">
                      <a:pos x="92" y="75"/>
                    </a:cxn>
                    <a:cxn ang="0">
                      <a:pos x="88" y="60"/>
                    </a:cxn>
                  </a:cxnLst>
                  <a:rect l="0" t="0" r="r" b="b"/>
                  <a:pathLst>
                    <a:path w="103" h="87">
                      <a:moveTo>
                        <a:pt x="88" y="60"/>
                      </a:moveTo>
                      <a:cubicBezTo>
                        <a:pt x="88" y="34"/>
                        <a:pt x="82" y="13"/>
                        <a:pt x="58" y="6"/>
                      </a:cubicBezTo>
                      <a:cubicBezTo>
                        <a:pt x="36" y="0"/>
                        <a:pt x="8" y="13"/>
                        <a:pt x="10" y="39"/>
                      </a:cubicBezTo>
                      <a:cubicBezTo>
                        <a:pt x="9" y="39"/>
                        <a:pt x="9" y="39"/>
                        <a:pt x="9" y="39"/>
                      </a:cubicBezTo>
                      <a:cubicBezTo>
                        <a:pt x="9" y="45"/>
                        <a:pt x="9" y="61"/>
                        <a:pt x="0" y="59"/>
                      </a:cubicBezTo>
                      <a:cubicBezTo>
                        <a:pt x="0" y="62"/>
                        <a:pt x="24" y="69"/>
                        <a:pt x="17" y="61"/>
                      </a:cubicBezTo>
                      <a:cubicBezTo>
                        <a:pt x="14" y="58"/>
                        <a:pt x="10" y="44"/>
                        <a:pt x="12" y="38"/>
                      </a:cubicBezTo>
                      <a:cubicBezTo>
                        <a:pt x="15" y="28"/>
                        <a:pt x="20" y="26"/>
                        <a:pt x="30" y="26"/>
                      </a:cubicBezTo>
                      <a:cubicBezTo>
                        <a:pt x="41" y="26"/>
                        <a:pt x="68" y="38"/>
                        <a:pt x="57" y="58"/>
                      </a:cubicBezTo>
                      <a:cubicBezTo>
                        <a:pt x="46" y="77"/>
                        <a:pt x="80" y="87"/>
                        <a:pt x="92" y="75"/>
                      </a:cubicBezTo>
                      <a:cubicBezTo>
                        <a:pt x="103" y="64"/>
                        <a:pt x="88" y="70"/>
                        <a:pt x="88" y="60"/>
                      </a:cubicBezTo>
                      <a:close/>
                    </a:path>
                  </a:pathLst>
                </a:custGeom>
                <a:solidFill>
                  <a:schemeClr val="accent4">
                    <a:lumMod val="50000"/>
                  </a:schemeClr>
                </a:solidFill>
                <a:ln w="3175" algn="ctr">
                  <a:solidFill>
                    <a:srgbClr val="000000">
                      <a:alpha val="20000"/>
                    </a:srgbClr>
                  </a:solidFill>
                  <a:round/>
                  <a:headEnd/>
                  <a:tailEnd/>
                </a:ln>
                <a:effectLst/>
              </p:spPr>
              <p:txBody>
                <a:bodyPr/>
                <a:lstStyle/>
                <a:p>
                  <a:pPr>
                    <a:lnSpc>
                      <a:spcPct val="90000"/>
                    </a:lnSpc>
                    <a:spcAft>
                      <a:spcPts val="1000"/>
                    </a:spcAft>
                  </a:pPr>
                  <a:endParaRPr lang="en-US" dirty="0"/>
                </a:p>
              </p:txBody>
            </p:sp>
          </p:grpSp>
          <p:grpSp>
            <p:nvGrpSpPr>
              <p:cNvPr id="3857" name="Gruppieren 3856"/>
              <p:cNvGrpSpPr/>
              <p:nvPr/>
            </p:nvGrpSpPr>
            <p:grpSpPr bwMode="gray">
              <a:xfrm>
                <a:off x="7561714" y="2109108"/>
                <a:ext cx="605228" cy="532894"/>
                <a:chOff x="7561714" y="2109108"/>
                <a:chExt cx="605228" cy="532894"/>
              </a:xfrm>
            </p:grpSpPr>
            <p:grpSp>
              <p:nvGrpSpPr>
                <p:cNvPr id="3858" name="Gruppieren 3857"/>
                <p:cNvGrpSpPr/>
                <p:nvPr/>
              </p:nvGrpSpPr>
              <p:grpSpPr bwMode="gray">
                <a:xfrm>
                  <a:off x="7561714" y="2109108"/>
                  <a:ext cx="605228" cy="532894"/>
                  <a:chOff x="7615487" y="2109108"/>
                  <a:chExt cx="605228" cy="532894"/>
                </a:xfrm>
              </p:grpSpPr>
              <p:grpSp>
                <p:nvGrpSpPr>
                  <p:cNvPr id="3873" name="Group 303"/>
                  <p:cNvGrpSpPr>
                    <a:grpSpLocks/>
                  </p:cNvGrpSpPr>
                  <p:nvPr/>
                </p:nvGrpSpPr>
                <p:grpSpPr bwMode="gray">
                  <a:xfrm>
                    <a:off x="7932537" y="2109108"/>
                    <a:ext cx="224141" cy="450430"/>
                    <a:chOff x="1155" y="1032"/>
                    <a:chExt cx="313" cy="629"/>
                  </a:xfrm>
                </p:grpSpPr>
                <p:sp>
                  <p:nvSpPr>
                    <p:cNvPr id="3887" name="Freeform 304"/>
                    <p:cNvSpPr>
                      <a:spLocks/>
                    </p:cNvSpPr>
                    <p:nvPr/>
                  </p:nvSpPr>
                  <p:spPr bwMode="gray">
                    <a:xfrm>
                      <a:off x="1297" y="1336"/>
                      <a:ext cx="120" cy="325"/>
                    </a:xfrm>
                    <a:custGeom>
                      <a:avLst/>
                      <a:gdLst/>
                      <a:ahLst/>
                      <a:cxnLst>
                        <a:cxn ang="0">
                          <a:pos x="89" y="156"/>
                        </a:cxn>
                        <a:cxn ang="0">
                          <a:pos x="89" y="7"/>
                        </a:cxn>
                        <a:cxn ang="0">
                          <a:pos x="89" y="5"/>
                        </a:cxn>
                        <a:cxn ang="0">
                          <a:pos x="63" y="20"/>
                        </a:cxn>
                        <a:cxn ang="0">
                          <a:pos x="12" y="10"/>
                        </a:cxn>
                        <a:cxn ang="0">
                          <a:pos x="2" y="0"/>
                        </a:cxn>
                        <a:cxn ang="0">
                          <a:pos x="3" y="36"/>
                        </a:cxn>
                        <a:cxn ang="0">
                          <a:pos x="2" y="205"/>
                        </a:cxn>
                        <a:cxn ang="0">
                          <a:pos x="43" y="205"/>
                        </a:cxn>
                        <a:cxn ang="0">
                          <a:pos x="45" y="51"/>
                        </a:cxn>
                        <a:cxn ang="0">
                          <a:pos x="36" y="40"/>
                        </a:cxn>
                        <a:cxn ang="0">
                          <a:pos x="45" y="51"/>
                        </a:cxn>
                        <a:cxn ang="0">
                          <a:pos x="43" y="205"/>
                        </a:cxn>
                        <a:cxn ang="0">
                          <a:pos x="44" y="211"/>
                        </a:cxn>
                        <a:cxn ang="0">
                          <a:pos x="88" y="218"/>
                        </a:cxn>
                        <a:cxn ang="0">
                          <a:pos x="89" y="156"/>
                        </a:cxn>
                      </a:cxnLst>
                      <a:rect l="0" t="0" r="r" b="b"/>
                      <a:pathLst>
                        <a:path w="90" h="245">
                          <a:moveTo>
                            <a:pt x="89" y="156"/>
                          </a:moveTo>
                          <a:cubicBezTo>
                            <a:pt x="89" y="141"/>
                            <a:pt x="90" y="47"/>
                            <a:pt x="89" y="7"/>
                          </a:cubicBezTo>
                          <a:cubicBezTo>
                            <a:pt x="89" y="6"/>
                            <a:pt x="89" y="6"/>
                            <a:pt x="89" y="5"/>
                          </a:cubicBezTo>
                          <a:cubicBezTo>
                            <a:pt x="87" y="16"/>
                            <a:pt x="71" y="22"/>
                            <a:pt x="63" y="20"/>
                          </a:cubicBezTo>
                          <a:cubicBezTo>
                            <a:pt x="55" y="20"/>
                            <a:pt x="24" y="13"/>
                            <a:pt x="12" y="10"/>
                          </a:cubicBezTo>
                          <a:cubicBezTo>
                            <a:pt x="6" y="10"/>
                            <a:pt x="4" y="5"/>
                            <a:pt x="2" y="0"/>
                          </a:cubicBezTo>
                          <a:cubicBezTo>
                            <a:pt x="2" y="18"/>
                            <a:pt x="3" y="32"/>
                            <a:pt x="3" y="36"/>
                          </a:cubicBezTo>
                          <a:cubicBezTo>
                            <a:pt x="3" y="49"/>
                            <a:pt x="0" y="181"/>
                            <a:pt x="2" y="205"/>
                          </a:cubicBezTo>
                          <a:cubicBezTo>
                            <a:pt x="3" y="228"/>
                            <a:pt x="43" y="225"/>
                            <a:pt x="43" y="205"/>
                          </a:cubicBezTo>
                          <a:cubicBezTo>
                            <a:pt x="43" y="171"/>
                            <a:pt x="46" y="55"/>
                            <a:pt x="45" y="51"/>
                          </a:cubicBezTo>
                          <a:cubicBezTo>
                            <a:pt x="45" y="47"/>
                            <a:pt x="36" y="47"/>
                            <a:pt x="36" y="40"/>
                          </a:cubicBezTo>
                          <a:cubicBezTo>
                            <a:pt x="36" y="47"/>
                            <a:pt x="45" y="47"/>
                            <a:pt x="45" y="51"/>
                          </a:cubicBezTo>
                          <a:cubicBezTo>
                            <a:pt x="46" y="55"/>
                            <a:pt x="43" y="171"/>
                            <a:pt x="43" y="205"/>
                          </a:cubicBezTo>
                          <a:cubicBezTo>
                            <a:pt x="43" y="207"/>
                            <a:pt x="44" y="211"/>
                            <a:pt x="44" y="211"/>
                          </a:cubicBezTo>
                          <a:cubicBezTo>
                            <a:pt x="46" y="245"/>
                            <a:pt x="87" y="235"/>
                            <a:pt x="88" y="218"/>
                          </a:cubicBezTo>
                          <a:cubicBezTo>
                            <a:pt x="90" y="201"/>
                            <a:pt x="88" y="171"/>
                            <a:pt x="89" y="156"/>
                          </a:cubicBezTo>
                          <a:close/>
                        </a:path>
                      </a:pathLst>
                    </a:custGeom>
                    <a:solidFill>
                      <a:schemeClr val="tx2">
                        <a:lumMod val="60000"/>
                        <a:lumOff val="40000"/>
                      </a:schemeClr>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88" name="Freeform 305"/>
                    <p:cNvSpPr>
                      <a:spLocks noEditPoints="1"/>
                    </p:cNvSpPr>
                    <p:nvPr/>
                  </p:nvSpPr>
                  <p:spPr bwMode="gray">
                    <a:xfrm>
                      <a:off x="1155" y="1118"/>
                      <a:ext cx="313" cy="258"/>
                    </a:xfrm>
                    <a:custGeom>
                      <a:avLst/>
                      <a:gdLst/>
                      <a:ahLst/>
                      <a:cxnLst>
                        <a:cxn ang="0">
                          <a:pos x="235" y="114"/>
                        </a:cxn>
                        <a:cxn ang="0">
                          <a:pos x="235" y="114"/>
                        </a:cxn>
                        <a:cxn ang="0">
                          <a:pos x="225" y="49"/>
                        </a:cxn>
                        <a:cxn ang="0">
                          <a:pos x="199" y="24"/>
                        </a:cxn>
                        <a:cxn ang="0">
                          <a:pos x="156" y="13"/>
                        </a:cxn>
                        <a:cxn ang="0">
                          <a:pos x="116" y="2"/>
                        </a:cxn>
                        <a:cxn ang="0">
                          <a:pos x="86" y="12"/>
                        </a:cxn>
                        <a:cxn ang="0">
                          <a:pos x="73" y="86"/>
                        </a:cxn>
                        <a:cxn ang="0">
                          <a:pos x="73" y="86"/>
                        </a:cxn>
                        <a:cxn ang="0">
                          <a:pos x="72" y="91"/>
                        </a:cxn>
                        <a:cxn ang="0">
                          <a:pos x="21" y="104"/>
                        </a:cxn>
                        <a:cxn ang="0">
                          <a:pos x="26" y="135"/>
                        </a:cxn>
                        <a:cxn ang="0">
                          <a:pos x="80" y="122"/>
                        </a:cxn>
                        <a:cxn ang="0">
                          <a:pos x="80" y="122"/>
                        </a:cxn>
                        <a:cxn ang="0">
                          <a:pos x="86" y="120"/>
                        </a:cxn>
                        <a:cxn ang="0">
                          <a:pos x="99" y="112"/>
                        </a:cxn>
                        <a:cxn ang="0">
                          <a:pos x="104" y="92"/>
                        </a:cxn>
                        <a:cxn ang="0">
                          <a:pos x="104" y="92"/>
                        </a:cxn>
                        <a:cxn ang="0">
                          <a:pos x="110" y="47"/>
                        </a:cxn>
                        <a:cxn ang="0">
                          <a:pos x="109" y="167"/>
                        </a:cxn>
                        <a:cxn ang="0">
                          <a:pos x="118" y="178"/>
                        </a:cxn>
                        <a:cxn ang="0">
                          <a:pos x="169" y="192"/>
                        </a:cxn>
                        <a:cxn ang="0">
                          <a:pos x="196" y="173"/>
                        </a:cxn>
                        <a:cxn ang="0">
                          <a:pos x="196" y="160"/>
                        </a:cxn>
                        <a:cxn ang="0">
                          <a:pos x="216" y="155"/>
                        </a:cxn>
                        <a:cxn ang="0">
                          <a:pos x="219" y="154"/>
                        </a:cxn>
                        <a:cxn ang="0">
                          <a:pos x="232" y="146"/>
                        </a:cxn>
                        <a:cxn ang="0">
                          <a:pos x="236" y="124"/>
                        </a:cxn>
                        <a:cxn ang="0">
                          <a:pos x="235" y="114"/>
                        </a:cxn>
                        <a:cxn ang="0">
                          <a:pos x="192" y="75"/>
                        </a:cxn>
                        <a:cxn ang="0">
                          <a:pos x="194" y="88"/>
                        </a:cxn>
                        <a:cxn ang="0">
                          <a:pos x="200" y="123"/>
                        </a:cxn>
                        <a:cxn ang="0">
                          <a:pos x="196" y="124"/>
                        </a:cxn>
                        <a:cxn ang="0">
                          <a:pos x="194" y="88"/>
                        </a:cxn>
                        <a:cxn ang="0">
                          <a:pos x="192" y="75"/>
                        </a:cxn>
                        <a:cxn ang="0">
                          <a:pos x="192" y="71"/>
                        </a:cxn>
                        <a:cxn ang="0">
                          <a:pos x="192" y="75"/>
                        </a:cxn>
                      </a:cxnLst>
                      <a:rect l="0" t="0" r="r" b="b"/>
                      <a:pathLst>
                        <a:path w="236" h="194">
                          <a:moveTo>
                            <a:pt x="235" y="114"/>
                          </a:moveTo>
                          <a:cubicBezTo>
                            <a:pt x="235" y="114"/>
                            <a:pt x="235" y="114"/>
                            <a:pt x="235" y="114"/>
                          </a:cubicBezTo>
                          <a:cubicBezTo>
                            <a:pt x="230" y="85"/>
                            <a:pt x="226" y="57"/>
                            <a:pt x="225" y="49"/>
                          </a:cubicBezTo>
                          <a:cubicBezTo>
                            <a:pt x="222" y="32"/>
                            <a:pt x="207" y="27"/>
                            <a:pt x="199" y="24"/>
                          </a:cubicBezTo>
                          <a:cubicBezTo>
                            <a:pt x="191" y="21"/>
                            <a:pt x="169" y="16"/>
                            <a:pt x="156" y="13"/>
                          </a:cubicBezTo>
                          <a:cubicBezTo>
                            <a:pt x="144" y="9"/>
                            <a:pt x="125" y="3"/>
                            <a:pt x="116" y="2"/>
                          </a:cubicBezTo>
                          <a:cubicBezTo>
                            <a:pt x="107" y="0"/>
                            <a:pt x="89" y="4"/>
                            <a:pt x="86" y="12"/>
                          </a:cubicBezTo>
                          <a:cubicBezTo>
                            <a:pt x="85" y="14"/>
                            <a:pt x="79" y="50"/>
                            <a:pt x="73" y="86"/>
                          </a:cubicBezTo>
                          <a:cubicBezTo>
                            <a:pt x="73" y="86"/>
                            <a:pt x="73" y="86"/>
                            <a:pt x="73" y="86"/>
                          </a:cubicBezTo>
                          <a:cubicBezTo>
                            <a:pt x="72" y="91"/>
                            <a:pt x="72" y="91"/>
                            <a:pt x="72" y="91"/>
                          </a:cubicBezTo>
                          <a:cubicBezTo>
                            <a:pt x="49" y="96"/>
                            <a:pt x="28" y="103"/>
                            <a:pt x="21" y="104"/>
                          </a:cubicBezTo>
                          <a:cubicBezTo>
                            <a:pt x="0" y="109"/>
                            <a:pt x="9" y="137"/>
                            <a:pt x="26" y="135"/>
                          </a:cubicBezTo>
                          <a:cubicBezTo>
                            <a:pt x="31" y="135"/>
                            <a:pt x="55" y="129"/>
                            <a:pt x="80" y="122"/>
                          </a:cubicBezTo>
                          <a:cubicBezTo>
                            <a:pt x="80" y="122"/>
                            <a:pt x="80" y="122"/>
                            <a:pt x="80" y="122"/>
                          </a:cubicBezTo>
                          <a:cubicBezTo>
                            <a:pt x="86" y="120"/>
                            <a:pt x="86" y="120"/>
                            <a:pt x="86" y="120"/>
                          </a:cubicBezTo>
                          <a:cubicBezTo>
                            <a:pt x="92" y="118"/>
                            <a:pt x="96" y="116"/>
                            <a:pt x="99" y="112"/>
                          </a:cubicBezTo>
                          <a:cubicBezTo>
                            <a:pt x="102" y="108"/>
                            <a:pt x="104" y="102"/>
                            <a:pt x="104" y="92"/>
                          </a:cubicBezTo>
                          <a:cubicBezTo>
                            <a:pt x="104" y="92"/>
                            <a:pt x="104" y="92"/>
                            <a:pt x="104" y="92"/>
                          </a:cubicBezTo>
                          <a:cubicBezTo>
                            <a:pt x="107" y="65"/>
                            <a:pt x="110" y="43"/>
                            <a:pt x="110" y="47"/>
                          </a:cubicBezTo>
                          <a:cubicBezTo>
                            <a:pt x="110" y="53"/>
                            <a:pt x="109" y="125"/>
                            <a:pt x="109" y="167"/>
                          </a:cubicBezTo>
                          <a:cubicBezTo>
                            <a:pt x="110" y="172"/>
                            <a:pt x="112" y="177"/>
                            <a:pt x="118" y="178"/>
                          </a:cubicBezTo>
                          <a:cubicBezTo>
                            <a:pt x="130" y="180"/>
                            <a:pt x="162" y="190"/>
                            <a:pt x="169" y="192"/>
                          </a:cubicBezTo>
                          <a:cubicBezTo>
                            <a:pt x="177" y="194"/>
                            <a:pt x="193" y="184"/>
                            <a:pt x="196" y="173"/>
                          </a:cubicBezTo>
                          <a:cubicBezTo>
                            <a:pt x="196" y="171"/>
                            <a:pt x="196" y="162"/>
                            <a:pt x="196" y="160"/>
                          </a:cubicBezTo>
                          <a:cubicBezTo>
                            <a:pt x="202" y="158"/>
                            <a:pt x="208" y="157"/>
                            <a:pt x="216" y="155"/>
                          </a:cubicBezTo>
                          <a:cubicBezTo>
                            <a:pt x="217" y="155"/>
                            <a:pt x="218" y="154"/>
                            <a:pt x="219" y="154"/>
                          </a:cubicBezTo>
                          <a:cubicBezTo>
                            <a:pt x="225" y="152"/>
                            <a:pt x="229" y="150"/>
                            <a:pt x="232" y="146"/>
                          </a:cubicBezTo>
                          <a:cubicBezTo>
                            <a:pt x="235" y="142"/>
                            <a:pt x="236" y="135"/>
                            <a:pt x="236" y="124"/>
                          </a:cubicBezTo>
                          <a:lnTo>
                            <a:pt x="235" y="114"/>
                          </a:lnTo>
                          <a:close/>
                          <a:moveTo>
                            <a:pt x="192" y="75"/>
                          </a:moveTo>
                          <a:cubicBezTo>
                            <a:pt x="193" y="79"/>
                            <a:pt x="194" y="83"/>
                            <a:pt x="194" y="88"/>
                          </a:cubicBezTo>
                          <a:cubicBezTo>
                            <a:pt x="195" y="97"/>
                            <a:pt x="197" y="108"/>
                            <a:pt x="200" y="123"/>
                          </a:cubicBezTo>
                          <a:cubicBezTo>
                            <a:pt x="198" y="123"/>
                            <a:pt x="197" y="124"/>
                            <a:pt x="196" y="124"/>
                          </a:cubicBezTo>
                          <a:cubicBezTo>
                            <a:pt x="196" y="111"/>
                            <a:pt x="195" y="99"/>
                            <a:pt x="194" y="88"/>
                          </a:cubicBezTo>
                          <a:cubicBezTo>
                            <a:pt x="193" y="82"/>
                            <a:pt x="193" y="78"/>
                            <a:pt x="192" y="75"/>
                          </a:cubicBezTo>
                          <a:cubicBezTo>
                            <a:pt x="192" y="73"/>
                            <a:pt x="192" y="72"/>
                            <a:pt x="192" y="71"/>
                          </a:cubicBezTo>
                          <a:cubicBezTo>
                            <a:pt x="192" y="72"/>
                            <a:pt x="192" y="73"/>
                            <a:pt x="192" y="75"/>
                          </a:cubicBezTo>
                          <a:close/>
                        </a:path>
                      </a:pathLst>
                    </a:custGeom>
                    <a:solidFill>
                      <a:schemeClr val="accent1">
                        <a:lumMod val="50000"/>
                      </a:schemeClr>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89" name="Freeform 306"/>
                    <p:cNvSpPr>
                      <a:spLocks/>
                    </p:cNvSpPr>
                    <p:nvPr/>
                  </p:nvSpPr>
                  <p:spPr bwMode="gray">
                    <a:xfrm>
                      <a:off x="1312" y="1102"/>
                      <a:ext cx="87" cy="55"/>
                    </a:xfrm>
                    <a:custGeom>
                      <a:avLst/>
                      <a:gdLst/>
                      <a:ahLst/>
                      <a:cxnLst>
                        <a:cxn ang="0">
                          <a:pos x="29" y="39"/>
                        </a:cxn>
                        <a:cxn ang="0">
                          <a:pos x="10" y="23"/>
                        </a:cxn>
                        <a:cxn ang="0">
                          <a:pos x="15" y="13"/>
                        </a:cxn>
                        <a:cxn ang="0">
                          <a:pos x="53" y="16"/>
                        </a:cxn>
                        <a:cxn ang="0">
                          <a:pos x="57" y="29"/>
                        </a:cxn>
                        <a:cxn ang="0">
                          <a:pos x="29" y="39"/>
                        </a:cxn>
                      </a:cxnLst>
                      <a:rect l="0" t="0" r="r" b="b"/>
                      <a:pathLst>
                        <a:path w="66" h="41">
                          <a:moveTo>
                            <a:pt x="29" y="39"/>
                          </a:moveTo>
                          <a:cubicBezTo>
                            <a:pt x="14" y="37"/>
                            <a:pt x="0" y="25"/>
                            <a:pt x="10" y="23"/>
                          </a:cubicBezTo>
                          <a:cubicBezTo>
                            <a:pt x="16" y="21"/>
                            <a:pt x="13" y="16"/>
                            <a:pt x="15" y="13"/>
                          </a:cubicBezTo>
                          <a:cubicBezTo>
                            <a:pt x="18" y="10"/>
                            <a:pt x="53" y="0"/>
                            <a:pt x="53" y="16"/>
                          </a:cubicBezTo>
                          <a:cubicBezTo>
                            <a:pt x="53" y="21"/>
                            <a:pt x="47" y="25"/>
                            <a:pt x="57" y="29"/>
                          </a:cubicBezTo>
                          <a:cubicBezTo>
                            <a:pt x="66" y="33"/>
                            <a:pt x="46" y="41"/>
                            <a:pt x="29" y="39"/>
                          </a:cubicBezTo>
                          <a:close/>
                        </a:path>
                      </a:pathLst>
                    </a:custGeom>
                    <a:solidFill>
                      <a:srgbClr val="E0CBAE"/>
                    </a:solidFill>
                    <a:ln w="3175" algn="ctr">
                      <a:noFill/>
                      <a:round/>
                      <a:headEnd/>
                      <a:tailEnd/>
                    </a:ln>
                    <a:effectLst/>
                  </p:spPr>
                  <p:txBody>
                    <a:bodyPr/>
                    <a:lstStyle/>
                    <a:p>
                      <a:pPr>
                        <a:lnSpc>
                          <a:spcPct val="90000"/>
                        </a:lnSpc>
                        <a:spcAft>
                          <a:spcPts val="1000"/>
                        </a:spcAft>
                      </a:pPr>
                      <a:endParaRPr lang="en-US" dirty="0"/>
                    </a:p>
                  </p:txBody>
                </p:sp>
                <p:sp>
                  <p:nvSpPr>
                    <p:cNvPr id="3890" name="Freeform 307"/>
                    <p:cNvSpPr>
                      <a:spLocks/>
                    </p:cNvSpPr>
                    <p:nvPr/>
                  </p:nvSpPr>
                  <p:spPr bwMode="gray">
                    <a:xfrm>
                      <a:off x="1321" y="1281"/>
                      <a:ext cx="121" cy="72"/>
                    </a:xfrm>
                    <a:custGeom>
                      <a:avLst/>
                      <a:gdLst/>
                      <a:ahLst/>
                      <a:cxnLst>
                        <a:cxn ang="0">
                          <a:pos x="75" y="0"/>
                        </a:cxn>
                        <a:cxn ang="0">
                          <a:pos x="27" y="14"/>
                        </a:cxn>
                        <a:cxn ang="0">
                          <a:pos x="40" y="46"/>
                        </a:cxn>
                        <a:cxn ang="0">
                          <a:pos x="91" y="32"/>
                        </a:cxn>
                      </a:cxnLst>
                      <a:rect l="0" t="0" r="r" b="b"/>
                      <a:pathLst>
                        <a:path w="91" h="54">
                          <a:moveTo>
                            <a:pt x="75" y="0"/>
                          </a:moveTo>
                          <a:cubicBezTo>
                            <a:pt x="61" y="4"/>
                            <a:pt x="45" y="9"/>
                            <a:pt x="27" y="14"/>
                          </a:cubicBezTo>
                          <a:cubicBezTo>
                            <a:pt x="0" y="22"/>
                            <a:pt x="17" y="54"/>
                            <a:pt x="40" y="46"/>
                          </a:cubicBezTo>
                          <a:cubicBezTo>
                            <a:pt x="44" y="44"/>
                            <a:pt x="65" y="38"/>
                            <a:pt x="91" y="32"/>
                          </a:cubicBezTo>
                        </a:path>
                      </a:pathLst>
                    </a:custGeom>
                    <a:noFill/>
                    <a:ln w="3175" cap="flat" cmpd="sng">
                      <a:solidFill>
                        <a:srgbClr val="000000">
                          <a:alpha val="20000"/>
                        </a:srgbClr>
                      </a:solidFill>
                      <a:prstDash val="solid"/>
                      <a:miter lim="800000"/>
                      <a:headEnd/>
                      <a:tailEnd/>
                    </a:ln>
                  </p:spPr>
                  <p:txBody>
                    <a:bodyPr/>
                    <a:lstStyle/>
                    <a:p>
                      <a:pPr>
                        <a:lnSpc>
                          <a:spcPct val="90000"/>
                        </a:lnSpc>
                        <a:spcAft>
                          <a:spcPts val="1000"/>
                        </a:spcAft>
                      </a:pPr>
                      <a:endParaRPr lang="en-US" dirty="0"/>
                    </a:p>
                  </p:txBody>
                </p:sp>
                <p:sp>
                  <p:nvSpPr>
                    <p:cNvPr id="3891" name="Oval 308"/>
                    <p:cNvSpPr>
                      <a:spLocks noChangeArrowheads="1"/>
                    </p:cNvSpPr>
                    <p:nvPr/>
                  </p:nvSpPr>
                  <p:spPr bwMode="gray">
                    <a:xfrm flipH="1">
                      <a:off x="1302" y="1032"/>
                      <a:ext cx="105" cy="105"/>
                    </a:xfrm>
                    <a:prstGeom prst="ellipse">
                      <a:avLst/>
                    </a:prstGeom>
                    <a:solidFill>
                      <a:srgbClr val="E0CBAE"/>
                    </a:solidFill>
                    <a:ln w="3175" algn="ctr">
                      <a:solidFill>
                        <a:srgbClr val="000000">
                          <a:alpha val="20000"/>
                        </a:srgbClr>
                      </a:solidFill>
                      <a:round/>
                      <a:headEnd/>
                      <a:tailEnd/>
                    </a:ln>
                    <a:effectLst/>
                  </p:spPr>
                  <p:txBody>
                    <a:bodyPr/>
                    <a:lstStyle/>
                    <a:p>
                      <a:pPr>
                        <a:lnSpc>
                          <a:spcPct val="90000"/>
                        </a:lnSpc>
                        <a:spcAft>
                          <a:spcPts val="1000"/>
                        </a:spcAft>
                      </a:pPr>
                      <a:endParaRPr lang="en-US" dirty="0"/>
                    </a:p>
                  </p:txBody>
                </p:sp>
              </p:grpSp>
              <p:grpSp>
                <p:nvGrpSpPr>
                  <p:cNvPr id="3874" name="Group 1025"/>
                  <p:cNvGrpSpPr>
                    <a:grpSpLocks noChangeAspect="1"/>
                  </p:cNvGrpSpPr>
                  <p:nvPr/>
                </p:nvGrpSpPr>
                <p:grpSpPr bwMode="gray">
                  <a:xfrm flipH="1">
                    <a:off x="7615487" y="2319245"/>
                    <a:ext cx="605228" cy="322757"/>
                    <a:chOff x="786" y="2382"/>
                    <a:chExt cx="1190" cy="634"/>
                  </a:xfrm>
                </p:grpSpPr>
                <p:sp>
                  <p:nvSpPr>
                    <p:cNvPr id="3875" name="Freeform 1026"/>
                    <p:cNvSpPr>
                      <a:spLocks noChangeAspect="1"/>
                    </p:cNvSpPr>
                    <p:nvPr/>
                  </p:nvSpPr>
                  <p:spPr bwMode="gray">
                    <a:xfrm>
                      <a:off x="1933" y="2464"/>
                      <a:ext cx="43" cy="322"/>
                    </a:xfrm>
                    <a:custGeom>
                      <a:avLst/>
                      <a:gdLst/>
                      <a:ahLst/>
                      <a:cxnLst>
                        <a:cxn ang="0">
                          <a:pos x="0" y="87"/>
                        </a:cxn>
                        <a:cxn ang="0">
                          <a:pos x="12" y="84"/>
                        </a:cxn>
                        <a:cxn ang="0">
                          <a:pos x="12" y="0"/>
                        </a:cxn>
                        <a:cxn ang="0">
                          <a:pos x="0" y="3"/>
                        </a:cxn>
                        <a:cxn ang="0">
                          <a:pos x="0" y="87"/>
                        </a:cxn>
                      </a:cxnLst>
                      <a:rect l="0" t="0" r="r" b="b"/>
                      <a:pathLst>
                        <a:path w="12" h="87">
                          <a:moveTo>
                            <a:pt x="0" y="87"/>
                          </a:moveTo>
                          <a:lnTo>
                            <a:pt x="12" y="84"/>
                          </a:lnTo>
                          <a:lnTo>
                            <a:pt x="12" y="0"/>
                          </a:lnTo>
                          <a:lnTo>
                            <a:pt x="0" y="3"/>
                          </a:lnTo>
                          <a:lnTo>
                            <a:pt x="0" y="87"/>
                          </a:lnTo>
                          <a:close/>
                        </a:path>
                      </a:pathLst>
                    </a:custGeom>
                    <a:solidFill>
                      <a:srgbClr val="6633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76" name="Freeform 1027"/>
                    <p:cNvSpPr>
                      <a:spLocks noChangeAspect="1"/>
                    </p:cNvSpPr>
                    <p:nvPr/>
                  </p:nvSpPr>
                  <p:spPr bwMode="gray">
                    <a:xfrm>
                      <a:off x="1888" y="2464"/>
                      <a:ext cx="45" cy="322"/>
                    </a:xfrm>
                    <a:custGeom>
                      <a:avLst/>
                      <a:gdLst/>
                      <a:ahLst/>
                      <a:cxnLst>
                        <a:cxn ang="0">
                          <a:pos x="12" y="87"/>
                        </a:cxn>
                        <a:cxn ang="0">
                          <a:pos x="0" y="84"/>
                        </a:cxn>
                        <a:cxn ang="0">
                          <a:pos x="0" y="0"/>
                        </a:cxn>
                        <a:cxn ang="0">
                          <a:pos x="12" y="3"/>
                        </a:cxn>
                        <a:cxn ang="0">
                          <a:pos x="12" y="87"/>
                        </a:cxn>
                      </a:cxnLst>
                      <a:rect l="0" t="0" r="r" b="b"/>
                      <a:pathLst>
                        <a:path w="12" h="87">
                          <a:moveTo>
                            <a:pt x="12" y="87"/>
                          </a:moveTo>
                          <a:lnTo>
                            <a:pt x="0" y="84"/>
                          </a:lnTo>
                          <a:lnTo>
                            <a:pt x="0" y="0"/>
                          </a:lnTo>
                          <a:lnTo>
                            <a:pt x="12" y="3"/>
                          </a:lnTo>
                          <a:lnTo>
                            <a:pt x="12" y="87"/>
                          </a:lnTo>
                          <a:close/>
                        </a:path>
                      </a:pathLst>
                    </a:custGeom>
                    <a:solidFill>
                      <a:srgbClr val="4824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77" name="Freeform 1028"/>
                    <p:cNvSpPr>
                      <a:spLocks noChangeAspect="1"/>
                    </p:cNvSpPr>
                    <p:nvPr/>
                  </p:nvSpPr>
                  <p:spPr bwMode="gray">
                    <a:xfrm>
                      <a:off x="1038" y="2694"/>
                      <a:ext cx="46" cy="322"/>
                    </a:xfrm>
                    <a:custGeom>
                      <a:avLst/>
                      <a:gdLst/>
                      <a:ahLst/>
                      <a:cxnLst>
                        <a:cxn ang="0">
                          <a:pos x="12" y="87"/>
                        </a:cxn>
                        <a:cxn ang="0">
                          <a:pos x="0" y="84"/>
                        </a:cxn>
                        <a:cxn ang="0">
                          <a:pos x="0" y="0"/>
                        </a:cxn>
                        <a:cxn ang="0">
                          <a:pos x="12" y="4"/>
                        </a:cxn>
                        <a:cxn ang="0">
                          <a:pos x="12" y="87"/>
                        </a:cxn>
                      </a:cxnLst>
                      <a:rect l="0" t="0" r="r" b="b"/>
                      <a:pathLst>
                        <a:path w="12" h="87">
                          <a:moveTo>
                            <a:pt x="12" y="87"/>
                          </a:moveTo>
                          <a:lnTo>
                            <a:pt x="0" y="84"/>
                          </a:lnTo>
                          <a:lnTo>
                            <a:pt x="0" y="0"/>
                          </a:lnTo>
                          <a:lnTo>
                            <a:pt x="12" y="4"/>
                          </a:lnTo>
                          <a:lnTo>
                            <a:pt x="12" y="87"/>
                          </a:lnTo>
                          <a:close/>
                        </a:path>
                      </a:pathLst>
                    </a:custGeom>
                    <a:solidFill>
                      <a:srgbClr val="6633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78" name="Freeform 1029"/>
                    <p:cNvSpPr>
                      <a:spLocks noChangeAspect="1"/>
                    </p:cNvSpPr>
                    <p:nvPr/>
                  </p:nvSpPr>
                  <p:spPr bwMode="gray">
                    <a:xfrm>
                      <a:off x="1084" y="2694"/>
                      <a:ext cx="42" cy="322"/>
                    </a:xfrm>
                    <a:custGeom>
                      <a:avLst/>
                      <a:gdLst/>
                      <a:ahLst/>
                      <a:cxnLst>
                        <a:cxn ang="0">
                          <a:pos x="0" y="87"/>
                        </a:cxn>
                        <a:cxn ang="0">
                          <a:pos x="12" y="84"/>
                        </a:cxn>
                        <a:cxn ang="0">
                          <a:pos x="12" y="0"/>
                        </a:cxn>
                        <a:cxn ang="0">
                          <a:pos x="0" y="4"/>
                        </a:cxn>
                        <a:cxn ang="0">
                          <a:pos x="0" y="87"/>
                        </a:cxn>
                      </a:cxnLst>
                      <a:rect l="0" t="0" r="r" b="b"/>
                      <a:pathLst>
                        <a:path w="12" h="87">
                          <a:moveTo>
                            <a:pt x="0" y="87"/>
                          </a:moveTo>
                          <a:lnTo>
                            <a:pt x="12" y="84"/>
                          </a:lnTo>
                          <a:lnTo>
                            <a:pt x="12" y="0"/>
                          </a:lnTo>
                          <a:lnTo>
                            <a:pt x="0" y="4"/>
                          </a:lnTo>
                          <a:lnTo>
                            <a:pt x="0" y="87"/>
                          </a:lnTo>
                          <a:close/>
                        </a:path>
                      </a:pathLst>
                    </a:custGeom>
                    <a:solidFill>
                      <a:srgbClr val="6633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79" name="Freeform 1030"/>
                    <p:cNvSpPr>
                      <a:spLocks noChangeAspect="1"/>
                    </p:cNvSpPr>
                    <p:nvPr/>
                  </p:nvSpPr>
                  <p:spPr bwMode="gray">
                    <a:xfrm>
                      <a:off x="786" y="2625"/>
                      <a:ext cx="45" cy="322"/>
                    </a:xfrm>
                    <a:custGeom>
                      <a:avLst/>
                      <a:gdLst/>
                      <a:ahLst/>
                      <a:cxnLst>
                        <a:cxn ang="0">
                          <a:pos x="12" y="87"/>
                        </a:cxn>
                        <a:cxn ang="0">
                          <a:pos x="0" y="84"/>
                        </a:cxn>
                        <a:cxn ang="0">
                          <a:pos x="0" y="0"/>
                        </a:cxn>
                        <a:cxn ang="0">
                          <a:pos x="12" y="3"/>
                        </a:cxn>
                        <a:cxn ang="0">
                          <a:pos x="12" y="87"/>
                        </a:cxn>
                      </a:cxnLst>
                      <a:rect l="0" t="0" r="r" b="b"/>
                      <a:pathLst>
                        <a:path w="12" h="87">
                          <a:moveTo>
                            <a:pt x="12" y="87"/>
                          </a:moveTo>
                          <a:lnTo>
                            <a:pt x="0" y="84"/>
                          </a:lnTo>
                          <a:lnTo>
                            <a:pt x="0" y="0"/>
                          </a:lnTo>
                          <a:lnTo>
                            <a:pt x="12" y="3"/>
                          </a:lnTo>
                          <a:lnTo>
                            <a:pt x="12" y="87"/>
                          </a:lnTo>
                          <a:close/>
                        </a:path>
                      </a:pathLst>
                    </a:custGeom>
                    <a:solidFill>
                      <a:srgbClr val="6633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80" name="Freeform 1031"/>
                    <p:cNvSpPr>
                      <a:spLocks noChangeAspect="1"/>
                    </p:cNvSpPr>
                    <p:nvPr/>
                  </p:nvSpPr>
                  <p:spPr bwMode="gray">
                    <a:xfrm>
                      <a:off x="831" y="2625"/>
                      <a:ext cx="43" cy="322"/>
                    </a:xfrm>
                    <a:custGeom>
                      <a:avLst/>
                      <a:gdLst/>
                      <a:ahLst/>
                      <a:cxnLst>
                        <a:cxn ang="0">
                          <a:pos x="0" y="87"/>
                        </a:cxn>
                        <a:cxn ang="0">
                          <a:pos x="12" y="84"/>
                        </a:cxn>
                        <a:cxn ang="0">
                          <a:pos x="12" y="0"/>
                        </a:cxn>
                        <a:cxn ang="0">
                          <a:pos x="0" y="3"/>
                        </a:cxn>
                        <a:cxn ang="0">
                          <a:pos x="0" y="87"/>
                        </a:cxn>
                      </a:cxnLst>
                      <a:rect l="0" t="0" r="r" b="b"/>
                      <a:pathLst>
                        <a:path w="12" h="87">
                          <a:moveTo>
                            <a:pt x="0" y="87"/>
                          </a:moveTo>
                          <a:lnTo>
                            <a:pt x="12" y="84"/>
                          </a:lnTo>
                          <a:lnTo>
                            <a:pt x="12" y="0"/>
                          </a:lnTo>
                          <a:lnTo>
                            <a:pt x="0" y="3"/>
                          </a:lnTo>
                          <a:lnTo>
                            <a:pt x="0" y="87"/>
                          </a:lnTo>
                          <a:close/>
                        </a:path>
                      </a:pathLst>
                    </a:custGeom>
                    <a:solidFill>
                      <a:srgbClr val="4824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81" name="Freeform 1032"/>
                    <p:cNvSpPr>
                      <a:spLocks noChangeAspect="1"/>
                    </p:cNvSpPr>
                    <p:nvPr/>
                  </p:nvSpPr>
                  <p:spPr bwMode="gray">
                    <a:xfrm>
                      <a:off x="1633" y="2382"/>
                      <a:ext cx="42" cy="325"/>
                    </a:xfrm>
                    <a:custGeom>
                      <a:avLst/>
                      <a:gdLst/>
                      <a:ahLst/>
                      <a:cxnLst>
                        <a:cxn ang="0">
                          <a:pos x="0" y="87"/>
                        </a:cxn>
                        <a:cxn ang="0">
                          <a:pos x="12" y="84"/>
                        </a:cxn>
                        <a:cxn ang="0">
                          <a:pos x="12" y="0"/>
                        </a:cxn>
                        <a:cxn ang="0">
                          <a:pos x="0" y="3"/>
                        </a:cxn>
                        <a:cxn ang="0">
                          <a:pos x="0" y="87"/>
                        </a:cxn>
                      </a:cxnLst>
                      <a:rect l="0" t="0" r="r" b="b"/>
                      <a:pathLst>
                        <a:path w="12" h="87">
                          <a:moveTo>
                            <a:pt x="0" y="87"/>
                          </a:moveTo>
                          <a:lnTo>
                            <a:pt x="12" y="84"/>
                          </a:lnTo>
                          <a:lnTo>
                            <a:pt x="12" y="0"/>
                          </a:lnTo>
                          <a:lnTo>
                            <a:pt x="0" y="3"/>
                          </a:lnTo>
                          <a:lnTo>
                            <a:pt x="0" y="87"/>
                          </a:lnTo>
                          <a:close/>
                        </a:path>
                      </a:pathLst>
                    </a:custGeom>
                    <a:solidFill>
                      <a:srgbClr val="FFFFFF"/>
                    </a:solidFill>
                    <a:ln w="3175" cap="flat" cmpd="sng">
                      <a:solidFill>
                        <a:srgbClr val="000000"/>
                      </a:solidFill>
                      <a:prstDash val="solid"/>
                      <a:miter lim="800000"/>
                      <a:headEnd/>
                      <a:tailEnd/>
                    </a:ln>
                  </p:spPr>
                  <p:txBody>
                    <a:bodyPr/>
                    <a:lstStyle/>
                    <a:p>
                      <a:pPr>
                        <a:lnSpc>
                          <a:spcPct val="90000"/>
                        </a:lnSpc>
                        <a:spcAft>
                          <a:spcPts val="1000"/>
                        </a:spcAft>
                      </a:pPr>
                      <a:endParaRPr lang="en-US" dirty="0"/>
                    </a:p>
                  </p:txBody>
                </p:sp>
                <p:sp>
                  <p:nvSpPr>
                    <p:cNvPr id="3882" name="Freeform 1033"/>
                    <p:cNvSpPr>
                      <a:spLocks noChangeAspect="1"/>
                    </p:cNvSpPr>
                    <p:nvPr/>
                  </p:nvSpPr>
                  <p:spPr bwMode="gray">
                    <a:xfrm>
                      <a:off x="1633" y="2394"/>
                      <a:ext cx="42" cy="322"/>
                    </a:xfrm>
                    <a:custGeom>
                      <a:avLst/>
                      <a:gdLst/>
                      <a:ahLst/>
                      <a:cxnLst>
                        <a:cxn ang="0">
                          <a:pos x="12" y="87"/>
                        </a:cxn>
                        <a:cxn ang="0">
                          <a:pos x="0" y="84"/>
                        </a:cxn>
                        <a:cxn ang="0">
                          <a:pos x="0" y="0"/>
                        </a:cxn>
                        <a:cxn ang="0">
                          <a:pos x="12" y="4"/>
                        </a:cxn>
                        <a:cxn ang="0">
                          <a:pos x="12" y="87"/>
                        </a:cxn>
                      </a:cxnLst>
                      <a:rect l="0" t="0" r="r" b="b"/>
                      <a:pathLst>
                        <a:path w="12" h="87">
                          <a:moveTo>
                            <a:pt x="12" y="87"/>
                          </a:moveTo>
                          <a:lnTo>
                            <a:pt x="0" y="84"/>
                          </a:lnTo>
                          <a:lnTo>
                            <a:pt x="0" y="0"/>
                          </a:lnTo>
                          <a:lnTo>
                            <a:pt x="12" y="4"/>
                          </a:lnTo>
                          <a:lnTo>
                            <a:pt x="12" y="87"/>
                          </a:lnTo>
                          <a:close/>
                        </a:path>
                      </a:pathLst>
                    </a:custGeom>
                    <a:solidFill>
                      <a:srgbClr val="4824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83" name="Freeform 1034"/>
                    <p:cNvSpPr>
                      <a:spLocks noChangeAspect="1"/>
                    </p:cNvSpPr>
                    <p:nvPr/>
                  </p:nvSpPr>
                  <p:spPr bwMode="gray">
                    <a:xfrm>
                      <a:off x="1675" y="2394"/>
                      <a:ext cx="46" cy="322"/>
                    </a:xfrm>
                    <a:custGeom>
                      <a:avLst/>
                      <a:gdLst/>
                      <a:ahLst/>
                      <a:cxnLst>
                        <a:cxn ang="0">
                          <a:pos x="0" y="87"/>
                        </a:cxn>
                        <a:cxn ang="0">
                          <a:pos x="12" y="84"/>
                        </a:cxn>
                        <a:cxn ang="0">
                          <a:pos x="12" y="0"/>
                        </a:cxn>
                        <a:cxn ang="0">
                          <a:pos x="0" y="4"/>
                        </a:cxn>
                        <a:cxn ang="0">
                          <a:pos x="0" y="87"/>
                        </a:cxn>
                      </a:cxnLst>
                      <a:rect l="0" t="0" r="r" b="b"/>
                      <a:pathLst>
                        <a:path w="12" h="87">
                          <a:moveTo>
                            <a:pt x="0" y="87"/>
                          </a:moveTo>
                          <a:lnTo>
                            <a:pt x="12" y="84"/>
                          </a:lnTo>
                          <a:lnTo>
                            <a:pt x="12" y="0"/>
                          </a:lnTo>
                          <a:lnTo>
                            <a:pt x="0" y="4"/>
                          </a:lnTo>
                          <a:lnTo>
                            <a:pt x="0" y="87"/>
                          </a:lnTo>
                          <a:close/>
                        </a:path>
                      </a:pathLst>
                    </a:custGeom>
                    <a:solidFill>
                      <a:srgbClr val="6633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84" name="Freeform 1035"/>
                    <p:cNvSpPr>
                      <a:spLocks noChangeAspect="1"/>
                    </p:cNvSpPr>
                    <p:nvPr/>
                  </p:nvSpPr>
                  <p:spPr bwMode="gray">
                    <a:xfrm>
                      <a:off x="786" y="2382"/>
                      <a:ext cx="1190" cy="325"/>
                    </a:xfrm>
                    <a:custGeom>
                      <a:avLst/>
                      <a:gdLst/>
                      <a:ahLst/>
                      <a:cxnLst>
                        <a:cxn ang="0">
                          <a:pos x="0" y="65"/>
                        </a:cxn>
                        <a:cxn ang="0">
                          <a:pos x="160" y="22"/>
                        </a:cxn>
                        <a:cxn ang="0">
                          <a:pos x="160" y="22"/>
                        </a:cxn>
                        <a:cxn ang="0">
                          <a:pos x="240" y="0"/>
                        </a:cxn>
                        <a:cxn ang="0">
                          <a:pos x="321" y="22"/>
                        </a:cxn>
                        <a:cxn ang="0">
                          <a:pos x="240" y="44"/>
                        </a:cxn>
                        <a:cxn ang="0">
                          <a:pos x="240" y="44"/>
                        </a:cxn>
                        <a:cxn ang="0">
                          <a:pos x="81" y="87"/>
                        </a:cxn>
                        <a:cxn ang="0">
                          <a:pos x="0" y="65"/>
                        </a:cxn>
                      </a:cxnLst>
                      <a:rect l="0" t="0" r="r" b="b"/>
                      <a:pathLst>
                        <a:path w="321" h="87">
                          <a:moveTo>
                            <a:pt x="0" y="65"/>
                          </a:moveTo>
                          <a:lnTo>
                            <a:pt x="160" y="22"/>
                          </a:lnTo>
                          <a:lnTo>
                            <a:pt x="160" y="22"/>
                          </a:lnTo>
                          <a:lnTo>
                            <a:pt x="240" y="0"/>
                          </a:lnTo>
                          <a:lnTo>
                            <a:pt x="321" y="22"/>
                          </a:lnTo>
                          <a:lnTo>
                            <a:pt x="240" y="44"/>
                          </a:lnTo>
                          <a:lnTo>
                            <a:pt x="240" y="44"/>
                          </a:lnTo>
                          <a:lnTo>
                            <a:pt x="81" y="87"/>
                          </a:lnTo>
                          <a:lnTo>
                            <a:pt x="0" y="65"/>
                          </a:lnTo>
                          <a:close/>
                        </a:path>
                      </a:pathLst>
                    </a:custGeom>
                    <a:solidFill>
                      <a:srgbClr val="8E47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85" name="Freeform 1036"/>
                    <p:cNvSpPr>
                      <a:spLocks noChangeAspect="1"/>
                    </p:cNvSpPr>
                    <p:nvPr/>
                  </p:nvSpPr>
                  <p:spPr bwMode="gray">
                    <a:xfrm>
                      <a:off x="1084" y="2464"/>
                      <a:ext cx="892" cy="285"/>
                    </a:xfrm>
                    <a:custGeom>
                      <a:avLst/>
                      <a:gdLst/>
                      <a:ahLst/>
                      <a:cxnLst>
                        <a:cxn ang="0">
                          <a:pos x="0" y="65"/>
                        </a:cxn>
                        <a:cxn ang="0">
                          <a:pos x="0" y="77"/>
                        </a:cxn>
                        <a:cxn ang="0">
                          <a:pos x="241" y="12"/>
                        </a:cxn>
                        <a:cxn ang="0">
                          <a:pos x="241" y="0"/>
                        </a:cxn>
                        <a:cxn ang="0">
                          <a:pos x="0" y="65"/>
                        </a:cxn>
                      </a:cxnLst>
                      <a:rect l="0" t="0" r="r" b="b"/>
                      <a:pathLst>
                        <a:path w="241" h="77">
                          <a:moveTo>
                            <a:pt x="0" y="65"/>
                          </a:moveTo>
                          <a:lnTo>
                            <a:pt x="0" y="77"/>
                          </a:lnTo>
                          <a:lnTo>
                            <a:pt x="241" y="12"/>
                          </a:lnTo>
                          <a:lnTo>
                            <a:pt x="241" y="0"/>
                          </a:lnTo>
                          <a:lnTo>
                            <a:pt x="0" y="65"/>
                          </a:lnTo>
                          <a:close/>
                        </a:path>
                      </a:pathLst>
                    </a:custGeom>
                    <a:solidFill>
                      <a:srgbClr val="6633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86" name="Freeform 1037"/>
                    <p:cNvSpPr>
                      <a:spLocks noChangeAspect="1"/>
                    </p:cNvSpPr>
                    <p:nvPr/>
                  </p:nvSpPr>
                  <p:spPr bwMode="gray">
                    <a:xfrm>
                      <a:off x="786" y="2625"/>
                      <a:ext cx="298" cy="124"/>
                    </a:xfrm>
                    <a:custGeom>
                      <a:avLst/>
                      <a:gdLst/>
                      <a:ahLst/>
                      <a:cxnLst>
                        <a:cxn ang="0">
                          <a:pos x="0" y="0"/>
                        </a:cxn>
                        <a:cxn ang="0">
                          <a:pos x="0" y="13"/>
                        </a:cxn>
                        <a:cxn ang="0">
                          <a:pos x="80" y="34"/>
                        </a:cxn>
                        <a:cxn ang="0">
                          <a:pos x="80" y="22"/>
                        </a:cxn>
                        <a:cxn ang="0">
                          <a:pos x="0" y="0"/>
                        </a:cxn>
                      </a:cxnLst>
                      <a:rect l="0" t="0" r="r" b="b"/>
                      <a:pathLst>
                        <a:path w="80" h="34">
                          <a:moveTo>
                            <a:pt x="0" y="0"/>
                          </a:moveTo>
                          <a:lnTo>
                            <a:pt x="0" y="13"/>
                          </a:lnTo>
                          <a:lnTo>
                            <a:pt x="80" y="34"/>
                          </a:lnTo>
                          <a:lnTo>
                            <a:pt x="80" y="22"/>
                          </a:lnTo>
                          <a:lnTo>
                            <a:pt x="0" y="0"/>
                          </a:lnTo>
                          <a:close/>
                        </a:path>
                      </a:pathLst>
                    </a:custGeom>
                    <a:solidFill>
                      <a:srgbClr val="663300"/>
                    </a:solidFill>
                    <a:ln w="3175" cap="flat" cmpd="sng">
                      <a:solidFill>
                        <a:srgbClr val="663300"/>
                      </a:solidFill>
                      <a:prstDash val="solid"/>
                      <a:miter lim="800000"/>
                      <a:headEnd type="none" w="med" len="med"/>
                      <a:tailEnd type="none" w="med" len="med"/>
                    </a:ln>
                    <a:effectLst/>
                  </p:spPr>
                  <p:txBody>
                    <a:bodyPr/>
                    <a:lstStyle/>
                    <a:p>
                      <a:pPr>
                        <a:lnSpc>
                          <a:spcPct val="90000"/>
                        </a:lnSpc>
                        <a:spcAft>
                          <a:spcPts val="1000"/>
                        </a:spcAft>
                      </a:pPr>
                      <a:endParaRPr lang="en-US" dirty="0"/>
                    </a:p>
                  </p:txBody>
                </p:sp>
              </p:grpSp>
            </p:grpSp>
            <p:grpSp>
              <p:nvGrpSpPr>
                <p:cNvPr id="3859" name="Group 1744"/>
                <p:cNvGrpSpPr>
                  <a:grpSpLocks/>
                </p:cNvGrpSpPr>
                <p:nvPr/>
              </p:nvGrpSpPr>
              <p:grpSpPr bwMode="gray">
                <a:xfrm>
                  <a:off x="7726436" y="2243419"/>
                  <a:ext cx="279121" cy="178720"/>
                  <a:chOff x="2046" y="2951"/>
                  <a:chExt cx="651" cy="417"/>
                </a:xfrm>
              </p:grpSpPr>
              <p:grpSp>
                <p:nvGrpSpPr>
                  <p:cNvPr id="3860" name="Group 1745"/>
                  <p:cNvGrpSpPr>
                    <a:grpSpLocks/>
                  </p:cNvGrpSpPr>
                  <p:nvPr/>
                </p:nvGrpSpPr>
                <p:grpSpPr bwMode="gray">
                  <a:xfrm>
                    <a:off x="2046" y="3000"/>
                    <a:ext cx="651" cy="368"/>
                    <a:chOff x="347" y="3532"/>
                    <a:chExt cx="907" cy="516"/>
                  </a:xfrm>
                </p:grpSpPr>
                <p:sp>
                  <p:nvSpPr>
                    <p:cNvPr id="3865" name="Freeform 1746"/>
                    <p:cNvSpPr>
                      <a:spLocks/>
                    </p:cNvSpPr>
                    <p:nvPr/>
                  </p:nvSpPr>
                  <p:spPr bwMode="gray">
                    <a:xfrm>
                      <a:off x="800" y="3573"/>
                      <a:ext cx="303" cy="394"/>
                    </a:xfrm>
                    <a:custGeom>
                      <a:avLst/>
                      <a:gdLst/>
                      <a:ahLst/>
                      <a:cxnLst>
                        <a:cxn ang="0">
                          <a:pos x="0" y="0"/>
                        </a:cxn>
                        <a:cxn ang="0">
                          <a:pos x="0" y="312"/>
                        </a:cxn>
                        <a:cxn ang="0">
                          <a:pos x="303" y="394"/>
                        </a:cxn>
                        <a:cxn ang="0">
                          <a:pos x="303" y="82"/>
                        </a:cxn>
                        <a:cxn ang="0">
                          <a:pos x="0" y="0"/>
                        </a:cxn>
                      </a:cxnLst>
                      <a:rect l="0" t="0" r="r" b="b"/>
                      <a:pathLst>
                        <a:path w="303" h="394">
                          <a:moveTo>
                            <a:pt x="0" y="0"/>
                          </a:moveTo>
                          <a:lnTo>
                            <a:pt x="0" y="312"/>
                          </a:lnTo>
                          <a:lnTo>
                            <a:pt x="303" y="394"/>
                          </a:lnTo>
                          <a:lnTo>
                            <a:pt x="303" y="82"/>
                          </a:lnTo>
                          <a:lnTo>
                            <a:pt x="0" y="0"/>
                          </a:lnTo>
                          <a:close/>
                        </a:path>
                      </a:pathLst>
                    </a:custGeom>
                    <a:solidFill>
                      <a:schemeClr val="accent4">
                        <a:lumMod val="50000"/>
                      </a:schemeClr>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66" name="Freeform 1747"/>
                    <p:cNvSpPr>
                      <a:spLocks/>
                    </p:cNvSpPr>
                    <p:nvPr/>
                  </p:nvSpPr>
                  <p:spPr bwMode="gray">
                    <a:xfrm>
                      <a:off x="800" y="3655"/>
                      <a:ext cx="303" cy="393"/>
                    </a:xfrm>
                    <a:custGeom>
                      <a:avLst/>
                      <a:gdLst/>
                      <a:ahLst/>
                      <a:cxnLst>
                        <a:cxn ang="0">
                          <a:pos x="0" y="393"/>
                        </a:cxn>
                        <a:cxn ang="0">
                          <a:pos x="0" y="81"/>
                        </a:cxn>
                        <a:cxn ang="0">
                          <a:pos x="303" y="0"/>
                        </a:cxn>
                        <a:cxn ang="0">
                          <a:pos x="303" y="312"/>
                        </a:cxn>
                        <a:cxn ang="0">
                          <a:pos x="0" y="393"/>
                        </a:cxn>
                      </a:cxnLst>
                      <a:rect l="0" t="0" r="r" b="b"/>
                      <a:pathLst>
                        <a:path w="303" h="393">
                          <a:moveTo>
                            <a:pt x="0" y="393"/>
                          </a:moveTo>
                          <a:lnTo>
                            <a:pt x="0" y="81"/>
                          </a:lnTo>
                          <a:lnTo>
                            <a:pt x="303" y="0"/>
                          </a:lnTo>
                          <a:lnTo>
                            <a:pt x="303" y="312"/>
                          </a:lnTo>
                          <a:lnTo>
                            <a:pt x="0" y="393"/>
                          </a:lnTo>
                          <a:close/>
                        </a:path>
                      </a:pathLst>
                    </a:custGeom>
                    <a:solidFill>
                      <a:schemeClr val="accent4">
                        <a:lumMod val="75000"/>
                      </a:schemeClr>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67" name="Freeform 1748"/>
                    <p:cNvSpPr>
                      <a:spLocks/>
                    </p:cNvSpPr>
                    <p:nvPr/>
                  </p:nvSpPr>
                  <p:spPr bwMode="gray">
                    <a:xfrm>
                      <a:off x="501" y="3573"/>
                      <a:ext cx="299" cy="394"/>
                    </a:xfrm>
                    <a:custGeom>
                      <a:avLst/>
                      <a:gdLst/>
                      <a:ahLst/>
                      <a:cxnLst>
                        <a:cxn ang="0">
                          <a:pos x="0" y="394"/>
                        </a:cxn>
                        <a:cxn ang="0">
                          <a:pos x="0" y="82"/>
                        </a:cxn>
                        <a:cxn ang="0">
                          <a:pos x="299" y="0"/>
                        </a:cxn>
                        <a:cxn ang="0">
                          <a:pos x="299" y="312"/>
                        </a:cxn>
                        <a:cxn ang="0">
                          <a:pos x="0" y="394"/>
                        </a:cxn>
                      </a:cxnLst>
                      <a:rect l="0" t="0" r="r" b="b"/>
                      <a:pathLst>
                        <a:path w="299" h="394">
                          <a:moveTo>
                            <a:pt x="0" y="394"/>
                          </a:moveTo>
                          <a:lnTo>
                            <a:pt x="0" y="82"/>
                          </a:lnTo>
                          <a:lnTo>
                            <a:pt x="299" y="0"/>
                          </a:lnTo>
                          <a:lnTo>
                            <a:pt x="299" y="312"/>
                          </a:lnTo>
                          <a:lnTo>
                            <a:pt x="0" y="394"/>
                          </a:lnTo>
                          <a:close/>
                        </a:path>
                      </a:pathLst>
                    </a:custGeom>
                    <a:solidFill>
                      <a:schemeClr val="accent4">
                        <a:lumMod val="50000"/>
                      </a:schemeClr>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68" name="Freeform 1749"/>
                    <p:cNvSpPr>
                      <a:spLocks/>
                    </p:cNvSpPr>
                    <p:nvPr/>
                  </p:nvSpPr>
                  <p:spPr bwMode="gray">
                    <a:xfrm>
                      <a:off x="501" y="3655"/>
                      <a:ext cx="299" cy="393"/>
                    </a:xfrm>
                    <a:custGeom>
                      <a:avLst/>
                      <a:gdLst/>
                      <a:ahLst/>
                      <a:cxnLst>
                        <a:cxn ang="0">
                          <a:pos x="0" y="0"/>
                        </a:cxn>
                        <a:cxn ang="0">
                          <a:pos x="0" y="312"/>
                        </a:cxn>
                        <a:cxn ang="0">
                          <a:pos x="299" y="393"/>
                        </a:cxn>
                        <a:cxn ang="0">
                          <a:pos x="299" y="81"/>
                        </a:cxn>
                        <a:cxn ang="0">
                          <a:pos x="0" y="0"/>
                        </a:cxn>
                      </a:cxnLst>
                      <a:rect l="0" t="0" r="r" b="b"/>
                      <a:pathLst>
                        <a:path w="299" h="393">
                          <a:moveTo>
                            <a:pt x="0" y="0"/>
                          </a:moveTo>
                          <a:lnTo>
                            <a:pt x="0" y="312"/>
                          </a:lnTo>
                          <a:lnTo>
                            <a:pt x="299" y="393"/>
                          </a:lnTo>
                          <a:lnTo>
                            <a:pt x="299" y="81"/>
                          </a:lnTo>
                          <a:lnTo>
                            <a:pt x="0" y="0"/>
                          </a:lnTo>
                          <a:close/>
                        </a:path>
                      </a:pathLst>
                    </a:custGeom>
                    <a:solidFill>
                      <a:schemeClr val="accent4">
                        <a:lumMod val="50000"/>
                      </a:schemeClr>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69" name="Freeform 1750"/>
                    <p:cNvSpPr>
                      <a:spLocks/>
                    </p:cNvSpPr>
                    <p:nvPr/>
                  </p:nvSpPr>
                  <p:spPr bwMode="gray">
                    <a:xfrm>
                      <a:off x="347" y="3655"/>
                      <a:ext cx="453" cy="121"/>
                    </a:xfrm>
                    <a:custGeom>
                      <a:avLst/>
                      <a:gdLst/>
                      <a:ahLst/>
                      <a:cxnLst>
                        <a:cxn ang="0">
                          <a:pos x="0" y="41"/>
                        </a:cxn>
                        <a:cxn ang="0">
                          <a:pos x="154" y="0"/>
                        </a:cxn>
                        <a:cxn ang="0">
                          <a:pos x="453" y="81"/>
                        </a:cxn>
                        <a:cxn ang="0">
                          <a:pos x="302" y="121"/>
                        </a:cxn>
                        <a:cxn ang="0">
                          <a:pos x="0" y="41"/>
                        </a:cxn>
                      </a:cxnLst>
                      <a:rect l="0" t="0" r="r" b="b"/>
                      <a:pathLst>
                        <a:path w="453" h="121">
                          <a:moveTo>
                            <a:pt x="0" y="41"/>
                          </a:moveTo>
                          <a:lnTo>
                            <a:pt x="154" y="0"/>
                          </a:lnTo>
                          <a:lnTo>
                            <a:pt x="453" y="81"/>
                          </a:lnTo>
                          <a:lnTo>
                            <a:pt x="302" y="121"/>
                          </a:lnTo>
                          <a:lnTo>
                            <a:pt x="0" y="41"/>
                          </a:lnTo>
                          <a:close/>
                        </a:path>
                      </a:pathLst>
                    </a:custGeom>
                    <a:solidFill>
                      <a:schemeClr val="accent4"/>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70" name="Freeform 1751"/>
                    <p:cNvSpPr>
                      <a:spLocks/>
                    </p:cNvSpPr>
                    <p:nvPr/>
                  </p:nvSpPr>
                  <p:spPr bwMode="gray">
                    <a:xfrm>
                      <a:off x="800" y="3532"/>
                      <a:ext cx="454" cy="123"/>
                    </a:xfrm>
                    <a:custGeom>
                      <a:avLst/>
                      <a:gdLst/>
                      <a:ahLst/>
                      <a:cxnLst>
                        <a:cxn ang="0">
                          <a:pos x="0" y="41"/>
                        </a:cxn>
                        <a:cxn ang="0">
                          <a:pos x="154" y="0"/>
                        </a:cxn>
                        <a:cxn ang="0">
                          <a:pos x="454" y="81"/>
                        </a:cxn>
                        <a:cxn ang="0">
                          <a:pos x="303" y="123"/>
                        </a:cxn>
                        <a:cxn ang="0">
                          <a:pos x="0" y="41"/>
                        </a:cxn>
                      </a:cxnLst>
                      <a:rect l="0" t="0" r="r" b="b"/>
                      <a:pathLst>
                        <a:path w="454" h="123">
                          <a:moveTo>
                            <a:pt x="0" y="41"/>
                          </a:moveTo>
                          <a:lnTo>
                            <a:pt x="154" y="0"/>
                          </a:lnTo>
                          <a:lnTo>
                            <a:pt x="454" y="81"/>
                          </a:lnTo>
                          <a:lnTo>
                            <a:pt x="303" y="123"/>
                          </a:lnTo>
                          <a:lnTo>
                            <a:pt x="0" y="41"/>
                          </a:lnTo>
                          <a:close/>
                        </a:path>
                      </a:pathLst>
                    </a:custGeom>
                    <a:solidFill>
                      <a:schemeClr val="accent4"/>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71" name="Freeform 1752"/>
                    <p:cNvSpPr>
                      <a:spLocks/>
                    </p:cNvSpPr>
                    <p:nvPr/>
                  </p:nvSpPr>
                  <p:spPr bwMode="gray">
                    <a:xfrm>
                      <a:off x="354" y="3535"/>
                      <a:ext cx="446" cy="120"/>
                    </a:xfrm>
                    <a:custGeom>
                      <a:avLst/>
                      <a:gdLst/>
                      <a:ahLst/>
                      <a:cxnLst>
                        <a:cxn ang="0">
                          <a:pos x="0" y="80"/>
                        </a:cxn>
                        <a:cxn ang="0">
                          <a:pos x="302" y="0"/>
                        </a:cxn>
                        <a:cxn ang="0">
                          <a:pos x="446" y="38"/>
                        </a:cxn>
                        <a:cxn ang="0">
                          <a:pos x="147" y="120"/>
                        </a:cxn>
                        <a:cxn ang="0">
                          <a:pos x="0" y="80"/>
                        </a:cxn>
                      </a:cxnLst>
                      <a:rect l="0" t="0" r="r" b="b"/>
                      <a:pathLst>
                        <a:path w="446" h="120">
                          <a:moveTo>
                            <a:pt x="0" y="80"/>
                          </a:moveTo>
                          <a:lnTo>
                            <a:pt x="302" y="0"/>
                          </a:lnTo>
                          <a:lnTo>
                            <a:pt x="446" y="38"/>
                          </a:lnTo>
                          <a:lnTo>
                            <a:pt x="147" y="120"/>
                          </a:lnTo>
                          <a:lnTo>
                            <a:pt x="0" y="80"/>
                          </a:lnTo>
                          <a:close/>
                        </a:path>
                      </a:pathLst>
                    </a:custGeom>
                    <a:solidFill>
                      <a:schemeClr val="accent4"/>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72" name="Freeform 1753"/>
                    <p:cNvSpPr>
                      <a:spLocks/>
                    </p:cNvSpPr>
                    <p:nvPr/>
                  </p:nvSpPr>
                  <p:spPr bwMode="gray">
                    <a:xfrm>
                      <a:off x="800" y="3655"/>
                      <a:ext cx="449" cy="119"/>
                    </a:xfrm>
                    <a:custGeom>
                      <a:avLst/>
                      <a:gdLst/>
                      <a:ahLst/>
                      <a:cxnLst>
                        <a:cxn ang="0">
                          <a:pos x="0" y="81"/>
                        </a:cxn>
                        <a:cxn ang="0">
                          <a:pos x="303" y="0"/>
                        </a:cxn>
                        <a:cxn ang="0">
                          <a:pos x="449" y="38"/>
                        </a:cxn>
                        <a:cxn ang="0">
                          <a:pos x="147" y="119"/>
                        </a:cxn>
                        <a:cxn ang="0">
                          <a:pos x="0" y="81"/>
                        </a:cxn>
                      </a:cxnLst>
                      <a:rect l="0" t="0" r="r" b="b"/>
                      <a:pathLst>
                        <a:path w="449" h="119">
                          <a:moveTo>
                            <a:pt x="0" y="81"/>
                          </a:moveTo>
                          <a:lnTo>
                            <a:pt x="303" y="0"/>
                          </a:lnTo>
                          <a:lnTo>
                            <a:pt x="449" y="38"/>
                          </a:lnTo>
                          <a:lnTo>
                            <a:pt x="147" y="119"/>
                          </a:lnTo>
                          <a:lnTo>
                            <a:pt x="0" y="81"/>
                          </a:lnTo>
                          <a:close/>
                        </a:path>
                      </a:pathLst>
                    </a:custGeom>
                    <a:solidFill>
                      <a:schemeClr val="accent4"/>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grpSp>
              <p:grpSp>
                <p:nvGrpSpPr>
                  <p:cNvPr id="3861" name="Group 1754"/>
                  <p:cNvGrpSpPr>
                    <a:grpSpLocks/>
                  </p:cNvGrpSpPr>
                  <p:nvPr/>
                </p:nvGrpSpPr>
                <p:grpSpPr bwMode="gray">
                  <a:xfrm>
                    <a:off x="2269" y="2951"/>
                    <a:ext cx="200" cy="157"/>
                    <a:chOff x="1315" y="1508"/>
                    <a:chExt cx="596" cy="469"/>
                  </a:xfrm>
                </p:grpSpPr>
                <p:sp>
                  <p:nvSpPr>
                    <p:cNvPr id="3862" name="Freeform 1755"/>
                    <p:cNvSpPr>
                      <a:spLocks/>
                    </p:cNvSpPr>
                    <p:nvPr/>
                  </p:nvSpPr>
                  <p:spPr bwMode="gray">
                    <a:xfrm>
                      <a:off x="1315" y="1508"/>
                      <a:ext cx="596" cy="161"/>
                    </a:xfrm>
                    <a:custGeom>
                      <a:avLst/>
                      <a:gdLst/>
                      <a:ahLst/>
                      <a:cxnLst>
                        <a:cxn ang="0">
                          <a:pos x="0" y="123"/>
                        </a:cxn>
                        <a:cxn ang="0">
                          <a:pos x="451" y="0"/>
                        </a:cxn>
                        <a:cxn ang="0">
                          <a:pos x="904" y="123"/>
                        </a:cxn>
                        <a:cxn ang="0">
                          <a:pos x="451" y="244"/>
                        </a:cxn>
                        <a:cxn ang="0">
                          <a:pos x="0" y="123"/>
                        </a:cxn>
                      </a:cxnLst>
                      <a:rect l="0" t="0" r="r" b="b"/>
                      <a:pathLst>
                        <a:path w="904" h="244">
                          <a:moveTo>
                            <a:pt x="0" y="123"/>
                          </a:moveTo>
                          <a:lnTo>
                            <a:pt x="451" y="0"/>
                          </a:lnTo>
                          <a:lnTo>
                            <a:pt x="904" y="123"/>
                          </a:lnTo>
                          <a:lnTo>
                            <a:pt x="451" y="244"/>
                          </a:lnTo>
                          <a:lnTo>
                            <a:pt x="0" y="123"/>
                          </a:lnTo>
                          <a:close/>
                        </a:path>
                      </a:pathLst>
                    </a:custGeom>
                    <a:solidFill>
                      <a:schemeClr val="accent1"/>
                    </a:solidFill>
                    <a:ln w="3175" cap="flat" cmpd="sng">
                      <a:noFill/>
                      <a:prstDash val="solid"/>
                      <a:miter lim="800000"/>
                      <a:headEnd type="none" w="med" len="med"/>
                      <a:tailEnd type="none" w="med" len="med"/>
                    </a:ln>
                    <a:effectLst/>
                  </p:spPr>
                  <p:txBody>
                    <a:bodyPr/>
                    <a:lstStyle/>
                    <a:p>
                      <a:pPr>
                        <a:lnSpc>
                          <a:spcPct val="90000"/>
                        </a:lnSpc>
                        <a:spcAft>
                          <a:spcPts val="1000"/>
                        </a:spcAft>
                      </a:pPr>
                      <a:endParaRPr lang="en-US" dirty="0">
                        <a:solidFill>
                          <a:schemeClr val="accent1"/>
                        </a:solidFill>
                      </a:endParaRPr>
                    </a:p>
                  </p:txBody>
                </p:sp>
                <p:sp>
                  <p:nvSpPr>
                    <p:cNvPr id="3863" name="Freeform 1756"/>
                    <p:cNvSpPr>
                      <a:spLocks/>
                    </p:cNvSpPr>
                    <p:nvPr/>
                  </p:nvSpPr>
                  <p:spPr bwMode="gray">
                    <a:xfrm>
                      <a:off x="1612" y="1589"/>
                      <a:ext cx="299" cy="388"/>
                    </a:xfrm>
                    <a:custGeom>
                      <a:avLst/>
                      <a:gdLst/>
                      <a:ahLst/>
                      <a:cxnLst>
                        <a:cxn ang="0">
                          <a:pos x="0" y="589"/>
                        </a:cxn>
                        <a:cxn ang="0">
                          <a:pos x="0" y="121"/>
                        </a:cxn>
                        <a:cxn ang="0">
                          <a:pos x="453" y="0"/>
                        </a:cxn>
                        <a:cxn ang="0">
                          <a:pos x="453" y="468"/>
                        </a:cxn>
                        <a:cxn ang="0">
                          <a:pos x="0" y="589"/>
                        </a:cxn>
                      </a:cxnLst>
                      <a:rect l="0" t="0" r="r" b="b"/>
                      <a:pathLst>
                        <a:path w="453" h="589">
                          <a:moveTo>
                            <a:pt x="0" y="589"/>
                          </a:moveTo>
                          <a:lnTo>
                            <a:pt x="0" y="121"/>
                          </a:lnTo>
                          <a:lnTo>
                            <a:pt x="453" y="0"/>
                          </a:lnTo>
                          <a:lnTo>
                            <a:pt x="453" y="468"/>
                          </a:lnTo>
                          <a:lnTo>
                            <a:pt x="0" y="589"/>
                          </a:lnTo>
                          <a:close/>
                        </a:path>
                      </a:pathLst>
                    </a:custGeom>
                    <a:solidFill>
                      <a:schemeClr val="accent1">
                        <a:lumMod val="75000"/>
                      </a:schemeClr>
                    </a:solidFill>
                    <a:ln w="6350">
                      <a:noFill/>
                      <a:miter lim="800000"/>
                      <a:headEnd/>
                      <a:tailEnd/>
                    </a:ln>
                  </p:spPr>
                  <p:txBody>
                    <a:bodyPr/>
                    <a:lstStyle/>
                    <a:p>
                      <a:pPr fontAlgn="base">
                        <a:lnSpc>
                          <a:spcPct val="90000"/>
                        </a:lnSpc>
                        <a:spcBef>
                          <a:spcPct val="0"/>
                        </a:spcBef>
                        <a:spcAft>
                          <a:spcPts val="1000"/>
                        </a:spcAft>
                      </a:pPr>
                      <a:endParaRPr lang="en-US" dirty="0">
                        <a:latin typeface="Arial" panose="020B0604020202020204" pitchFamily="34" charset="0"/>
                        <a:cs typeface="Arial" panose="020B0604020202020204" pitchFamily="34" charset="0"/>
                      </a:endParaRPr>
                    </a:p>
                  </p:txBody>
                </p:sp>
                <p:sp>
                  <p:nvSpPr>
                    <p:cNvPr id="3864" name="Freeform 1757"/>
                    <p:cNvSpPr>
                      <a:spLocks/>
                    </p:cNvSpPr>
                    <p:nvPr/>
                  </p:nvSpPr>
                  <p:spPr bwMode="gray">
                    <a:xfrm>
                      <a:off x="1315" y="1589"/>
                      <a:ext cx="297" cy="388"/>
                    </a:xfrm>
                    <a:custGeom>
                      <a:avLst/>
                      <a:gdLst/>
                      <a:ahLst/>
                      <a:cxnLst>
                        <a:cxn ang="0">
                          <a:pos x="0" y="0"/>
                        </a:cxn>
                        <a:cxn ang="0">
                          <a:pos x="0" y="468"/>
                        </a:cxn>
                        <a:cxn ang="0">
                          <a:pos x="451" y="589"/>
                        </a:cxn>
                        <a:cxn ang="0">
                          <a:pos x="451" y="121"/>
                        </a:cxn>
                        <a:cxn ang="0">
                          <a:pos x="0" y="0"/>
                        </a:cxn>
                      </a:cxnLst>
                      <a:rect l="0" t="0" r="r" b="b"/>
                      <a:pathLst>
                        <a:path w="451" h="589">
                          <a:moveTo>
                            <a:pt x="0" y="0"/>
                          </a:moveTo>
                          <a:lnTo>
                            <a:pt x="0" y="468"/>
                          </a:lnTo>
                          <a:lnTo>
                            <a:pt x="451" y="589"/>
                          </a:lnTo>
                          <a:lnTo>
                            <a:pt x="451" y="121"/>
                          </a:lnTo>
                          <a:lnTo>
                            <a:pt x="0" y="0"/>
                          </a:lnTo>
                          <a:close/>
                        </a:path>
                      </a:pathLst>
                    </a:custGeom>
                    <a:solidFill>
                      <a:schemeClr val="accent1">
                        <a:lumMod val="50000"/>
                      </a:schemeClr>
                    </a:solidFill>
                    <a:ln w="6350">
                      <a:noFill/>
                      <a:miter lim="800000"/>
                      <a:headEnd/>
                      <a:tailEnd/>
                    </a:ln>
                  </p:spPr>
                  <p:txBody>
                    <a:bodyPr/>
                    <a:lstStyle/>
                    <a:p>
                      <a:pPr fontAlgn="base">
                        <a:lnSpc>
                          <a:spcPct val="90000"/>
                        </a:lnSpc>
                        <a:spcBef>
                          <a:spcPct val="0"/>
                        </a:spcBef>
                        <a:spcAft>
                          <a:spcPts val="1000"/>
                        </a:spcAft>
                      </a:pPr>
                      <a:endParaRPr lang="en-US" dirty="0">
                        <a:latin typeface="Arial" panose="020B0604020202020204" pitchFamily="34" charset="0"/>
                        <a:cs typeface="Arial" panose="020B0604020202020204" pitchFamily="34" charset="0"/>
                      </a:endParaRPr>
                    </a:p>
                  </p:txBody>
                </p:sp>
              </p:grpSp>
            </p:grpSp>
          </p:grpSp>
        </p:grpSp>
        <p:sp>
          <p:nvSpPr>
            <p:cNvPr id="3828" name="Freeform 1051"/>
            <p:cNvSpPr>
              <a:spLocks noChangeAspect="1"/>
            </p:cNvSpPr>
            <p:nvPr/>
          </p:nvSpPr>
          <p:spPr bwMode="gray">
            <a:xfrm>
              <a:off x="8363583" y="4747258"/>
              <a:ext cx="197759" cy="51446"/>
            </a:xfrm>
            <a:custGeom>
              <a:avLst/>
              <a:gdLst/>
              <a:ahLst/>
              <a:cxnLst>
                <a:cxn ang="0">
                  <a:pos x="668" y="76"/>
                </a:cxn>
                <a:cxn ang="0">
                  <a:pos x="377" y="0"/>
                </a:cxn>
                <a:cxn ang="0">
                  <a:pos x="0" y="102"/>
                </a:cxn>
                <a:cxn ang="0">
                  <a:pos x="288" y="177"/>
                </a:cxn>
                <a:cxn ang="0">
                  <a:pos x="668" y="76"/>
                </a:cxn>
              </a:cxnLst>
              <a:rect l="0" t="0" r="r" b="b"/>
              <a:pathLst>
                <a:path w="668" h="177">
                  <a:moveTo>
                    <a:pt x="668" y="76"/>
                  </a:moveTo>
                  <a:lnTo>
                    <a:pt x="377" y="0"/>
                  </a:lnTo>
                  <a:lnTo>
                    <a:pt x="0" y="102"/>
                  </a:lnTo>
                  <a:lnTo>
                    <a:pt x="288" y="177"/>
                  </a:lnTo>
                  <a:lnTo>
                    <a:pt x="668" y="76"/>
                  </a:lnTo>
                  <a:close/>
                </a:path>
              </a:pathLst>
            </a:custGeom>
            <a:solidFill>
              <a:srgbClr val="F8F8F8"/>
            </a:solidFill>
            <a:ln w="3175" cap="flat" cmpd="sng">
              <a:solidFill>
                <a:srgbClr val="000000">
                  <a:alpha val="20000"/>
                </a:srgbClr>
              </a:solid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29" name="Freeform 1954"/>
            <p:cNvSpPr>
              <a:spLocks/>
            </p:cNvSpPr>
            <p:nvPr/>
          </p:nvSpPr>
          <p:spPr bwMode="gray">
            <a:xfrm>
              <a:off x="8335704" y="2950947"/>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830" name="Freeform 1956"/>
            <p:cNvSpPr>
              <a:spLocks/>
            </p:cNvSpPr>
            <p:nvPr/>
          </p:nvSpPr>
          <p:spPr bwMode="gray">
            <a:xfrm>
              <a:off x="9168880" y="2984416"/>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831" name="Freeform 1957"/>
            <p:cNvSpPr>
              <a:spLocks/>
            </p:cNvSpPr>
            <p:nvPr/>
          </p:nvSpPr>
          <p:spPr bwMode="gray">
            <a:xfrm>
              <a:off x="8871654" y="3064498"/>
              <a:ext cx="191106" cy="50748"/>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832" name="Freeform 1954"/>
            <p:cNvSpPr>
              <a:spLocks/>
            </p:cNvSpPr>
            <p:nvPr/>
          </p:nvSpPr>
          <p:spPr bwMode="gray">
            <a:xfrm>
              <a:off x="8646188" y="361467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834" name="Freeform 1956"/>
            <p:cNvSpPr>
              <a:spLocks/>
            </p:cNvSpPr>
            <p:nvPr/>
          </p:nvSpPr>
          <p:spPr bwMode="gray">
            <a:xfrm>
              <a:off x="9302714" y="3694120"/>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835" name="Freeform 1362"/>
            <p:cNvSpPr>
              <a:spLocks/>
            </p:cNvSpPr>
            <p:nvPr/>
          </p:nvSpPr>
          <p:spPr bwMode="gray">
            <a:xfrm flipH="1">
              <a:off x="9345403" y="4639569"/>
              <a:ext cx="13326" cy="3508"/>
            </a:xfrm>
            <a:custGeom>
              <a:avLst/>
              <a:gdLst/>
              <a:ahLst/>
              <a:cxnLst>
                <a:cxn ang="0">
                  <a:pos x="198" y="7"/>
                </a:cxn>
                <a:cxn ang="0">
                  <a:pos x="168" y="0"/>
                </a:cxn>
                <a:cxn ang="0">
                  <a:pos x="0" y="45"/>
                </a:cxn>
                <a:cxn ang="0">
                  <a:pos x="33" y="52"/>
                </a:cxn>
                <a:cxn ang="0">
                  <a:pos x="198" y="7"/>
                </a:cxn>
              </a:cxnLst>
              <a:rect l="0" t="0" r="r" b="b"/>
              <a:pathLst>
                <a:path w="198" h="52">
                  <a:moveTo>
                    <a:pt x="198" y="7"/>
                  </a:moveTo>
                  <a:lnTo>
                    <a:pt x="168" y="0"/>
                  </a:lnTo>
                  <a:lnTo>
                    <a:pt x="0" y="45"/>
                  </a:lnTo>
                  <a:lnTo>
                    <a:pt x="33"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36" name="Freeform 1364"/>
            <p:cNvSpPr>
              <a:spLocks/>
            </p:cNvSpPr>
            <p:nvPr/>
          </p:nvSpPr>
          <p:spPr bwMode="gray">
            <a:xfrm flipH="1">
              <a:off x="9341701" y="4629047"/>
              <a:ext cx="1750" cy="2091"/>
            </a:xfrm>
            <a:custGeom>
              <a:avLst/>
              <a:gdLst/>
              <a:ahLst/>
              <a:cxnLst>
                <a:cxn ang="0">
                  <a:pos x="9" y="11"/>
                </a:cxn>
                <a:cxn ang="0">
                  <a:pos x="2" y="9"/>
                </a:cxn>
                <a:cxn ang="0">
                  <a:pos x="2" y="1"/>
                </a:cxn>
                <a:cxn ang="0">
                  <a:pos x="9" y="4"/>
                </a:cxn>
                <a:cxn ang="0">
                  <a:pos x="9" y="11"/>
                </a:cxn>
              </a:cxnLst>
              <a:rect l="0" t="0" r="r" b="b"/>
              <a:pathLst>
                <a:path w="11" h="13">
                  <a:moveTo>
                    <a:pt x="9" y="11"/>
                  </a:moveTo>
                  <a:cubicBezTo>
                    <a:pt x="7" y="13"/>
                    <a:pt x="4" y="12"/>
                    <a:pt x="2" y="9"/>
                  </a:cubicBezTo>
                  <a:cubicBezTo>
                    <a:pt x="0" y="6"/>
                    <a:pt x="0" y="3"/>
                    <a:pt x="2" y="1"/>
                  </a:cubicBezTo>
                  <a:cubicBezTo>
                    <a:pt x="3" y="0"/>
                    <a:pt x="7" y="1"/>
                    <a:pt x="9" y="4"/>
                  </a:cubicBezTo>
                  <a:cubicBezTo>
                    <a:pt x="11" y="7"/>
                    <a:pt x="11" y="10"/>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3837" name="Freeform 1954"/>
            <p:cNvSpPr>
              <a:spLocks/>
            </p:cNvSpPr>
            <p:nvPr/>
          </p:nvSpPr>
          <p:spPr bwMode="gray">
            <a:xfrm>
              <a:off x="9251405" y="345624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838" name="Freeform 1955"/>
            <p:cNvSpPr>
              <a:spLocks/>
            </p:cNvSpPr>
            <p:nvPr/>
          </p:nvSpPr>
          <p:spPr bwMode="gray">
            <a:xfrm>
              <a:off x="9546977" y="3631172"/>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839" name="Freeform 1956"/>
            <p:cNvSpPr>
              <a:spLocks/>
            </p:cNvSpPr>
            <p:nvPr/>
          </p:nvSpPr>
          <p:spPr bwMode="gray">
            <a:xfrm>
              <a:off x="9868813" y="354373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840" name="Freeform 1954"/>
            <p:cNvSpPr>
              <a:spLocks/>
            </p:cNvSpPr>
            <p:nvPr/>
          </p:nvSpPr>
          <p:spPr bwMode="gray">
            <a:xfrm flipH="1">
              <a:off x="8150274" y="307946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841" name="Freeform 1955"/>
            <p:cNvSpPr>
              <a:spLocks/>
            </p:cNvSpPr>
            <p:nvPr/>
          </p:nvSpPr>
          <p:spPr bwMode="gray">
            <a:xfrm flipH="1">
              <a:off x="8836453" y="3268681"/>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842" name="Freeform 1956"/>
            <p:cNvSpPr>
              <a:spLocks/>
            </p:cNvSpPr>
            <p:nvPr/>
          </p:nvSpPr>
          <p:spPr bwMode="gray">
            <a:xfrm flipH="1">
              <a:off x="8514618" y="318124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843" name="Freeform 1954"/>
            <p:cNvSpPr>
              <a:spLocks/>
            </p:cNvSpPr>
            <p:nvPr/>
          </p:nvSpPr>
          <p:spPr bwMode="gray">
            <a:xfrm flipH="1">
              <a:off x="8888311" y="3277636"/>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3844" name="Freeform 1956"/>
            <p:cNvSpPr>
              <a:spLocks/>
            </p:cNvSpPr>
            <p:nvPr/>
          </p:nvSpPr>
          <p:spPr bwMode="gray">
            <a:xfrm flipH="1">
              <a:off x="9252655" y="337941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3845" name="Freeform 1956"/>
            <p:cNvSpPr>
              <a:spLocks/>
            </p:cNvSpPr>
            <p:nvPr/>
          </p:nvSpPr>
          <p:spPr bwMode="gray">
            <a:xfrm>
              <a:off x="9524285" y="2890459"/>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384" name="Freeform 1954"/>
            <p:cNvSpPr>
              <a:spLocks/>
            </p:cNvSpPr>
            <p:nvPr/>
          </p:nvSpPr>
          <p:spPr bwMode="gray">
            <a:xfrm>
              <a:off x="8990279" y="4391725"/>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4385" name="Freeform 1955"/>
            <p:cNvSpPr>
              <a:spLocks/>
            </p:cNvSpPr>
            <p:nvPr/>
          </p:nvSpPr>
          <p:spPr bwMode="gray">
            <a:xfrm>
              <a:off x="9328719" y="4580939"/>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386" name="Freeform 1956"/>
            <p:cNvSpPr>
              <a:spLocks/>
            </p:cNvSpPr>
            <p:nvPr/>
          </p:nvSpPr>
          <p:spPr bwMode="gray">
            <a:xfrm>
              <a:off x="9650555" y="4493503"/>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387" name="Freeform 1362"/>
            <p:cNvSpPr>
              <a:spLocks/>
            </p:cNvSpPr>
            <p:nvPr/>
          </p:nvSpPr>
          <p:spPr bwMode="gray">
            <a:xfrm flipH="1">
              <a:off x="9693244" y="5438952"/>
              <a:ext cx="13326" cy="3508"/>
            </a:xfrm>
            <a:custGeom>
              <a:avLst/>
              <a:gdLst/>
              <a:ahLst/>
              <a:cxnLst>
                <a:cxn ang="0">
                  <a:pos x="198" y="7"/>
                </a:cxn>
                <a:cxn ang="0">
                  <a:pos x="168" y="0"/>
                </a:cxn>
                <a:cxn ang="0">
                  <a:pos x="0" y="45"/>
                </a:cxn>
                <a:cxn ang="0">
                  <a:pos x="33" y="52"/>
                </a:cxn>
                <a:cxn ang="0">
                  <a:pos x="198" y="7"/>
                </a:cxn>
              </a:cxnLst>
              <a:rect l="0" t="0" r="r" b="b"/>
              <a:pathLst>
                <a:path w="198" h="52">
                  <a:moveTo>
                    <a:pt x="198" y="7"/>
                  </a:moveTo>
                  <a:lnTo>
                    <a:pt x="168" y="0"/>
                  </a:lnTo>
                  <a:lnTo>
                    <a:pt x="0" y="45"/>
                  </a:lnTo>
                  <a:lnTo>
                    <a:pt x="33" y="52"/>
                  </a:lnTo>
                  <a:lnTo>
                    <a:pt x="198" y="7"/>
                  </a:ln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88" name="Freeform 1364"/>
            <p:cNvSpPr>
              <a:spLocks/>
            </p:cNvSpPr>
            <p:nvPr/>
          </p:nvSpPr>
          <p:spPr bwMode="gray">
            <a:xfrm flipH="1">
              <a:off x="9689542" y="5428430"/>
              <a:ext cx="1750" cy="2091"/>
            </a:xfrm>
            <a:custGeom>
              <a:avLst/>
              <a:gdLst/>
              <a:ahLst/>
              <a:cxnLst>
                <a:cxn ang="0">
                  <a:pos x="9" y="11"/>
                </a:cxn>
                <a:cxn ang="0">
                  <a:pos x="2" y="9"/>
                </a:cxn>
                <a:cxn ang="0">
                  <a:pos x="2" y="1"/>
                </a:cxn>
                <a:cxn ang="0">
                  <a:pos x="9" y="4"/>
                </a:cxn>
                <a:cxn ang="0">
                  <a:pos x="9" y="11"/>
                </a:cxn>
              </a:cxnLst>
              <a:rect l="0" t="0" r="r" b="b"/>
              <a:pathLst>
                <a:path w="11" h="13">
                  <a:moveTo>
                    <a:pt x="9" y="11"/>
                  </a:moveTo>
                  <a:cubicBezTo>
                    <a:pt x="7" y="13"/>
                    <a:pt x="4" y="12"/>
                    <a:pt x="2" y="9"/>
                  </a:cubicBezTo>
                  <a:cubicBezTo>
                    <a:pt x="0" y="6"/>
                    <a:pt x="0" y="3"/>
                    <a:pt x="2" y="1"/>
                  </a:cubicBezTo>
                  <a:cubicBezTo>
                    <a:pt x="3" y="0"/>
                    <a:pt x="7" y="1"/>
                    <a:pt x="9" y="4"/>
                  </a:cubicBezTo>
                  <a:cubicBezTo>
                    <a:pt x="11" y="7"/>
                    <a:pt x="11" y="10"/>
                    <a:pt x="9" y="11"/>
                  </a:cubicBezTo>
                  <a:close/>
                </a:path>
              </a:pathLst>
            </a:custGeom>
            <a:solidFill>
              <a:schemeClr val="bg1">
                <a:lumMod val="95000"/>
              </a:schemeClr>
            </a:solidFill>
            <a:ln w="3175" cap="flat" cmpd="sng">
              <a:noFill/>
              <a:prstDash val="solid"/>
              <a:miter lim="800000"/>
              <a:headEnd type="none" w="med" len="med"/>
              <a:tailEnd type="none" w="med" len="med"/>
            </a:ln>
            <a:effectLst/>
            <a:sp3d prstMaterial="matte"/>
          </p:spPr>
          <p:txBody>
            <a:bodyPr/>
            <a:lstStyle/>
            <a:p>
              <a:endParaRPr lang="en-US" dirty="0"/>
            </a:p>
          </p:txBody>
        </p:sp>
        <p:sp>
          <p:nvSpPr>
            <p:cNvPr id="4389" name="Freeform 1954"/>
            <p:cNvSpPr>
              <a:spLocks/>
            </p:cNvSpPr>
            <p:nvPr/>
          </p:nvSpPr>
          <p:spPr bwMode="gray">
            <a:xfrm>
              <a:off x="9556379" y="4241340"/>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4390" name="Freeform 1955"/>
            <p:cNvSpPr>
              <a:spLocks/>
            </p:cNvSpPr>
            <p:nvPr/>
          </p:nvSpPr>
          <p:spPr bwMode="gray">
            <a:xfrm>
              <a:off x="9894818" y="4430555"/>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391" name="Freeform 1956"/>
            <p:cNvSpPr>
              <a:spLocks/>
            </p:cNvSpPr>
            <p:nvPr/>
          </p:nvSpPr>
          <p:spPr bwMode="gray">
            <a:xfrm>
              <a:off x="10216654" y="4343118"/>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392" name="Freeform 1955"/>
            <p:cNvSpPr>
              <a:spLocks/>
            </p:cNvSpPr>
            <p:nvPr/>
          </p:nvSpPr>
          <p:spPr bwMode="gray">
            <a:xfrm flipH="1">
              <a:off x="9927554" y="4042990"/>
              <a:ext cx="192162" cy="51805"/>
            </a:xfrm>
            <a:custGeom>
              <a:avLst/>
              <a:gdLst>
                <a:gd name="T0" fmla="*/ 0 w 565"/>
                <a:gd name="T1" fmla="*/ 121 h 152"/>
                <a:gd name="T2" fmla="*/ 447 w 565"/>
                <a:gd name="T3" fmla="*/ 0 h 152"/>
                <a:gd name="T4" fmla="*/ 565 w 565"/>
                <a:gd name="T5" fmla="*/ 31 h 152"/>
                <a:gd name="T6" fmla="*/ 116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7" y="0"/>
                  </a:lnTo>
                  <a:lnTo>
                    <a:pt x="565" y="31"/>
                  </a:lnTo>
                  <a:lnTo>
                    <a:pt x="116"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394" name="Freeform 1954"/>
            <p:cNvSpPr>
              <a:spLocks/>
            </p:cNvSpPr>
            <p:nvPr/>
          </p:nvSpPr>
          <p:spPr bwMode="gray">
            <a:xfrm flipH="1">
              <a:off x="9976237" y="4051945"/>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4395" name="Freeform 1956"/>
            <p:cNvSpPr>
              <a:spLocks/>
            </p:cNvSpPr>
            <p:nvPr/>
          </p:nvSpPr>
          <p:spPr bwMode="gray">
            <a:xfrm flipH="1">
              <a:off x="10343756" y="4147374"/>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398" name="Freeform 1954"/>
            <p:cNvSpPr>
              <a:spLocks/>
            </p:cNvSpPr>
            <p:nvPr/>
          </p:nvSpPr>
          <p:spPr bwMode="gray">
            <a:xfrm flipH="1">
              <a:off x="9227667" y="3852042"/>
              <a:ext cx="1216780" cy="326690"/>
            </a:xfrm>
            <a:custGeom>
              <a:avLst/>
              <a:gdLst>
                <a:gd name="T0" fmla="*/ 0 w 3583"/>
                <a:gd name="T1" fmla="*/ 600 h 962"/>
                <a:gd name="T2" fmla="*/ 2239 w 3583"/>
                <a:gd name="T3" fmla="*/ 0 h 962"/>
                <a:gd name="T4" fmla="*/ 3583 w 3583"/>
                <a:gd name="T5" fmla="*/ 359 h 962"/>
                <a:gd name="T6" fmla="*/ 1344 w 3583"/>
                <a:gd name="T7" fmla="*/ 962 h 962"/>
                <a:gd name="T8" fmla="*/ 0 w 3583"/>
                <a:gd name="T9" fmla="*/ 600 h 962"/>
                <a:gd name="T10" fmla="*/ 0 60000 65536"/>
                <a:gd name="T11" fmla="*/ 0 60000 65536"/>
                <a:gd name="T12" fmla="*/ 0 60000 65536"/>
                <a:gd name="T13" fmla="*/ 0 60000 65536"/>
                <a:gd name="T14" fmla="*/ 0 60000 65536"/>
                <a:gd name="T15" fmla="*/ 0 w 3583"/>
                <a:gd name="T16" fmla="*/ 0 h 962"/>
                <a:gd name="T17" fmla="*/ 3583 w 3583"/>
                <a:gd name="T18" fmla="*/ 962 h 962"/>
                <a:gd name="connsiteX0" fmla="*/ 0 w 9960"/>
                <a:gd name="connsiteY0" fmla="*/ 6237 h 10000"/>
                <a:gd name="connsiteX1" fmla="*/ 6249 w 9960"/>
                <a:gd name="connsiteY1" fmla="*/ 0 h 10000"/>
                <a:gd name="connsiteX2" fmla="*/ 9960 w 9960"/>
                <a:gd name="connsiteY2" fmla="*/ 3954 h 10000"/>
                <a:gd name="connsiteX3" fmla="*/ 3751 w 9960"/>
                <a:gd name="connsiteY3" fmla="*/ 10000 h 10000"/>
                <a:gd name="connsiteX4" fmla="*/ 0 w 9960"/>
                <a:gd name="connsiteY4" fmla="*/ 6237 h 10000"/>
                <a:gd name="connsiteX0" fmla="*/ 0 w 10037"/>
                <a:gd name="connsiteY0" fmla="*/ 6237 h 10000"/>
                <a:gd name="connsiteX1" fmla="*/ 6274 w 10037"/>
                <a:gd name="connsiteY1" fmla="*/ 0 h 10000"/>
                <a:gd name="connsiteX2" fmla="*/ 10037 w 10037"/>
                <a:gd name="connsiteY2" fmla="*/ 3843 h 10000"/>
                <a:gd name="connsiteX3" fmla="*/ 3766 w 10037"/>
                <a:gd name="connsiteY3" fmla="*/ 10000 h 10000"/>
                <a:gd name="connsiteX4" fmla="*/ 0 w 10037"/>
                <a:gd name="connsiteY4" fmla="*/ 6237 h 10000"/>
                <a:gd name="connsiteX0" fmla="*/ 0 w 9910"/>
                <a:gd name="connsiteY0" fmla="*/ 6237 h 10000"/>
                <a:gd name="connsiteX1" fmla="*/ 6274 w 9910"/>
                <a:gd name="connsiteY1" fmla="*/ 0 h 10000"/>
                <a:gd name="connsiteX2" fmla="*/ 9910 w 9910"/>
                <a:gd name="connsiteY2" fmla="*/ 3981 h 10000"/>
                <a:gd name="connsiteX3" fmla="*/ 3766 w 9910"/>
                <a:gd name="connsiteY3" fmla="*/ 10000 h 10000"/>
                <a:gd name="connsiteX4" fmla="*/ 0 w 9910"/>
                <a:gd name="connsiteY4" fmla="*/ 6237 h 10000"/>
                <a:gd name="connsiteX0" fmla="*/ 0 w 10106"/>
                <a:gd name="connsiteY0" fmla="*/ 6237 h 10000"/>
                <a:gd name="connsiteX1" fmla="*/ 6331 w 10106"/>
                <a:gd name="connsiteY1" fmla="*/ 0 h 10000"/>
                <a:gd name="connsiteX2" fmla="*/ 10106 w 10106"/>
                <a:gd name="connsiteY2" fmla="*/ 3870 h 10000"/>
                <a:gd name="connsiteX3" fmla="*/ 3800 w 10106"/>
                <a:gd name="connsiteY3" fmla="*/ 10000 h 10000"/>
                <a:gd name="connsiteX4" fmla="*/ 0 w 10106"/>
                <a:gd name="connsiteY4" fmla="*/ 6237 h 10000"/>
                <a:gd name="connsiteX0" fmla="*/ 0 w 10144"/>
                <a:gd name="connsiteY0" fmla="*/ 6237 h 10000"/>
                <a:gd name="connsiteX1" fmla="*/ 6331 w 10144"/>
                <a:gd name="connsiteY1" fmla="*/ 0 h 10000"/>
                <a:gd name="connsiteX2" fmla="*/ 10144 w 10144"/>
                <a:gd name="connsiteY2" fmla="*/ 3870 h 10000"/>
                <a:gd name="connsiteX3" fmla="*/ 3800 w 10144"/>
                <a:gd name="connsiteY3" fmla="*/ 10000 h 10000"/>
                <a:gd name="connsiteX4" fmla="*/ 0 w 10144"/>
                <a:gd name="connsiteY4" fmla="*/ 62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4" h="10000">
                  <a:moveTo>
                    <a:pt x="0" y="6237"/>
                  </a:moveTo>
                  <a:lnTo>
                    <a:pt x="6331" y="0"/>
                  </a:lnTo>
                  <a:lnTo>
                    <a:pt x="10144" y="3870"/>
                  </a:lnTo>
                  <a:lnTo>
                    <a:pt x="3800" y="10000"/>
                  </a:lnTo>
                  <a:lnTo>
                    <a:pt x="0" y="6237"/>
                  </a:lnTo>
                  <a:close/>
                </a:path>
              </a:pathLst>
            </a:custGeom>
            <a:solidFill>
              <a:schemeClr val="tx1">
                <a:lumMod val="65000"/>
                <a:lumOff val="35000"/>
              </a:schemeClr>
            </a:solidFill>
            <a:ln w="6350" cap="flat" cmpd="sng">
              <a:noFill/>
              <a:prstDash val="solid"/>
              <a:miter lim="800000"/>
              <a:headEnd type="none" w="med" len="med"/>
              <a:tailEnd type="none" w="med" len="med"/>
            </a:ln>
            <a:effectLst/>
          </p:spPr>
          <p:txBody>
            <a:bodyPr/>
            <a:lstStyle/>
            <a:p>
              <a:endParaRPr lang="en-US" altLang="de-DE" dirty="0"/>
            </a:p>
          </p:txBody>
        </p:sp>
        <p:sp>
          <p:nvSpPr>
            <p:cNvPr id="4399" name="Freeform 1956"/>
            <p:cNvSpPr>
              <a:spLocks/>
            </p:cNvSpPr>
            <p:nvPr/>
          </p:nvSpPr>
          <p:spPr bwMode="gray">
            <a:xfrm flipH="1">
              <a:off x="9634878" y="3937945"/>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400" name="Freeform 1956"/>
            <p:cNvSpPr>
              <a:spLocks/>
            </p:cNvSpPr>
            <p:nvPr/>
          </p:nvSpPr>
          <p:spPr bwMode="gray">
            <a:xfrm flipH="1">
              <a:off x="9983232" y="4052243"/>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grpSp>
          <p:nvGrpSpPr>
            <p:cNvPr id="3846" name="Gruppieren 3845"/>
            <p:cNvGrpSpPr/>
            <p:nvPr/>
          </p:nvGrpSpPr>
          <p:grpSpPr bwMode="gray">
            <a:xfrm>
              <a:off x="9003547" y="3916650"/>
              <a:ext cx="401873" cy="812260"/>
              <a:chOff x="10388812" y="3908443"/>
              <a:chExt cx="410891" cy="830486"/>
            </a:xfrm>
          </p:grpSpPr>
          <p:grpSp>
            <p:nvGrpSpPr>
              <p:cNvPr id="3847" name="Group 1880"/>
              <p:cNvGrpSpPr>
                <a:grpSpLocks/>
              </p:cNvGrpSpPr>
              <p:nvPr/>
            </p:nvGrpSpPr>
            <p:grpSpPr bwMode="gray">
              <a:xfrm flipH="1">
                <a:off x="10389630" y="3925456"/>
                <a:ext cx="367348" cy="810581"/>
                <a:chOff x="1547" y="1722"/>
                <a:chExt cx="434" cy="959"/>
              </a:xfrm>
            </p:grpSpPr>
            <p:sp>
              <p:nvSpPr>
                <p:cNvPr id="3851" name="Freeform 1881"/>
                <p:cNvSpPr>
                  <a:spLocks/>
                </p:cNvSpPr>
                <p:nvPr/>
              </p:nvSpPr>
              <p:spPr bwMode="gray">
                <a:xfrm>
                  <a:off x="1574" y="1755"/>
                  <a:ext cx="381" cy="920"/>
                </a:xfrm>
                <a:custGeom>
                  <a:avLst/>
                  <a:gdLst/>
                  <a:ahLst/>
                  <a:cxnLst>
                    <a:cxn ang="0">
                      <a:pos x="0" y="213"/>
                    </a:cxn>
                    <a:cxn ang="0">
                      <a:pos x="0" y="1916"/>
                    </a:cxn>
                    <a:cxn ang="0">
                      <a:pos x="794" y="1703"/>
                    </a:cxn>
                    <a:cxn ang="0">
                      <a:pos x="794" y="0"/>
                    </a:cxn>
                    <a:cxn ang="0">
                      <a:pos x="0" y="213"/>
                    </a:cxn>
                  </a:cxnLst>
                  <a:rect l="0" t="0" r="r" b="b"/>
                  <a:pathLst>
                    <a:path w="794" h="1916">
                      <a:moveTo>
                        <a:pt x="0" y="213"/>
                      </a:moveTo>
                      <a:lnTo>
                        <a:pt x="0" y="1916"/>
                      </a:lnTo>
                      <a:lnTo>
                        <a:pt x="794" y="1703"/>
                      </a:lnTo>
                      <a:lnTo>
                        <a:pt x="794" y="0"/>
                      </a:lnTo>
                      <a:lnTo>
                        <a:pt x="0" y="213"/>
                      </a:lnTo>
                      <a:close/>
                    </a:path>
                  </a:pathLst>
                </a:custGeom>
                <a:solidFill>
                  <a:schemeClr val="bg1">
                    <a:lumMod val="50000"/>
                  </a:schemeClr>
                </a:solidFill>
                <a:ln w="3175" cap="flat" cmpd="sng">
                  <a:noFill/>
                  <a:prstDash val="solid"/>
                  <a:miter lim="800000"/>
                  <a:headEnd type="none" w="med" len="med"/>
                  <a:tailEnd type="none" w="med" len="med"/>
                </a:ln>
                <a:effectLst/>
              </p:spPr>
              <p:txBody>
                <a:bodyPr/>
                <a:lstStyle/>
                <a:p>
                  <a:pPr>
                    <a:lnSpc>
                      <a:spcPct val="90000"/>
                    </a:lnSpc>
                    <a:spcAft>
                      <a:spcPts val="1000"/>
                    </a:spcAft>
                  </a:pPr>
                  <a:endParaRPr lang="en-US" dirty="0"/>
                </a:p>
              </p:txBody>
            </p:sp>
            <p:sp>
              <p:nvSpPr>
                <p:cNvPr id="3852" name="Freeform 1882"/>
                <p:cNvSpPr>
                  <a:spLocks/>
                </p:cNvSpPr>
                <p:nvPr/>
              </p:nvSpPr>
              <p:spPr bwMode="gray">
                <a:xfrm>
                  <a:off x="1612" y="2204"/>
                  <a:ext cx="67" cy="87"/>
                </a:xfrm>
                <a:custGeom>
                  <a:avLst/>
                  <a:gdLst/>
                  <a:ahLst/>
                  <a:cxnLst>
                    <a:cxn ang="0">
                      <a:pos x="57" y="0"/>
                    </a:cxn>
                    <a:cxn ang="0">
                      <a:pos x="0" y="14"/>
                    </a:cxn>
                    <a:cxn ang="0">
                      <a:pos x="0" y="73"/>
                    </a:cxn>
                    <a:cxn ang="0">
                      <a:pos x="26" y="66"/>
                    </a:cxn>
                    <a:cxn ang="0">
                      <a:pos x="26" y="26"/>
                    </a:cxn>
                    <a:cxn ang="0">
                      <a:pos x="57" y="19"/>
                    </a:cxn>
                    <a:cxn ang="0">
                      <a:pos x="57" y="0"/>
                    </a:cxn>
                  </a:cxnLst>
                  <a:rect l="0" t="0" r="r" b="b"/>
                  <a:pathLst>
                    <a:path w="57" h="73">
                      <a:moveTo>
                        <a:pt x="57" y="0"/>
                      </a:moveTo>
                      <a:lnTo>
                        <a:pt x="0" y="14"/>
                      </a:lnTo>
                      <a:lnTo>
                        <a:pt x="0" y="73"/>
                      </a:lnTo>
                      <a:lnTo>
                        <a:pt x="26" y="66"/>
                      </a:lnTo>
                      <a:lnTo>
                        <a:pt x="26" y="26"/>
                      </a:lnTo>
                      <a:lnTo>
                        <a:pt x="57" y="19"/>
                      </a:lnTo>
                      <a:lnTo>
                        <a:pt x="57" y="0"/>
                      </a:lnTo>
                      <a:close/>
                    </a:path>
                  </a:pathLst>
                </a:custGeom>
                <a:solidFill>
                  <a:schemeClr val="bg1">
                    <a:lumMod val="85000"/>
                  </a:schemeClr>
                </a:solidFill>
                <a:ln w="3175" cap="flat" cmpd="sng">
                  <a:noFill/>
                  <a:prstDash val="solid"/>
                  <a:miter lim="800000"/>
                  <a:headEnd type="none" w="med" len="med"/>
                  <a:tailEnd type="none" w="med" len="med"/>
                </a:ln>
                <a:effectLst/>
                <a:sp3d prstMaterial="matte"/>
              </p:spPr>
              <p:txBody>
                <a:bodyPr/>
                <a:lstStyle/>
                <a:p>
                  <a:pPr>
                    <a:lnSpc>
                      <a:spcPct val="90000"/>
                    </a:lnSpc>
                    <a:spcAft>
                      <a:spcPts val="1000"/>
                    </a:spcAft>
                  </a:pPr>
                  <a:endParaRPr lang="en-US" dirty="0"/>
                </a:p>
              </p:txBody>
            </p:sp>
            <p:sp>
              <p:nvSpPr>
                <p:cNvPr id="3853" name="Freeform 1883"/>
                <p:cNvSpPr>
                  <a:spLocks/>
                </p:cNvSpPr>
                <p:nvPr/>
              </p:nvSpPr>
              <p:spPr bwMode="gray">
                <a:xfrm>
                  <a:off x="1550" y="1838"/>
                  <a:ext cx="27" cy="843"/>
                </a:xfrm>
                <a:custGeom>
                  <a:avLst/>
                  <a:gdLst/>
                  <a:ahLst/>
                  <a:cxnLst>
                    <a:cxn ang="0">
                      <a:pos x="0" y="0"/>
                    </a:cxn>
                    <a:cxn ang="0">
                      <a:pos x="0" y="817"/>
                    </a:cxn>
                    <a:cxn ang="0">
                      <a:pos x="0" y="817"/>
                    </a:cxn>
                    <a:cxn ang="0">
                      <a:pos x="0" y="817"/>
                    </a:cxn>
                    <a:cxn ang="0">
                      <a:pos x="0" y="1285"/>
                    </a:cxn>
                    <a:cxn ang="0">
                      <a:pos x="0" y="1285"/>
                    </a:cxn>
                    <a:cxn ang="0">
                      <a:pos x="0" y="1285"/>
                    </a:cxn>
                    <a:cxn ang="0">
                      <a:pos x="0" y="1755"/>
                    </a:cxn>
                    <a:cxn ang="0">
                      <a:pos x="57" y="1738"/>
                    </a:cxn>
                    <a:cxn ang="0">
                      <a:pos x="57" y="47"/>
                    </a:cxn>
                    <a:cxn ang="0">
                      <a:pos x="0" y="0"/>
                    </a:cxn>
                  </a:cxnLst>
                  <a:rect l="0" t="0" r="r" b="b"/>
                  <a:pathLst>
                    <a:path w="57" h="1755">
                      <a:moveTo>
                        <a:pt x="0" y="0"/>
                      </a:moveTo>
                      <a:lnTo>
                        <a:pt x="0" y="817"/>
                      </a:lnTo>
                      <a:lnTo>
                        <a:pt x="0" y="817"/>
                      </a:lnTo>
                      <a:lnTo>
                        <a:pt x="0" y="817"/>
                      </a:lnTo>
                      <a:lnTo>
                        <a:pt x="0" y="1285"/>
                      </a:lnTo>
                      <a:lnTo>
                        <a:pt x="0" y="1285"/>
                      </a:lnTo>
                      <a:lnTo>
                        <a:pt x="0" y="1285"/>
                      </a:lnTo>
                      <a:lnTo>
                        <a:pt x="0" y="1755"/>
                      </a:lnTo>
                      <a:lnTo>
                        <a:pt x="57" y="1738"/>
                      </a:lnTo>
                      <a:lnTo>
                        <a:pt x="57" y="47"/>
                      </a:lnTo>
                      <a:lnTo>
                        <a:pt x="0" y="0"/>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pPr>
                    <a:lnSpc>
                      <a:spcPct val="90000"/>
                    </a:lnSpc>
                    <a:spcAft>
                      <a:spcPts val="1000"/>
                    </a:spcAft>
                  </a:pPr>
                  <a:endParaRPr lang="en-US" dirty="0"/>
                </a:p>
              </p:txBody>
            </p:sp>
            <p:sp>
              <p:nvSpPr>
                <p:cNvPr id="3854" name="Freeform 1884"/>
                <p:cNvSpPr>
                  <a:spLocks/>
                </p:cNvSpPr>
                <p:nvPr/>
              </p:nvSpPr>
              <p:spPr bwMode="gray">
                <a:xfrm>
                  <a:off x="1547" y="1723"/>
                  <a:ext cx="434" cy="139"/>
                </a:xfrm>
                <a:custGeom>
                  <a:avLst/>
                  <a:gdLst/>
                  <a:ahLst/>
                  <a:cxnLst>
                    <a:cxn ang="0">
                      <a:pos x="851" y="14"/>
                    </a:cxn>
                    <a:cxn ang="0">
                      <a:pos x="0" y="241"/>
                    </a:cxn>
                    <a:cxn ang="0">
                      <a:pos x="57" y="288"/>
                    </a:cxn>
                    <a:cxn ang="0">
                      <a:pos x="851" y="76"/>
                    </a:cxn>
                    <a:cxn ang="0">
                      <a:pos x="905" y="0"/>
                    </a:cxn>
                    <a:cxn ang="0">
                      <a:pos x="851" y="14"/>
                    </a:cxn>
                  </a:cxnLst>
                  <a:rect l="0" t="0" r="r" b="b"/>
                  <a:pathLst>
                    <a:path w="905" h="288">
                      <a:moveTo>
                        <a:pt x="851" y="14"/>
                      </a:moveTo>
                      <a:lnTo>
                        <a:pt x="0" y="241"/>
                      </a:lnTo>
                      <a:lnTo>
                        <a:pt x="57" y="288"/>
                      </a:lnTo>
                      <a:lnTo>
                        <a:pt x="851" y="76"/>
                      </a:lnTo>
                      <a:lnTo>
                        <a:pt x="905" y="0"/>
                      </a:lnTo>
                      <a:lnTo>
                        <a:pt x="851" y="14"/>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pPr>
                    <a:lnSpc>
                      <a:spcPct val="90000"/>
                    </a:lnSpc>
                    <a:spcAft>
                      <a:spcPts val="1000"/>
                    </a:spcAft>
                  </a:pPr>
                  <a:endParaRPr lang="en-US" dirty="0"/>
                </a:p>
              </p:txBody>
            </p:sp>
            <p:sp>
              <p:nvSpPr>
                <p:cNvPr id="3855" name="Freeform 1885"/>
                <p:cNvSpPr>
                  <a:spLocks/>
                </p:cNvSpPr>
                <p:nvPr/>
              </p:nvSpPr>
              <p:spPr bwMode="gray">
                <a:xfrm>
                  <a:off x="1955" y="1722"/>
                  <a:ext cx="26" cy="852"/>
                </a:xfrm>
                <a:custGeom>
                  <a:avLst/>
                  <a:gdLst/>
                  <a:ahLst/>
                  <a:cxnLst>
                    <a:cxn ang="0">
                      <a:pos x="0" y="75"/>
                    </a:cxn>
                    <a:cxn ang="0">
                      <a:pos x="0" y="838"/>
                    </a:cxn>
                    <a:cxn ang="0">
                      <a:pos x="0" y="838"/>
                    </a:cxn>
                    <a:cxn ang="0">
                      <a:pos x="0" y="838"/>
                    </a:cxn>
                    <a:cxn ang="0">
                      <a:pos x="0" y="1306"/>
                    </a:cxn>
                    <a:cxn ang="0">
                      <a:pos x="0" y="1306"/>
                    </a:cxn>
                    <a:cxn ang="0">
                      <a:pos x="0" y="1306"/>
                    </a:cxn>
                    <a:cxn ang="0">
                      <a:pos x="0" y="1774"/>
                    </a:cxn>
                    <a:cxn ang="0">
                      <a:pos x="54" y="1760"/>
                    </a:cxn>
                    <a:cxn ang="0">
                      <a:pos x="54" y="0"/>
                    </a:cxn>
                    <a:cxn ang="0">
                      <a:pos x="0" y="75"/>
                    </a:cxn>
                  </a:cxnLst>
                  <a:rect l="0" t="0" r="r" b="b"/>
                  <a:pathLst>
                    <a:path w="54" h="1774">
                      <a:moveTo>
                        <a:pt x="0" y="75"/>
                      </a:moveTo>
                      <a:lnTo>
                        <a:pt x="0" y="838"/>
                      </a:lnTo>
                      <a:lnTo>
                        <a:pt x="0" y="838"/>
                      </a:lnTo>
                      <a:lnTo>
                        <a:pt x="0" y="838"/>
                      </a:lnTo>
                      <a:lnTo>
                        <a:pt x="0" y="1306"/>
                      </a:lnTo>
                      <a:lnTo>
                        <a:pt x="0" y="1306"/>
                      </a:lnTo>
                      <a:lnTo>
                        <a:pt x="0" y="1306"/>
                      </a:lnTo>
                      <a:lnTo>
                        <a:pt x="0" y="1774"/>
                      </a:lnTo>
                      <a:lnTo>
                        <a:pt x="54" y="1760"/>
                      </a:lnTo>
                      <a:lnTo>
                        <a:pt x="54" y="0"/>
                      </a:lnTo>
                      <a:lnTo>
                        <a:pt x="0" y="75"/>
                      </a:lnTo>
                      <a:close/>
                    </a:path>
                  </a:pathLst>
                </a:custGeom>
                <a:solidFill>
                  <a:schemeClr val="bg1">
                    <a:lumMod val="6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pPr>
                    <a:lnSpc>
                      <a:spcPct val="90000"/>
                    </a:lnSpc>
                    <a:spcAft>
                      <a:spcPts val="1000"/>
                    </a:spcAft>
                  </a:pPr>
                  <a:endParaRPr lang="en-US" dirty="0"/>
                </a:p>
              </p:txBody>
            </p:sp>
          </p:grpSp>
          <p:grpSp>
            <p:nvGrpSpPr>
              <p:cNvPr id="3848" name="Gruppieren 3847"/>
              <p:cNvGrpSpPr/>
              <p:nvPr/>
            </p:nvGrpSpPr>
            <p:grpSpPr bwMode="gray">
              <a:xfrm>
                <a:off x="10388812" y="3908443"/>
                <a:ext cx="410891" cy="830486"/>
                <a:chOff x="10395914" y="3914939"/>
                <a:chExt cx="404243" cy="817049"/>
              </a:xfrm>
            </p:grpSpPr>
            <p:sp>
              <p:nvSpPr>
                <p:cNvPr id="3849" name="Freeform 2313"/>
                <p:cNvSpPr>
                  <a:spLocks/>
                </p:cNvSpPr>
                <p:nvPr/>
              </p:nvSpPr>
              <p:spPr bwMode="gray">
                <a:xfrm>
                  <a:off x="10754438" y="4010727"/>
                  <a:ext cx="45719" cy="721261"/>
                </a:xfrm>
                <a:custGeom>
                  <a:avLst/>
                  <a:gdLst/>
                  <a:ahLst/>
                  <a:cxnLst>
                    <a:cxn ang="0">
                      <a:pos x="224" y="0"/>
                    </a:cxn>
                    <a:cxn ang="0">
                      <a:pos x="224" y="1873"/>
                    </a:cxn>
                    <a:cxn ang="0">
                      <a:pos x="0" y="1935"/>
                    </a:cxn>
                    <a:cxn ang="0">
                      <a:pos x="0" y="62"/>
                    </a:cxn>
                    <a:cxn ang="0">
                      <a:pos x="224" y="0"/>
                    </a:cxn>
                  </a:cxnLst>
                  <a:rect l="0" t="0" r="r" b="b"/>
                  <a:pathLst>
                    <a:path w="224" h="1935">
                      <a:moveTo>
                        <a:pt x="224" y="0"/>
                      </a:moveTo>
                      <a:lnTo>
                        <a:pt x="224" y="1873"/>
                      </a:lnTo>
                      <a:lnTo>
                        <a:pt x="0" y="1935"/>
                      </a:lnTo>
                      <a:lnTo>
                        <a:pt x="0" y="62"/>
                      </a:lnTo>
                      <a:lnTo>
                        <a:pt x="224" y="0"/>
                      </a:lnTo>
                      <a:close/>
                    </a:path>
                  </a:pathLst>
                </a:custGeom>
                <a:solidFill>
                  <a:schemeClr val="bg1">
                    <a:lumMod val="50000"/>
                  </a:schemeClr>
                </a:solidFill>
                <a:ln w="3175" cap="flat" cmpd="sng">
                  <a:noFill/>
                  <a:prstDash val="solid"/>
                  <a:miter lim="800000"/>
                  <a:headEnd type="none" w="med" len="med"/>
                  <a:tailEnd type="none" w="med" len="med"/>
                </a:ln>
                <a:effectLst/>
                <a:sp3d prstMaterial="matte"/>
              </p:spPr>
              <p:txBody>
                <a:bodyPr/>
                <a:lstStyle/>
                <a:p>
                  <a:pPr>
                    <a:lnSpc>
                      <a:spcPct val="90000"/>
                    </a:lnSpc>
                    <a:spcAft>
                      <a:spcPts val="1000"/>
                    </a:spcAft>
                  </a:pPr>
                  <a:endParaRPr lang="en-US" dirty="0"/>
                </a:p>
              </p:txBody>
            </p:sp>
            <p:sp>
              <p:nvSpPr>
                <p:cNvPr id="3850" name="Freeform 2315"/>
                <p:cNvSpPr>
                  <a:spLocks/>
                </p:cNvSpPr>
                <p:nvPr/>
              </p:nvSpPr>
              <p:spPr bwMode="gray">
                <a:xfrm>
                  <a:off x="10395914" y="3914939"/>
                  <a:ext cx="403768" cy="119038"/>
                </a:xfrm>
                <a:custGeom>
                  <a:avLst/>
                  <a:gdLst>
                    <a:gd name="connsiteX0" fmla="*/ 0 w 10218"/>
                    <a:gd name="connsiteY0" fmla="*/ 882 h 10000"/>
                    <a:gd name="connsiteX1" fmla="*/ 901 w 10218"/>
                    <a:gd name="connsiteY1" fmla="*/ 0 h 10000"/>
                    <a:gd name="connsiteX2" fmla="*/ 10218 w 10218"/>
                    <a:gd name="connsiteY2" fmla="*/ 8201 h 10000"/>
                    <a:gd name="connsiteX3" fmla="*/ 9099 w 10218"/>
                    <a:gd name="connsiteY3" fmla="*/ 10000 h 10000"/>
                    <a:gd name="connsiteX4" fmla="*/ 0 w 10218"/>
                    <a:gd name="connsiteY4" fmla="*/ 882 h 10000"/>
                    <a:gd name="connsiteX0" fmla="*/ 0 w 10218"/>
                    <a:gd name="connsiteY0" fmla="*/ 882 h 10174"/>
                    <a:gd name="connsiteX1" fmla="*/ 901 w 10218"/>
                    <a:gd name="connsiteY1" fmla="*/ 0 h 10174"/>
                    <a:gd name="connsiteX2" fmla="*/ 10218 w 10218"/>
                    <a:gd name="connsiteY2" fmla="*/ 8201 h 10174"/>
                    <a:gd name="connsiteX3" fmla="*/ 9172 w 10218"/>
                    <a:gd name="connsiteY3" fmla="*/ 10174 h 10174"/>
                    <a:gd name="connsiteX4" fmla="*/ 0 w 10218"/>
                    <a:gd name="connsiteY4" fmla="*/ 882 h 10174"/>
                    <a:gd name="connsiteX0" fmla="*/ 0 w 10484"/>
                    <a:gd name="connsiteY0" fmla="*/ 1405 h 10174"/>
                    <a:gd name="connsiteX1" fmla="*/ 1167 w 10484"/>
                    <a:gd name="connsiteY1" fmla="*/ 0 h 10174"/>
                    <a:gd name="connsiteX2" fmla="*/ 10484 w 10484"/>
                    <a:gd name="connsiteY2" fmla="*/ 8201 h 10174"/>
                    <a:gd name="connsiteX3" fmla="*/ 9438 w 10484"/>
                    <a:gd name="connsiteY3" fmla="*/ 10174 h 10174"/>
                    <a:gd name="connsiteX4" fmla="*/ 0 w 10484"/>
                    <a:gd name="connsiteY4" fmla="*/ 1405 h 10174"/>
                    <a:gd name="connsiteX0" fmla="*/ 0 w 10581"/>
                    <a:gd name="connsiteY0" fmla="*/ 1405 h 10174"/>
                    <a:gd name="connsiteX1" fmla="*/ 1264 w 10581"/>
                    <a:gd name="connsiteY1" fmla="*/ 0 h 10174"/>
                    <a:gd name="connsiteX2" fmla="*/ 10581 w 10581"/>
                    <a:gd name="connsiteY2" fmla="*/ 8201 h 10174"/>
                    <a:gd name="connsiteX3" fmla="*/ 9535 w 10581"/>
                    <a:gd name="connsiteY3" fmla="*/ 10174 h 10174"/>
                    <a:gd name="connsiteX4" fmla="*/ 0 w 10581"/>
                    <a:gd name="connsiteY4" fmla="*/ 1405 h 10174"/>
                    <a:gd name="connsiteX0" fmla="*/ 0 w 10248"/>
                    <a:gd name="connsiteY0" fmla="*/ 1259 h 10174"/>
                    <a:gd name="connsiteX1" fmla="*/ 931 w 10248"/>
                    <a:gd name="connsiteY1" fmla="*/ 0 h 10174"/>
                    <a:gd name="connsiteX2" fmla="*/ 10248 w 10248"/>
                    <a:gd name="connsiteY2" fmla="*/ 8201 h 10174"/>
                    <a:gd name="connsiteX3" fmla="*/ 9202 w 10248"/>
                    <a:gd name="connsiteY3" fmla="*/ 10174 h 10174"/>
                    <a:gd name="connsiteX4" fmla="*/ 0 w 10248"/>
                    <a:gd name="connsiteY4" fmla="*/ 1259 h 10174"/>
                    <a:gd name="connsiteX0" fmla="*/ 0 w 10422"/>
                    <a:gd name="connsiteY0" fmla="*/ 1453 h 10174"/>
                    <a:gd name="connsiteX1" fmla="*/ 1105 w 10422"/>
                    <a:gd name="connsiteY1" fmla="*/ 0 h 10174"/>
                    <a:gd name="connsiteX2" fmla="*/ 10422 w 10422"/>
                    <a:gd name="connsiteY2" fmla="*/ 8201 h 10174"/>
                    <a:gd name="connsiteX3" fmla="*/ 9376 w 10422"/>
                    <a:gd name="connsiteY3" fmla="*/ 10174 h 10174"/>
                    <a:gd name="connsiteX4" fmla="*/ 0 w 10422"/>
                    <a:gd name="connsiteY4" fmla="*/ 1453 h 10174"/>
                    <a:gd name="connsiteX0" fmla="*/ 0 w 10422"/>
                    <a:gd name="connsiteY0" fmla="*/ 1599 h 10320"/>
                    <a:gd name="connsiteX1" fmla="*/ 1322 w 10422"/>
                    <a:gd name="connsiteY1" fmla="*/ 0 h 10320"/>
                    <a:gd name="connsiteX2" fmla="*/ 10422 w 10422"/>
                    <a:gd name="connsiteY2" fmla="*/ 8347 h 10320"/>
                    <a:gd name="connsiteX3" fmla="*/ 9376 w 10422"/>
                    <a:gd name="connsiteY3" fmla="*/ 10320 h 10320"/>
                    <a:gd name="connsiteX4" fmla="*/ 0 w 10422"/>
                    <a:gd name="connsiteY4" fmla="*/ 1599 h 10320"/>
                    <a:gd name="connsiteX0" fmla="*/ 0 w 10422"/>
                    <a:gd name="connsiteY0" fmla="*/ 1599 h 10271"/>
                    <a:gd name="connsiteX1" fmla="*/ 1322 w 10422"/>
                    <a:gd name="connsiteY1" fmla="*/ 0 h 10271"/>
                    <a:gd name="connsiteX2" fmla="*/ 10422 w 10422"/>
                    <a:gd name="connsiteY2" fmla="*/ 8347 h 10271"/>
                    <a:gd name="connsiteX3" fmla="*/ 9217 w 10422"/>
                    <a:gd name="connsiteY3" fmla="*/ 10271 h 10271"/>
                    <a:gd name="connsiteX4" fmla="*/ 0 w 10422"/>
                    <a:gd name="connsiteY4" fmla="*/ 1599 h 10271"/>
                    <a:gd name="connsiteX0" fmla="*/ 0 w 10393"/>
                    <a:gd name="connsiteY0" fmla="*/ 1599 h 10271"/>
                    <a:gd name="connsiteX1" fmla="*/ 1322 w 10393"/>
                    <a:gd name="connsiteY1" fmla="*/ 0 h 10271"/>
                    <a:gd name="connsiteX2" fmla="*/ 10393 w 10393"/>
                    <a:gd name="connsiteY2" fmla="*/ 7812 h 10271"/>
                    <a:gd name="connsiteX3" fmla="*/ 9217 w 10393"/>
                    <a:gd name="connsiteY3" fmla="*/ 10271 h 10271"/>
                    <a:gd name="connsiteX4" fmla="*/ 0 w 10393"/>
                    <a:gd name="connsiteY4" fmla="*/ 1599 h 10271"/>
                    <a:gd name="connsiteX0" fmla="*/ 0 w 10436"/>
                    <a:gd name="connsiteY0" fmla="*/ 1599 h 10271"/>
                    <a:gd name="connsiteX1" fmla="*/ 1322 w 10436"/>
                    <a:gd name="connsiteY1" fmla="*/ 0 h 10271"/>
                    <a:gd name="connsiteX2" fmla="*/ 10436 w 10436"/>
                    <a:gd name="connsiteY2" fmla="*/ 8347 h 10271"/>
                    <a:gd name="connsiteX3" fmla="*/ 9217 w 10436"/>
                    <a:gd name="connsiteY3" fmla="*/ 10271 h 10271"/>
                    <a:gd name="connsiteX4" fmla="*/ 0 w 10436"/>
                    <a:gd name="connsiteY4" fmla="*/ 1599 h 10271"/>
                    <a:gd name="connsiteX0" fmla="*/ 0 w 10436"/>
                    <a:gd name="connsiteY0" fmla="*/ 1599 h 10320"/>
                    <a:gd name="connsiteX1" fmla="*/ 1322 w 10436"/>
                    <a:gd name="connsiteY1" fmla="*/ 0 h 10320"/>
                    <a:gd name="connsiteX2" fmla="*/ 10436 w 10436"/>
                    <a:gd name="connsiteY2" fmla="*/ 8347 h 10320"/>
                    <a:gd name="connsiteX3" fmla="*/ 9275 w 10436"/>
                    <a:gd name="connsiteY3" fmla="*/ 10320 h 10320"/>
                    <a:gd name="connsiteX4" fmla="*/ 0 w 10436"/>
                    <a:gd name="connsiteY4" fmla="*/ 1599 h 10320"/>
                    <a:gd name="connsiteX0" fmla="*/ 0 w 10436"/>
                    <a:gd name="connsiteY0" fmla="*/ 1453 h 10320"/>
                    <a:gd name="connsiteX1" fmla="*/ 1322 w 10436"/>
                    <a:gd name="connsiteY1" fmla="*/ 0 h 10320"/>
                    <a:gd name="connsiteX2" fmla="*/ 10436 w 10436"/>
                    <a:gd name="connsiteY2" fmla="*/ 8347 h 10320"/>
                    <a:gd name="connsiteX3" fmla="*/ 9275 w 10436"/>
                    <a:gd name="connsiteY3" fmla="*/ 10320 h 10320"/>
                    <a:gd name="connsiteX4" fmla="*/ 0 w 10436"/>
                    <a:gd name="connsiteY4" fmla="*/ 1453 h 1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6" h="10320">
                      <a:moveTo>
                        <a:pt x="0" y="1453"/>
                      </a:moveTo>
                      <a:lnTo>
                        <a:pt x="1322" y="0"/>
                      </a:lnTo>
                      <a:lnTo>
                        <a:pt x="10436" y="8347"/>
                      </a:lnTo>
                      <a:lnTo>
                        <a:pt x="9275" y="10320"/>
                      </a:lnTo>
                      <a:lnTo>
                        <a:pt x="0" y="1453"/>
                      </a:lnTo>
                      <a:close/>
                    </a:path>
                  </a:pathLst>
                </a:custGeom>
                <a:solidFill>
                  <a:schemeClr val="bg1">
                    <a:lumMod val="85000"/>
                  </a:schemeClr>
                </a:solidFill>
                <a:ln w="3175" cap="flat">
                  <a:noFill/>
                  <a:prstDash val="solid"/>
                  <a:miter lim="800000"/>
                  <a:headEnd/>
                  <a:tailEnd/>
                </a:ln>
                <a:sp3d prstMaterial="matte"/>
              </p:spPr>
              <p:txBody>
                <a:bodyPr vert="horz" wrap="square" lIns="91440" tIns="45720" rIns="91440" bIns="45720" numCol="1" anchor="t" anchorCtr="0" compatLnSpc="1">
                  <a:prstTxWarp prst="textNoShape">
                    <a:avLst/>
                  </a:prstTxWarp>
                </a:bodyPr>
                <a:lstStyle/>
                <a:p>
                  <a:pPr>
                    <a:lnSpc>
                      <a:spcPct val="90000"/>
                    </a:lnSpc>
                    <a:spcAft>
                      <a:spcPts val="1000"/>
                    </a:spcAft>
                  </a:pPr>
                  <a:endParaRPr lang="en-US" dirty="0"/>
                </a:p>
              </p:txBody>
            </p:sp>
          </p:grpSp>
        </p:grpSp>
        <p:sp>
          <p:nvSpPr>
            <p:cNvPr id="4403" name="Freeform 1956"/>
            <p:cNvSpPr>
              <a:spLocks/>
            </p:cNvSpPr>
            <p:nvPr/>
          </p:nvSpPr>
          <p:spPr bwMode="gray">
            <a:xfrm flipH="1">
              <a:off x="9328719" y="3852042"/>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sp>
          <p:nvSpPr>
            <p:cNvPr id="4404" name="Freeform 1956"/>
            <p:cNvSpPr>
              <a:spLocks/>
            </p:cNvSpPr>
            <p:nvPr/>
          </p:nvSpPr>
          <p:spPr bwMode="gray">
            <a:xfrm>
              <a:off x="10550176" y="4254338"/>
              <a:ext cx="192162" cy="51805"/>
            </a:xfrm>
            <a:custGeom>
              <a:avLst/>
              <a:gdLst>
                <a:gd name="T0" fmla="*/ 0 w 565"/>
                <a:gd name="T1" fmla="*/ 121 h 152"/>
                <a:gd name="T2" fmla="*/ 449 w 565"/>
                <a:gd name="T3" fmla="*/ 0 h 152"/>
                <a:gd name="T4" fmla="*/ 565 w 565"/>
                <a:gd name="T5" fmla="*/ 31 h 152"/>
                <a:gd name="T6" fmla="*/ 119 w 565"/>
                <a:gd name="T7" fmla="*/ 152 h 152"/>
                <a:gd name="T8" fmla="*/ 0 w 565"/>
                <a:gd name="T9" fmla="*/ 121 h 152"/>
                <a:gd name="T10" fmla="*/ 0 60000 65536"/>
                <a:gd name="T11" fmla="*/ 0 60000 65536"/>
                <a:gd name="T12" fmla="*/ 0 60000 65536"/>
                <a:gd name="T13" fmla="*/ 0 60000 65536"/>
                <a:gd name="T14" fmla="*/ 0 60000 65536"/>
                <a:gd name="T15" fmla="*/ 0 w 565"/>
                <a:gd name="T16" fmla="*/ 0 h 152"/>
                <a:gd name="T17" fmla="*/ 565 w 565"/>
                <a:gd name="T18" fmla="*/ 152 h 152"/>
              </a:gdLst>
              <a:ahLst/>
              <a:cxnLst>
                <a:cxn ang="T10">
                  <a:pos x="T0" y="T1"/>
                </a:cxn>
                <a:cxn ang="T11">
                  <a:pos x="T2" y="T3"/>
                </a:cxn>
                <a:cxn ang="T12">
                  <a:pos x="T4" y="T5"/>
                </a:cxn>
                <a:cxn ang="T13">
                  <a:pos x="T6" y="T7"/>
                </a:cxn>
                <a:cxn ang="T14">
                  <a:pos x="T8" y="T9"/>
                </a:cxn>
              </a:cxnLst>
              <a:rect l="T15" t="T16" r="T17" b="T18"/>
              <a:pathLst>
                <a:path w="565" h="152">
                  <a:moveTo>
                    <a:pt x="0" y="121"/>
                  </a:moveTo>
                  <a:lnTo>
                    <a:pt x="449" y="0"/>
                  </a:lnTo>
                  <a:lnTo>
                    <a:pt x="565" y="31"/>
                  </a:lnTo>
                  <a:lnTo>
                    <a:pt x="119" y="152"/>
                  </a:lnTo>
                  <a:lnTo>
                    <a:pt x="0" y="121"/>
                  </a:lnTo>
                  <a:close/>
                </a:path>
              </a:pathLst>
            </a:cu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US" altLang="de-DE" dirty="0"/>
            </a:p>
          </p:txBody>
        </p:sp>
      </p:grpSp>
      <p:sp>
        <p:nvSpPr>
          <p:cNvPr id="6" name="Rechteck 5"/>
          <p:cNvSpPr/>
          <p:nvPr/>
        </p:nvSpPr>
        <p:spPr bwMode="gray">
          <a:xfrm>
            <a:off x="-15890" y="1276"/>
            <a:ext cx="12190413" cy="5812725"/>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2" name="Title"/>
          <p:cNvSpPr>
            <a:spLocks noGrp="1"/>
          </p:cNvSpPr>
          <p:nvPr>
            <p:ph type="ctrTitle"/>
          </p:nvPr>
        </p:nvSpPr>
        <p:spPr bwMode="gray"/>
        <p:txBody>
          <a:bodyPr/>
          <a:lstStyle/>
          <a:p>
            <a:r>
              <a:rPr lang="en-US" dirty="0"/>
              <a:t>IFS LOGISTIC 2.2</a:t>
            </a:r>
          </a:p>
        </p:txBody>
      </p:sp>
      <p:sp>
        <p:nvSpPr>
          <p:cNvPr id="4" name="Untertitel 3"/>
          <p:cNvSpPr>
            <a:spLocks noGrp="1"/>
          </p:cNvSpPr>
          <p:nvPr>
            <p:ph type="subTitle" idx="1"/>
          </p:nvPr>
        </p:nvSpPr>
        <p:spPr bwMode="gray"/>
        <p:txBody>
          <a:bodyPr/>
          <a:lstStyle/>
          <a:p>
            <a:r>
              <a:rPr lang="en-GB" dirty="0"/>
              <a:t>Standard for auditing logistical services</a:t>
            </a:r>
          </a:p>
          <a:p>
            <a:r>
              <a:rPr lang="en-GB" dirty="0"/>
              <a:t>in relation to product quality and safety</a:t>
            </a:r>
            <a:r>
              <a:rPr lang="sr-Latn-RS" dirty="0"/>
              <a:t> </a:t>
            </a:r>
          </a:p>
          <a:p>
            <a:r>
              <a:rPr lang="sr-Latn-RS" sz="2800" dirty="0"/>
              <a:t>December 2017</a:t>
            </a:r>
            <a:endParaRPr lang="en-US" sz="2800" dirty="0"/>
          </a:p>
        </p:txBody>
      </p:sp>
      <p:sp>
        <p:nvSpPr>
          <p:cNvPr id="2069" name="Rectangle 2068"/>
          <p:cNvSpPr/>
          <p:nvPr/>
        </p:nvSpPr>
        <p:spPr>
          <a:xfrm>
            <a:off x="2073" y="144023"/>
            <a:ext cx="12190413" cy="13063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4" tIns="60853" rIns="121704" bIns="60853" rtlCol="0" anchor="ctr"/>
          <a:lstStyle/>
          <a:p>
            <a:pPr algn="ctr" defTabSz="912839"/>
            <a:endParaRPr lang="en-GB" dirty="0">
              <a:solidFill>
                <a:prstClr val="white"/>
              </a:solidFill>
            </a:endParaRPr>
          </a:p>
        </p:txBody>
      </p:sp>
      <p:sp>
        <p:nvSpPr>
          <p:cNvPr id="2070" name="Rectangle 2069"/>
          <p:cNvSpPr/>
          <p:nvPr/>
        </p:nvSpPr>
        <p:spPr>
          <a:xfrm>
            <a:off x="2073" y="0"/>
            <a:ext cx="12190413" cy="144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4" tIns="60853" rIns="121704" bIns="60853" rtlCol="0" anchor="ctr"/>
          <a:lstStyle/>
          <a:p>
            <a:pPr algn="ctr" defTabSz="912839"/>
            <a:endParaRPr lang="en-GB" dirty="0">
              <a:solidFill>
                <a:prstClr val="white"/>
              </a:solidFill>
            </a:endParaRPr>
          </a:p>
        </p:txBody>
      </p:sp>
      <p:pic>
        <p:nvPicPr>
          <p:cNvPr id="2071" name="Picture 20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5806" y="6313719"/>
            <a:ext cx="2318289" cy="484439"/>
          </a:xfrm>
          <a:prstGeom prst="rect">
            <a:avLst/>
          </a:prstGeom>
        </p:spPr>
      </p:pic>
    </p:spTree>
    <p:extLst>
      <p:ext uri="{BB962C8B-B14F-4D97-AF65-F5344CB8AC3E}">
        <p14:creationId xmlns:p14="http://schemas.microsoft.com/office/powerpoint/2010/main" val="202517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4.3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503563388"/>
              </p:ext>
            </p:extLst>
          </p:nvPr>
        </p:nvGraphicFramePr>
        <p:xfrm>
          <a:off x="232013" y="1320233"/>
          <a:ext cx="11709779" cy="5557187"/>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4.3.1.</a:t>
                      </a:r>
                      <a:r>
                        <a:rPr lang="sr-Latn-RS" sz="2800" baseline="0" dirty="0"/>
                        <a:t> Specific transport requirements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4.3.1</a:t>
                      </a:r>
                      <a:r>
                        <a:rPr lang="en-US" sz="1500" baseline="0" dirty="0"/>
                        <a:t>.</a:t>
                      </a:r>
                      <a:r>
                        <a:rPr lang="sr-Latn-RS" sz="1500" baseline="0" dirty="0"/>
                        <a:t>1     </a:t>
                      </a:r>
                      <a:r>
                        <a:rPr lang="en-GB" sz="1500" baseline="0" dirty="0"/>
                        <a:t>Transport vehicles, transport units, and/ or transport containers that are being operated on different modes of transport (street, rail, air and water) shall keep the transport conditions of the goods being transported within the boundaries of the permissible tolerance (e.g. temperature).</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15201">
                <a:tc>
                  <a:txBody>
                    <a:bodyPr/>
                    <a:lstStyle/>
                    <a:p>
                      <a:r>
                        <a:rPr lang="sr-Latn-RS" sz="1500" baseline="0" dirty="0"/>
                        <a:t>4.3.1.2       </a:t>
                      </a:r>
                      <a:r>
                        <a:rPr lang="en-GB" sz="1500" baseline="0" dirty="0"/>
                        <a:t>Where goods must be transported at defined conditions (e.g. temperature), the conditions inside the vehicle shall be checked before loading and documented to ensure compliance with the specified conditions.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777240">
                <a:tc>
                  <a:txBody>
                    <a:bodyPr/>
                    <a:lstStyle/>
                    <a:p>
                      <a:r>
                        <a:rPr lang="sr-Latn-RS" sz="1500" baseline="0" dirty="0"/>
                        <a:t>4.3.1.3     </a:t>
                      </a:r>
                      <a:r>
                        <a:rPr lang="en-GB" sz="1500" baseline="0" dirty="0"/>
                        <a:t>When temperature controlled goods are being stored or transported in containers (e.g. thermal boxes), these containers shall be in good condition (clean, odour free, dry, functional and fit for purpose). Prior to loading of the product in these transport containers, the containers shall be precooled.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715201">
                <a:tc>
                  <a:txBody>
                    <a:bodyPr/>
                    <a:lstStyle/>
                    <a:p>
                      <a:r>
                        <a:rPr lang="sr-Latn-RS" sz="1500" baseline="0" dirty="0"/>
                        <a:t>4.3.1.4     </a:t>
                      </a:r>
                      <a:r>
                        <a:rPr lang="en-GB" sz="1500" baseline="0" dirty="0"/>
                        <a:t>During transport, the respective permissible load level (payload) of transport vehicles, transport units and/ or containers shall not be exceeded, in order to maintain product safety and quality.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715201">
                <a:tc>
                  <a:txBody>
                    <a:bodyPr/>
                    <a:lstStyle/>
                    <a:p>
                      <a:r>
                        <a:rPr lang="sr-Latn-RS" sz="1500" baseline="0" dirty="0"/>
                        <a:t>4.3.1.5     </a:t>
                      </a:r>
                      <a:r>
                        <a:rPr lang="en-GB" sz="1500" baseline="0" dirty="0"/>
                        <a:t>Transport containers (e.g. tankers, rail tankers), which are used for the transportation of liquid, granular and/ or powdered unpackaged food products shall be </a:t>
                      </a:r>
                      <a:r>
                        <a:rPr lang="en-GB" sz="1500" baseline="0" dirty="0" err="1"/>
                        <a:t>labeled</a:t>
                      </a:r>
                      <a:r>
                        <a:rPr lang="en-GB" sz="1500" baseline="0" dirty="0"/>
                        <a:t> and used exclusively for the transportation of food.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777240">
                <a:tc>
                  <a:txBody>
                    <a:bodyPr/>
                    <a:lstStyle/>
                    <a:p>
                      <a:r>
                        <a:rPr lang="sr-Latn-RS" sz="1500" baseline="0" dirty="0"/>
                        <a:t>4.3.1.6     </a:t>
                      </a:r>
                      <a:r>
                        <a:rPr lang="en-GB" sz="1500" baseline="0" dirty="0"/>
                        <a:t>Cleaning of the transport unit shall be performed  with consideration of the specific hygienic requirements and product risks.</a:t>
                      </a:r>
                      <a:r>
                        <a:rPr lang="sr-Latn-RS" sz="1500" baseline="0" dirty="0"/>
                        <a:t> </a:t>
                      </a:r>
                      <a:r>
                        <a:rPr lang="en-GB" sz="1500" baseline="0" dirty="0"/>
                        <a:t>Cleaning certificates or other objective evidence that effective cleaning has been carried out shall be available, if required by law or by the customer(s).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7"/>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56523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4.3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509110177"/>
              </p:ext>
            </p:extLst>
          </p:nvPr>
        </p:nvGraphicFramePr>
        <p:xfrm>
          <a:off x="232013" y="1320233"/>
          <a:ext cx="11709779" cy="1722759"/>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4.3.1.</a:t>
                      </a:r>
                      <a:r>
                        <a:rPr lang="sr-Latn-RS" sz="2800" baseline="0" dirty="0"/>
                        <a:t> Specific transport requirements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642895">
                <a:tc>
                  <a:txBody>
                    <a:bodyPr/>
                    <a:lstStyle/>
                    <a:p>
                      <a:r>
                        <a:rPr lang="sr-Latn-RS" sz="1500" baseline="0" dirty="0"/>
                        <a:t>4.3.1</a:t>
                      </a:r>
                      <a:r>
                        <a:rPr lang="en-US" sz="1500" baseline="0" dirty="0"/>
                        <a:t>.</a:t>
                      </a:r>
                      <a:r>
                        <a:rPr lang="sr-Latn-RS" sz="1500" baseline="0" dirty="0"/>
                        <a:t>7     </a:t>
                      </a:r>
                      <a:r>
                        <a:rPr lang="en-GB" sz="1500" baseline="0" dirty="0"/>
                        <a:t>Hoses, pumps, filters of tankers (tank-containers, etc.) shall be in good condition and protected from contamination during transport.</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414356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4. Realisation of the service</a:t>
            </a:r>
            <a:endParaRPr lang="en-US" dirty="0"/>
          </a:p>
        </p:txBody>
      </p:sp>
      <p:sp>
        <p:nvSpPr>
          <p:cNvPr id="3" name="Textplatzhalter 2"/>
          <p:cNvSpPr>
            <a:spLocks noGrp="1"/>
          </p:cNvSpPr>
          <p:nvPr>
            <p:ph type="body" sz="quarter" idx="13"/>
          </p:nvPr>
        </p:nvSpPr>
        <p:spPr/>
        <p:txBody>
          <a:bodyPr/>
          <a:lstStyle/>
          <a:p>
            <a:r>
              <a:rPr lang="sr-Latn-RS" dirty="0"/>
              <a:t>4.3 Transport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497366487"/>
              </p:ext>
            </p:extLst>
          </p:nvPr>
        </p:nvGraphicFramePr>
        <p:xfrm>
          <a:off x="232013" y="1320231"/>
          <a:ext cx="11709779" cy="4905332"/>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4.3.2.</a:t>
                      </a:r>
                      <a:r>
                        <a:rPr lang="sr-Latn-RS" sz="2800" baseline="0" dirty="0"/>
                        <a:t> Transport service providers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4.3.2.1     </a:t>
                      </a:r>
                      <a:r>
                        <a:rPr lang="en-GB" sz="1500" baseline="0" dirty="0"/>
                        <a:t>Where a company uses a third-party transport</a:t>
                      </a:r>
                      <a:r>
                        <a:rPr lang="sr-Latn-RS" sz="1500" baseline="0" dirty="0"/>
                        <a:t> </a:t>
                      </a:r>
                      <a:r>
                        <a:rPr lang="en-GB" sz="1500" baseline="0" dirty="0"/>
                        <a:t>service provider on a regular basis, all the requirements specified within section 4.1, 4.3 and 5.3 shall be clearly defined in the respective contract or the service provider shall be certified according to IFS Logistics.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442188">
                <a:tc>
                  <a:txBody>
                    <a:bodyPr/>
                    <a:lstStyle/>
                    <a:p>
                      <a:r>
                        <a:rPr lang="sr-Latn-RS" sz="1500" baseline="0" dirty="0"/>
                        <a:t>4.3.2.2       </a:t>
                      </a:r>
                      <a:r>
                        <a:rPr lang="en-GB" sz="1500" baseline="0" dirty="0"/>
                        <a:t>The drivers of the service provider shall know and apply the personnel hygiene requirements.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2606040">
                <a:tc>
                  <a:txBody>
                    <a:bodyPr/>
                    <a:lstStyle/>
                    <a:p>
                      <a:r>
                        <a:rPr lang="sr-Latn-RS" sz="1500" baseline="0" dirty="0"/>
                        <a:t>4.3.2.3     </a:t>
                      </a:r>
                      <a:r>
                        <a:rPr lang="en-GB" sz="1500" baseline="0" dirty="0"/>
                        <a:t>Where a company uses a third-party service provider on an irregular basis for the transport of packed products (spot market), the service provider shall be certified according to IFS Logistics or </a:t>
                      </a:r>
                      <a:r>
                        <a:rPr lang="en-GB" sz="1500" baseline="0" dirty="0" err="1"/>
                        <a:t>fulfill</a:t>
                      </a:r>
                      <a:r>
                        <a:rPr lang="en-GB" sz="1500" baseline="0" dirty="0"/>
                        <a:t> the following evidently and binding agreed requirements:                               </a:t>
                      </a:r>
                    </a:p>
                    <a:p>
                      <a:r>
                        <a:rPr lang="en-GB" sz="1500" baseline="0" dirty="0"/>
                        <a:t> – the transport units and truck shall be clean </a:t>
                      </a:r>
                    </a:p>
                    <a:p>
                      <a:r>
                        <a:rPr lang="en-GB" sz="1500" baseline="0" dirty="0"/>
                        <a:t>- the service provider shall  ensure temperature of product is controlled</a:t>
                      </a:r>
                    </a:p>
                    <a:p>
                      <a:r>
                        <a:rPr lang="en-GB" sz="1500" baseline="0" dirty="0"/>
                        <a:t>– different products shall clearly separated</a:t>
                      </a:r>
                    </a:p>
                    <a:p>
                      <a:r>
                        <a:rPr lang="en-GB" sz="1500" baseline="0" dirty="0"/>
                        <a:t>– there shall be absence of smells and other contamination (4.1.3.1)</a:t>
                      </a:r>
                    </a:p>
                    <a:p>
                      <a:r>
                        <a:rPr lang="en-GB" sz="1500" baseline="0" dirty="0"/>
                        <a:t>– requirement 4.1.1.3 shall be fulfilled</a:t>
                      </a:r>
                    </a:p>
                    <a:p>
                      <a:r>
                        <a:rPr lang="en-GB" sz="1500" baseline="0" dirty="0"/>
                        <a:t>– requirement 5.3 shall be fulfilled</a:t>
                      </a:r>
                    </a:p>
                    <a:p>
                      <a:r>
                        <a:rPr lang="en-GB" sz="1500" baseline="0" dirty="0"/>
                        <a:t>– requirements 5.6 shall be fulfilled.</a:t>
                      </a:r>
                    </a:p>
                    <a:p>
                      <a:r>
                        <a:rPr lang="en-GB" sz="1500" baseline="0" dirty="0"/>
                        <a:t>If the product is forwarded to another service provider, these defined requirements shall be met.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11632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2292" t="7931" r="9571" b="36144"/>
          <a:stretch/>
        </p:blipFill>
        <p:spPr bwMode="gray"/>
      </p:pic>
      <p:sp>
        <p:nvSpPr>
          <p:cNvPr id="8" name="Rechteck 7"/>
          <p:cNvSpPr/>
          <p:nvPr/>
        </p:nvSpPr>
        <p:spPr bwMode="gray">
          <a:xfrm>
            <a:off x="0" y="-1"/>
            <a:ext cx="12190413" cy="58166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4" name="Title"/>
          <p:cNvSpPr>
            <a:spLocks noGrp="1"/>
          </p:cNvSpPr>
          <p:nvPr>
            <p:ph type="ctrTitle"/>
          </p:nvPr>
        </p:nvSpPr>
        <p:spPr bwMode="gray">
          <a:xfrm>
            <a:off x="589086" y="0"/>
            <a:ext cx="10546120" cy="3744000"/>
          </a:xfrm>
        </p:spPr>
        <p:txBody>
          <a:bodyPr/>
          <a:lstStyle/>
          <a:p>
            <a:r>
              <a:rPr lang="sr-Latn-RS" sz="7200" dirty="0"/>
              <a:t>5. Measurements, analysis, improvements</a:t>
            </a:r>
            <a:endParaRPr lang="en-US" sz="7200" dirty="0"/>
          </a:p>
        </p:txBody>
      </p:sp>
      <p:sp>
        <p:nvSpPr>
          <p:cNvPr id="2" name="Untertitel 1"/>
          <p:cNvSpPr>
            <a:spLocks noGrp="1"/>
          </p:cNvSpPr>
          <p:nvPr>
            <p:ph type="subTitle" idx="1"/>
          </p:nvPr>
        </p:nvSpPr>
        <p:spPr bwMode="gray"/>
        <p:txBody>
          <a:bodyPr/>
          <a:lstStyle/>
          <a:p>
            <a:r>
              <a:rPr lang="sr-Latn-RS" dirty="0"/>
              <a:t>IFS LOGISTIC 2.2</a:t>
            </a:r>
            <a:endParaRPr lang="en-US" dirty="0"/>
          </a:p>
        </p:txBody>
      </p:sp>
      <p:sp>
        <p:nvSpPr>
          <p:cNvPr id="9" name="Rectangle 8"/>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0" name="Rectangle 9"/>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9324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5. Measurements, analysis, improvements</a:t>
            </a:r>
            <a:endParaRPr lang="en-US" dirty="0"/>
          </a:p>
        </p:txBody>
      </p:sp>
      <p:sp>
        <p:nvSpPr>
          <p:cNvPr id="3" name="Textplatzhalter 2"/>
          <p:cNvSpPr>
            <a:spLocks noGrp="1"/>
          </p:cNvSpPr>
          <p:nvPr>
            <p:ph type="body" sz="quarter" idx="13"/>
          </p:nvPr>
        </p:nvSpPr>
        <p:spPr/>
        <p:txBody>
          <a:bodyPr/>
          <a:lstStyle/>
          <a:p>
            <a:r>
              <a:rPr lang="sr-Latn-RS" dirty="0"/>
              <a:t>5.1 Internal audits</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186699304"/>
              </p:ext>
            </p:extLst>
          </p:nvPr>
        </p:nvGraphicFramePr>
        <p:xfrm>
          <a:off x="232013" y="1512002"/>
          <a:ext cx="11709779" cy="4506934"/>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5.1.</a:t>
                      </a:r>
                      <a:r>
                        <a:rPr lang="sr-Latn-RS" sz="2800" baseline="0" dirty="0"/>
                        <a:t> Internal audits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5.1.1     </a:t>
                      </a:r>
                      <a:r>
                        <a:rPr lang="en-GB" sz="1500" baseline="0" dirty="0">
                          <a:solidFill>
                            <a:srgbClr val="FF0000"/>
                          </a:solidFill>
                        </a:rPr>
                        <a:t>KO N° 4: Effective internal audits shall be conducted according to a defined agreed audit program and shall cover all requirements of IFS Standard. Scope and frequency of internal audits shall be determined by hazard analysis and assessment of associated risks. This criteria is also applicable for off-site locations owned or rented by the company.</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442188">
                <a:tc>
                  <a:txBody>
                    <a:bodyPr/>
                    <a:lstStyle/>
                    <a:p>
                      <a:r>
                        <a:rPr lang="sr-Latn-RS" sz="1500" baseline="0" dirty="0"/>
                        <a:t>5.1.2       </a:t>
                      </a:r>
                      <a:r>
                        <a:rPr lang="en-GB" sz="1500" baseline="0" dirty="0"/>
                        <a:t>Internal audits of activities which are critical to product safety shall be carried out at least once a year.</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715201">
                <a:tc>
                  <a:txBody>
                    <a:bodyPr/>
                    <a:lstStyle/>
                    <a:p>
                      <a:r>
                        <a:rPr lang="sr-Latn-RS" sz="1500" baseline="0" dirty="0"/>
                        <a:t>5.1.3     </a:t>
                      </a:r>
                      <a:r>
                        <a:rPr lang="en-GB" sz="1500" baseline="0" dirty="0"/>
                        <a:t>The auditors shall be competent and independent from the audited department. If the product is forwarded to another service provider, these defined requirements shall be met.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777240">
                <a:tc>
                  <a:txBody>
                    <a:bodyPr/>
                    <a:lstStyle/>
                    <a:p>
                      <a:r>
                        <a:rPr lang="sr-Latn-RS" sz="1500" baseline="0" dirty="0"/>
                        <a:t>5.1.4     </a:t>
                      </a:r>
                      <a:r>
                        <a:rPr lang="en-GB" sz="1500" baseline="0" dirty="0"/>
                        <a:t>Audit results shall be communicated to the senior management and to responsible persons of relevant departments. Necessary corrective actions and a schedule for implementation shall be determined. All corrective actions shall be undertaken, documented and communicated to every relevant person.</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715201">
                <a:tc>
                  <a:txBody>
                    <a:bodyPr/>
                    <a:lstStyle/>
                    <a:p>
                      <a:r>
                        <a:rPr lang="sr-Latn-RS" sz="1500" baseline="0" dirty="0"/>
                        <a:t>5.1.5     </a:t>
                      </a:r>
                      <a:r>
                        <a:rPr lang="en-GB" sz="1500" baseline="0" dirty="0"/>
                        <a:t>It shall be documented, how and when the corrective actions resulting from the internal audits shall be verified.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56273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5. Measurements, analysis, improvements</a:t>
            </a:r>
            <a:endParaRPr lang="en-US" dirty="0"/>
          </a:p>
        </p:txBody>
      </p:sp>
      <p:sp>
        <p:nvSpPr>
          <p:cNvPr id="3" name="Textplatzhalter 2"/>
          <p:cNvSpPr>
            <a:spLocks noGrp="1"/>
          </p:cNvSpPr>
          <p:nvPr>
            <p:ph type="body" sz="quarter" idx="13"/>
          </p:nvPr>
        </p:nvSpPr>
        <p:spPr/>
        <p:txBody>
          <a:bodyPr/>
          <a:lstStyle/>
          <a:p>
            <a:r>
              <a:rPr lang="sr-Latn-RS" dirty="0"/>
              <a:t>5.2 Site inspections</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89204949"/>
              </p:ext>
            </p:extLst>
          </p:nvPr>
        </p:nvGraphicFramePr>
        <p:xfrm>
          <a:off x="232013" y="1512000"/>
          <a:ext cx="11709779" cy="2405744"/>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5.2.</a:t>
                      </a:r>
                      <a:r>
                        <a:rPr lang="sr-Latn-RS" sz="2800" baseline="0" dirty="0"/>
                        <a:t> Site inspections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5.2.1     </a:t>
                      </a:r>
                      <a:r>
                        <a:rPr lang="en-GB" sz="1500" baseline="0" dirty="0"/>
                        <a:t>Site inspections shall be planned and carried out, based on hazard analysis and assessment of associated risks. In addition to the infrastructure of the site (see 1.4.2 and 1.4.3), the operational aspects of personnel hygiene, hygiene of the process, the HACCP/ risk management system and food </a:t>
                      </a:r>
                      <a:r>
                        <a:rPr lang="en-GB" sz="1500" baseline="0" dirty="0" err="1"/>
                        <a:t>defense</a:t>
                      </a:r>
                      <a:r>
                        <a:rPr lang="en-GB" sz="1500" baseline="0" dirty="0"/>
                        <a:t> shall be evaluated.</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5.2.2       </a:t>
                      </a:r>
                      <a:r>
                        <a:rPr lang="en-GB" sz="1500" baseline="0" dirty="0"/>
                        <a:t>Any discrepancies found from the site inspections as well as corresponding corrective action shall be recorded. The corrective actions shall be implemented.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72210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5. Measurements, analysis, improvements</a:t>
            </a:r>
            <a:endParaRPr lang="en-US" dirty="0"/>
          </a:p>
        </p:txBody>
      </p:sp>
      <p:sp>
        <p:nvSpPr>
          <p:cNvPr id="3" name="Textplatzhalter 2"/>
          <p:cNvSpPr>
            <a:spLocks noGrp="1"/>
          </p:cNvSpPr>
          <p:nvPr>
            <p:ph type="body" sz="quarter" idx="13"/>
          </p:nvPr>
        </p:nvSpPr>
        <p:spPr/>
        <p:txBody>
          <a:bodyPr/>
          <a:lstStyle/>
          <a:p>
            <a:r>
              <a:rPr lang="sr-Latn-RS" dirty="0"/>
              <a:t>5.3 </a:t>
            </a:r>
            <a:r>
              <a:rPr lang="en-GB" dirty="0"/>
              <a:t>Calibration, adjustment and checking of</a:t>
            </a:r>
            <a:r>
              <a:rPr lang="sr-Latn-RS" dirty="0"/>
              <a:t> </a:t>
            </a:r>
            <a:r>
              <a:rPr lang="en-GB" dirty="0"/>
              <a:t>measuring and monitoring devices</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4073272385"/>
              </p:ext>
            </p:extLst>
          </p:nvPr>
        </p:nvGraphicFramePr>
        <p:xfrm>
          <a:off x="232013" y="1512000"/>
          <a:ext cx="11709779" cy="2634446"/>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683959">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400" dirty="0"/>
                        <a:t>5.3.</a:t>
                      </a:r>
                      <a:r>
                        <a:rPr lang="sr-Latn-RS" sz="2400" baseline="0" dirty="0"/>
                        <a:t> </a:t>
                      </a:r>
                      <a:r>
                        <a:rPr lang="en-GB" sz="2400" baseline="0" dirty="0"/>
                        <a:t>Calibration, adjustment and checking of</a:t>
                      </a:r>
                      <a:r>
                        <a:rPr lang="sr-Latn-RS" sz="2400" baseline="0" dirty="0"/>
                        <a:t> </a:t>
                      </a:r>
                      <a:r>
                        <a:rPr lang="en-GB" sz="2400" baseline="0" dirty="0"/>
                        <a:t>measuring and monitoring devices</a:t>
                      </a:r>
                      <a:endParaRPr lang="en-US" sz="24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642895">
                <a:tc>
                  <a:txBody>
                    <a:bodyPr/>
                    <a:lstStyle/>
                    <a:p>
                      <a:r>
                        <a:rPr lang="sr-Latn-RS" sz="1500" baseline="0" dirty="0"/>
                        <a:t>5.3.1     </a:t>
                      </a:r>
                      <a:r>
                        <a:rPr lang="en-GB" sz="1500" baseline="0" dirty="0"/>
                        <a:t>The company shall identify the measuring and monitoring devices required to ensure compliance with product requirements. These devices shall be recorded on a document and clearly identified.</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77240">
                <a:tc>
                  <a:txBody>
                    <a:bodyPr/>
                    <a:lstStyle/>
                    <a:p>
                      <a:r>
                        <a:rPr lang="sr-Latn-RS" sz="1500" baseline="0" dirty="0"/>
                        <a:t>5.3.2       </a:t>
                      </a:r>
                      <a:r>
                        <a:rPr lang="en-GB" sz="1500" baseline="0" dirty="0"/>
                        <a:t>The measurement equipment and devices shall be checked, calibrated and/or verified and/or adjusted at defined intervals and against recognised standards/methods (if appropriate). The results of checks, adjustments and/or calibration shall be documented. </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4011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5. Measurements, analysis, improvements</a:t>
            </a:r>
            <a:endParaRPr lang="en-US" dirty="0"/>
          </a:p>
        </p:txBody>
      </p:sp>
      <p:sp>
        <p:nvSpPr>
          <p:cNvPr id="3" name="Textplatzhalter 2"/>
          <p:cNvSpPr>
            <a:spLocks noGrp="1"/>
          </p:cNvSpPr>
          <p:nvPr>
            <p:ph type="body" sz="quarter" idx="13"/>
          </p:nvPr>
        </p:nvSpPr>
        <p:spPr/>
        <p:txBody>
          <a:bodyPr/>
          <a:lstStyle/>
          <a:p>
            <a:r>
              <a:rPr lang="sr-Latn-RS" dirty="0"/>
              <a:t>5.4 Management of complaints </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4112501182"/>
              </p:ext>
            </p:extLst>
          </p:nvPr>
        </p:nvGraphicFramePr>
        <p:xfrm>
          <a:off x="232013" y="1512000"/>
          <a:ext cx="11709779" cy="3701801"/>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5.4.</a:t>
                      </a:r>
                      <a:r>
                        <a:rPr lang="sr-Latn-RS" sz="2800" baseline="0" dirty="0"/>
                        <a:t> </a:t>
                      </a:r>
                      <a:r>
                        <a:rPr lang="en-GB" sz="2800" baseline="0" dirty="0"/>
                        <a:t>Management of complaints from authorities and</a:t>
                      </a:r>
                      <a:r>
                        <a:rPr lang="sr-Latn-RS" sz="2800" baseline="0" dirty="0"/>
                        <a:t> </a:t>
                      </a:r>
                      <a:r>
                        <a:rPr lang="en-GB" sz="2800" baseline="0" dirty="0"/>
                        <a:t>customers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642895">
                <a:tc>
                  <a:txBody>
                    <a:bodyPr/>
                    <a:lstStyle/>
                    <a:p>
                      <a:r>
                        <a:rPr lang="sr-Latn-RS" sz="1500" baseline="0" dirty="0"/>
                        <a:t>5.4.1        </a:t>
                      </a:r>
                      <a:r>
                        <a:rPr lang="en-GB" sz="1500" baseline="0" dirty="0"/>
                        <a:t>A system shall be in place for the management of product complaints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5.4.2       </a:t>
                      </a:r>
                      <a:r>
                        <a:rPr lang="en-GB" sz="1500" baseline="0" dirty="0"/>
                        <a:t>All complaints shall be assessed by competent staff. Where it is justified, appropriate actions shall be taken, if necessary, as soon as practicable.</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715201">
                <a:tc>
                  <a:txBody>
                    <a:bodyPr/>
                    <a:lstStyle/>
                    <a:p>
                      <a:r>
                        <a:rPr lang="sr-Latn-RS" sz="1500" baseline="0" dirty="0"/>
                        <a:t>5.4.3     </a:t>
                      </a:r>
                      <a:r>
                        <a:rPr lang="en-GB" sz="1500" baseline="0" dirty="0"/>
                        <a:t>Complaints shall be analysed with a view to implementing preventative actions, which avoid the recurrence of the non-conformity.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715201">
                <a:tc>
                  <a:txBody>
                    <a:bodyPr/>
                    <a:lstStyle/>
                    <a:p>
                      <a:r>
                        <a:rPr lang="sr-Latn-RS" sz="1500" baseline="0" dirty="0"/>
                        <a:t>5.4.4     </a:t>
                      </a:r>
                      <a:r>
                        <a:rPr lang="en-GB" sz="1500" baseline="0" dirty="0"/>
                        <a:t>The results of complaint data analysis shall be made available to the relevant responsible persons and to the senior management.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40097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5. Measurements, analysis, improvements</a:t>
            </a:r>
            <a:endParaRPr lang="en-US" dirty="0"/>
          </a:p>
        </p:txBody>
      </p:sp>
      <p:sp>
        <p:nvSpPr>
          <p:cNvPr id="3" name="Textplatzhalter 2"/>
          <p:cNvSpPr>
            <a:spLocks noGrp="1"/>
          </p:cNvSpPr>
          <p:nvPr>
            <p:ph type="body" sz="quarter" idx="13"/>
          </p:nvPr>
        </p:nvSpPr>
        <p:spPr/>
        <p:txBody>
          <a:bodyPr/>
          <a:lstStyle/>
          <a:p>
            <a:r>
              <a:rPr lang="sr-Latn-RS" dirty="0"/>
              <a:t>5.5 </a:t>
            </a:r>
            <a:r>
              <a:rPr lang="en-GB" dirty="0"/>
              <a:t>Management of non-conformities and nonconforming products</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779708630"/>
              </p:ext>
            </p:extLst>
          </p:nvPr>
        </p:nvGraphicFramePr>
        <p:xfrm>
          <a:off x="232013" y="1512001"/>
          <a:ext cx="11709779" cy="4926754"/>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400" dirty="0"/>
                        <a:t>5.5.</a:t>
                      </a:r>
                      <a:r>
                        <a:rPr lang="sr-Latn-RS" sz="2400" baseline="0" dirty="0"/>
                        <a:t> </a:t>
                      </a:r>
                      <a:r>
                        <a:rPr lang="en-GB" sz="2400" dirty="0"/>
                        <a:t>Management of non-conformities and nonconforming</a:t>
                      </a:r>
                      <a:r>
                        <a:rPr lang="sr-Latn-RS" sz="2400" baseline="0" dirty="0"/>
                        <a:t> </a:t>
                      </a:r>
                      <a:r>
                        <a:rPr lang="en-GB" sz="2400" dirty="0"/>
                        <a:t>products</a:t>
                      </a:r>
                      <a:endParaRPr lang="en-US" sz="24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320040">
                <a:tc>
                  <a:txBody>
                    <a:bodyPr/>
                    <a:lstStyle/>
                    <a:p>
                      <a:r>
                        <a:rPr lang="sr-Latn-RS" sz="1500" baseline="0" dirty="0"/>
                        <a:t>5.5.1       </a:t>
                      </a:r>
                      <a:r>
                        <a:rPr lang="en-GB" sz="1500" baseline="0" dirty="0">
                          <a:solidFill>
                            <a:srgbClr val="FF0000"/>
                          </a:solidFill>
                        </a:rPr>
                        <a:t>KO N° 5: An effective procedure shall be in place for the management of all non-conforming products.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1463040">
                <a:tc>
                  <a:txBody>
                    <a:bodyPr/>
                    <a:lstStyle/>
                    <a:p>
                      <a:r>
                        <a:rPr lang="sr-Latn-RS" sz="1500" baseline="0" dirty="0"/>
                        <a:t>5.5.2       </a:t>
                      </a:r>
                      <a:r>
                        <a:rPr lang="en-GB" sz="1500" baseline="0" dirty="0"/>
                        <a:t>The procedure for the management of non-conforming products shall include, as a minimum:</a:t>
                      </a:r>
                    </a:p>
                    <a:p>
                      <a:r>
                        <a:rPr lang="en-GB" sz="1500" baseline="0" dirty="0"/>
                        <a:t>– hazard analysis and assessment of associated risks</a:t>
                      </a:r>
                    </a:p>
                    <a:p>
                      <a:r>
                        <a:rPr lang="en-GB" sz="1500" baseline="0" dirty="0"/>
                        <a:t>– procedure of product quarantine (blocking/hold)</a:t>
                      </a:r>
                    </a:p>
                    <a:p>
                      <a:r>
                        <a:rPr lang="en-GB" sz="1500" baseline="0" dirty="0"/>
                        <a:t>– identification (e.g. </a:t>
                      </a:r>
                      <a:r>
                        <a:rPr lang="en-GB" sz="1500" baseline="0" dirty="0" err="1"/>
                        <a:t>labeling</a:t>
                      </a:r>
                      <a:r>
                        <a:rPr lang="en-GB" sz="1500" baseline="0" dirty="0"/>
                        <a:t>)</a:t>
                      </a:r>
                    </a:p>
                    <a:p>
                      <a:r>
                        <a:rPr lang="en-GB" sz="1500" baseline="0" dirty="0"/>
                        <a:t>– clearly identified staff responsibilities</a:t>
                      </a:r>
                    </a:p>
                    <a:p>
                      <a:r>
                        <a:rPr lang="en-GB" sz="1500" baseline="0" dirty="0"/>
                        <a:t>–  the release procedure of goods.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342769">
                <a:tc>
                  <a:txBody>
                    <a:bodyPr/>
                    <a:lstStyle/>
                    <a:p>
                      <a:r>
                        <a:rPr lang="sr-Latn-RS" sz="1500" baseline="0" dirty="0"/>
                        <a:t>5.5.3     </a:t>
                      </a:r>
                      <a:r>
                        <a:rPr lang="en-GB" sz="1500" baseline="0" dirty="0"/>
                        <a:t>The procedure for the management of non-conforming products shall be understood by all relevant employees.</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715201">
                <a:tc>
                  <a:txBody>
                    <a:bodyPr/>
                    <a:lstStyle/>
                    <a:p>
                      <a:r>
                        <a:rPr lang="sr-Latn-RS" sz="1500" baseline="0" dirty="0"/>
                        <a:t>5.5.4     </a:t>
                      </a:r>
                      <a:r>
                        <a:rPr lang="en-GB" sz="1500" baseline="0" dirty="0"/>
                        <a:t>Where non-conformities are identified, immediate corrections shall be taken to ensure that product requirements are complied with.</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1005840">
                <a:tc>
                  <a:txBody>
                    <a:bodyPr/>
                    <a:lstStyle/>
                    <a:p>
                      <a:r>
                        <a:rPr lang="sr-Latn-RS" sz="1500" baseline="0" dirty="0"/>
                        <a:t>5.5.5     </a:t>
                      </a:r>
                      <a:r>
                        <a:rPr lang="en-GB" sz="1500" baseline="0" dirty="0"/>
                        <a:t>The effectiveness and timeliness of implementation of the procedure for managing non-conforming products shall be subject to internal testing at least annually, (where quarantine has taken place within a year, this shall be used to assess the procedure).  This assessment shall be carried out in a manner to ensure the effective implementation and operation of the procedure.</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6"/>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43735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5. Measurements, analysis, improvements</a:t>
            </a:r>
            <a:endParaRPr lang="en-US" dirty="0"/>
          </a:p>
        </p:txBody>
      </p:sp>
      <p:sp>
        <p:nvSpPr>
          <p:cNvPr id="3" name="Textplatzhalter 2"/>
          <p:cNvSpPr>
            <a:spLocks noGrp="1"/>
          </p:cNvSpPr>
          <p:nvPr>
            <p:ph type="body" sz="quarter" idx="13"/>
          </p:nvPr>
        </p:nvSpPr>
        <p:spPr/>
        <p:txBody>
          <a:bodyPr/>
          <a:lstStyle/>
          <a:p>
            <a:r>
              <a:rPr lang="sr-Latn-RS" dirty="0"/>
              <a:t>5.6 Recall and withdrawal</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419177049"/>
              </p:ext>
            </p:extLst>
          </p:nvPr>
        </p:nvGraphicFramePr>
        <p:xfrm>
          <a:off x="232013" y="1512000"/>
          <a:ext cx="11709779" cy="2725784"/>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400" dirty="0"/>
                        <a:t>5.6.</a:t>
                      </a:r>
                      <a:r>
                        <a:rPr lang="sr-Latn-RS" sz="2400" baseline="0" dirty="0"/>
                        <a:t> </a:t>
                      </a:r>
                      <a:r>
                        <a:rPr lang="sr-Latn-RS" sz="2400" dirty="0"/>
                        <a:t>Recall and withdrawal</a:t>
                      </a:r>
                      <a:endParaRPr lang="en-US" sz="24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sr-Latn-RS" sz="1500" baseline="0" dirty="0"/>
                        <a:t>5.6.1       </a:t>
                      </a:r>
                      <a:r>
                        <a:rPr lang="en-GB" sz="1500" baseline="0" dirty="0"/>
                        <a:t>There shall be an effective procedure for the withdrawal and recall of all products. This procedure shall include a clear assignment of responsibilities. </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5.6.2       </a:t>
                      </a:r>
                      <a:r>
                        <a:rPr lang="en-GB" sz="1500" baseline="0" dirty="0"/>
                        <a:t>The procedure shall ensure an effective and prompt response to recall and withdrawal requirements of the product owner.</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5.6.3     </a:t>
                      </a:r>
                      <a:r>
                        <a:rPr lang="en-GB" sz="1500" baseline="0" dirty="0"/>
                        <a:t>To ensure its effectiveness and possible improvement, the procedure shall be tested at least annually. If a product recall or withdrawal has taken place within the last 12 months, this may be used to assess the procedure.</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2499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platzhalter 6"/>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bwMode="gray">
          <a:xfrm>
            <a:off x="4052889" y="1517651"/>
            <a:ext cx="4084638" cy="4298400"/>
          </a:xfrm>
        </p:spPr>
      </p:pic>
      <p:pic>
        <p:nvPicPr>
          <p:cNvPr id="24" name="Bildplatzhalter 16"/>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bwMode="gray"/>
      </p:pic>
      <p:sp>
        <p:nvSpPr>
          <p:cNvPr id="12" name="Rechteck 11"/>
          <p:cNvSpPr/>
          <p:nvPr/>
        </p:nvSpPr>
        <p:spPr bwMode="gray">
          <a:xfrm>
            <a:off x="8136813" y="2740647"/>
            <a:ext cx="4053600" cy="3075404"/>
          </a:xfrm>
          <a:prstGeom prst="rect">
            <a:avLst/>
          </a:prstGeom>
          <a:solidFill>
            <a:schemeClr val="accent6">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7942" tIns="431914" rIns="431914" bIns="71986" rtlCol="0" anchor="t" anchorCtr="0"/>
          <a:lstStyle/>
          <a:p>
            <a:pPr marL="285694" indent="-285694">
              <a:lnSpc>
                <a:spcPct val="90000"/>
              </a:lnSpc>
              <a:spcAft>
                <a:spcPts val="1000"/>
              </a:spcAft>
              <a:buFont typeface="Wingdings" panose="05000000000000000000" pitchFamily="2" charset="2"/>
              <a:buChar char="§"/>
            </a:pPr>
            <a:r>
              <a:rPr lang="en-GB" dirty="0">
                <a:latin typeface="+mj-lt"/>
                <a:ea typeface="Open Sans" panose="020B0606030504020204" pitchFamily="34" charset="0"/>
                <a:cs typeface="Open Sans" panose="020B0606030504020204" pitchFamily="34" charset="0"/>
              </a:rPr>
              <a:t>Soil erosion, water shortage</a:t>
            </a:r>
          </a:p>
          <a:p>
            <a:pPr marL="285694" indent="-285694">
              <a:lnSpc>
                <a:spcPct val="90000"/>
              </a:lnSpc>
              <a:spcAft>
                <a:spcPts val="1000"/>
              </a:spcAft>
              <a:buFont typeface="Wingdings" panose="05000000000000000000" pitchFamily="2" charset="2"/>
              <a:buChar char="§"/>
            </a:pPr>
            <a:r>
              <a:rPr lang="en-GB" dirty="0">
                <a:latin typeface="+mj-lt"/>
                <a:ea typeface="Open Sans" panose="020B0606030504020204" pitchFamily="34" charset="0"/>
                <a:cs typeface="Open Sans" panose="020B0606030504020204" pitchFamily="34" charset="0"/>
              </a:rPr>
              <a:t>Malnutrition </a:t>
            </a:r>
          </a:p>
          <a:p>
            <a:pPr marL="285694" indent="-285694">
              <a:lnSpc>
                <a:spcPct val="90000"/>
              </a:lnSpc>
              <a:spcAft>
                <a:spcPts val="1000"/>
              </a:spcAft>
              <a:buFont typeface="Wingdings" panose="05000000000000000000" pitchFamily="2" charset="2"/>
              <a:buChar char="§"/>
            </a:pPr>
            <a:r>
              <a:rPr lang="en-GB" dirty="0">
                <a:latin typeface="+mj-lt"/>
                <a:ea typeface="Open Sans" panose="020B0606030504020204" pitchFamily="34" charset="0"/>
                <a:cs typeface="Open Sans" panose="020B0606030504020204" pitchFamily="34" charset="0"/>
              </a:rPr>
              <a:t>Food pollution</a:t>
            </a:r>
          </a:p>
          <a:p>
            <a:pPr marL="285694" indent="-285694">
              <a:lnSpc>
                <a:spcPct val="90000"/>
              </a:lnSpc>
              <a:spcAft>
                <a:spcPts val="1000"/>
              </a:spcAft>
              <a:buFont typeface="Wingdings" panose="05000000000000000000" pitchFamily="2" charset="2"/>
              <a:buChar char="§"/>
            </a:pPr>
            <a:r>
              <a:rPr lang="en-GB" dirty="0">
                <a:latin typeface="+mj-lt"/>
                <a:ea typeface="Open Sans" panose="020B0606030504020204" pitchFamily="34" charset="0"/>
                <a:cs typeface="Open Sans" panose="020B0606030504020204" pitchFamily="34" charset="0"/>
              </a:rPr>
              <a:t>Distribution and storage problems</a:t>
            </a:r>
          </a:p>
        </p:txBody>
      </p:sp>
      <p:pic>
        <p:nvPicPr>
          <p:cNvPr id="26" name="Bildplatzhalter 25"/>
          <p:cNvPicPr>
            <a:picLocks noGrp="1" noChangeAspect="1"/>
          </p:cNvPicPr>
          <p:nvPr>
            <p:ph type="pic" sz="quarter" idx="15"/>
          </p:nvPr>
        </p:nvPicPr>
        <p:blipFill rotWithShape="1">
          <a:blip r:embed="rId5" cstate="email">
            <a:extLst>
              <a:ext uri="{28A0092B-C50C-407E-A947-70E740481C1C}">
                <a14:useLocalDpi xmlns:a14="http://schemas.microsoft.com/office/drawing/2010/main"/>
              </a:ext>
            </a:extLst>
          </a:blip>
          <a:srcRect/>
          <a:stretch/>
        </p:blipFill>
        <p:spPr bwMode="gray">
          <a:xfrm>
            <a:off x="711" y="1512000"/>
            <a:ext cx="4069120" cy="4298400"/>
          </a:xfrm>
          <a:prstGeom prst="rect">
            <a:avLst/>
          </a:prstGeom>
        </p:spPr>
      </p:pic>
      <p:sp>
        <p:nvSpPr>
          <p:cNvPr id="10" name="Rechteck 9"/>
          <p:cNvSpPr/>
          <p:nvPr/>
        </p:nvSpPr>
        <p:spPr bwMode="gray">
          <a:xfrm>
            <a:off x="711" y="2740647"/>
            <a:ext cx="4083926" cy="3075404"/>
          </a:xfrm>
          <a:prstGeom prst="rect">
            <a:avLst/>
          </a:prstGeom>
          <a:solidFill>
            <a:schemeClr val="tx2">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5957" tIns="431914" rIns="215957" bIns="71986" rtlCol="0" anchor="t" anchorCtr="0"/>
          <a:lstStyle/>
          <a:p>
            <a:pPr marL="285694" indent="-285694">
              <a:lnSpc>
                <a:spcPct val="90000"/>
              </a:lnSpc>
              <a:spcAft>
                <a:spcPts val="1000"/>
              </a:spcAft>
              <a:buFont typeface="Wingdings" panose="05000000000000000000" pitchFamily="2" charset="2"/>
              <a:buChar char="§"/>
            </a:pPr>
            <a:r>
              <a:rPr lang="en-US" dirty="0">
                <a:latin typeface="+mj-lt"/>
                <a:ea typeface="Open Sans" panose="020B0606030504020204" pitchFamily="34" charset="0"/>
                <a:cs typeface="Open Sans" panose="020B0606030504020204" pitchFamily="34" charset="0"/>
              </a:rPr>
              <a:t>Population explosion</a:t>
            </a:r>
          </a:p>
          <a:p>
            <a:pPr marL="285694" indent="-285694">
              <a:lnSpc>
                <a:spcPct val="90000"/>
              </a:lnSpc>
              <a:spcAft>
                <a:spcPts val="1000"/>
              </a:spcAft>
              <a:buFont typeface="Wingdings" panose="05000000000000000000" pitchFamily="2" charset="2"/>
              <a:buChar char="§"/>
            </a:pPr>
            <a:r>
              <a:rPr lang="en-US" dirty="0">
                <a:latin typeface="+mj-lt"/>
                <a:ea typeface="Open Sans" panose="020B0606030504020204" pitchFamily="34" charset="0"/>
                <a:cs typeface="Open Sans" panose="020B0606030504020204" pitchFamily="34" charset="0"/>
              </a:rPr>
              <a:t>Conflicts over water, mineral resources, wood, pastures and arable land </a:t>
            </a:r>
          </a:p>
          <a:p>
            <a:pPr marL="285694" indent="-285694">
              <a:lnSpc>
                <a:spcPct val="90000"/>
              </a:lnSpc>
              <a:spcAft>
                <a:spcPts val="1000"/>
              </a:spcAft>
              <a:buFont typeface="Wingdings" panose="05000000000000000000" pitchFamily="2" charset="2"/>
              <a:buChar char="§"/>
            </a:pPr>
            <a:r>
              <a:rPr lang="en-US" dirty="0">
                <a:latin typeface="+mj-lt"/>
                <a:ea typeface="Open Sans" panose="020B0606030504020204" pitchFamily="34" charset="0"/>
                <a:cs typeface="Open Sans" panose="020B0606030504020204" pitchFamily="34" charset="0"/>
              </a:rPr>
              <a:t>Migration and urbanization</a:t>
            </a:r>
          </a:p>
          <a:p>
            <a:pPr marL="285694" indent="-285694">
              <a:lnSpc>
                <a:spcPct val="90000"/>
              </a:lnSpc>
              <a:spcAft>
                <a:spcPts val="1000"/>
              </a:spcAft>
              <a:buFont typeface="Wingdings" panose="05000000000000000000" pitchFamily="2" charset="2"/>
              <a:buChar char="§"/>
            </a:pPr>
            <a:r>
              <a:rPr lang="en-US" dirty="0">
                <a:latin typeface="+mj-lt"/>
                <a:ea typeface="Open Sans" panose="020B0606030504020204" pitchFamily="34" charset="0"/>
                <a:cs typeface="Open Sans" panose="020B0606030504020204" pitchFamily="34" charset="0"/>
              </a:rPr>
              <a:t>Terrorism, religious and clan warfare</a:t>
            </a:r>
          </a:p>
        </p:txBody>
      </p:sp>
      <p:sp>
        <p:nvSpPr>
          <p:cNvPr id="4" name="Rechteck 3"/>
          <p:cNvSpPr/>
          <p:nvPr/>
        </p:nvSpPr>
        <p:spPr bwMode="gray">
          <a:xfrm>
            <a:off x="8137525" y="1517652"/>
            <a:ext cx="4052888" cy="1222995"/>
          </a:xfrm>
          <a:prstGeom prst="rect">
            <a:avLst/>
          </a:prstGeom>
          <a:solidFill>
            <a:schemeClr val="accent6">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lnSpc>
                <a:spcPct val="80000"/>
              </a:lnSpc>
              <a:spcAft>
                <a:spcPts val="1000"/>
              </a:spcAft>
            </a:pPr>
            <a:r>
              <a:rPr lang="en-US" sz="3200" b="1" dirty="0"/>
              <a:t>NUTRITION</a:t>
            </a:r>
          </a:p>
        </p:txBody>
      </p:sp>
      <p:sp>
        <p:nvSpPr>
          <p:cNvPr id="15" name="Rechteck 14"/>
          <p:cNvSpPr/>
          <p:nvPr/>
        </p:nvSpPr>
        <p:spPr bwMode="gray">
          <a:xfrm>
            <a:off x="16588" y="1517651"/>
            <a:ext cx="4068050" cy="1222996"/>
          </a:xfrm>
          <a:prstGeom prst="rect">
            <a:avLst/>
          </a:prstGeom>
          <a:solidFill>
            <a:schemeClr val="tx2">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lnSpc>
                <a:spcPct val="80000"/>
              </a:lnSpc>
              <a:spcAft>
                <a:spcPts val="1000"/>
              </a:spcAft>
            </a:pPr>
            <a:r>
              <a:rPr lang="en-US" sz="3200" b="1" dirty="0"/>
              <a:t>GLOBAL POPULATION</a:t>
            </a:r>
          </a:p>
        </p:txBody>
      </p:sp>
      <p:sp>
        <p:nvSpPr>
          <p:cNvPr id="14" name="Titel 1"/>
          <p:cNvSpPr>
            <a:spLocks noGrp="1"/>
          </p:cNvSpPr>
          <p:nvPr>
            <p:ph type="title"/>
          </p:nvPr>
        </p:nvSpPr>
        <p:spPr bwMode="gray"/>
        <p:txBody>
          <a:bodyPr/>
          <a:lstStyle/>
          <a:p>
            <a:r>
              <a:rPr lang="en-US" dirty="0"/>
              <a:t>WORLD CHANGES</a:t>
            </a:r>
          </a:p>
        </p:txBody>
      </p:sp>
      <p:sp>
        <p:nvSpPr>
          <p:cNvPr id="30" name="Textplatzhalter 29"/>
          <p:cNvSpPr>
            <a:spLocks noGrp="1"/>
          </p:cNvSpPr>
          <p:nvPr>
            <p:ph type="body" sz="quarter" idx="13"/>
          </p:nvPr>
        </p:nvSpPr>
        <p:spPr bwMode="gray"/>
        <p:txBody>
          <a:bodyPr/>
          <a:lstStyle/>
          <a:p>
            <a:r>
              <a:rPr lang="en-GB" dirty="0"/>
              <a:t>World trends that affect food industry changes</a:t>
            </a:r>
            <a:endParaRPr lang="en-US" dirty="0"/>
          </a:p>
        </p:txBody>
      </p:sp>
      <p:sp>
        <p:nvSpPr>
          <p:cNvPr id="17" name="Rechteck 9"/>
          <p:cNvSpPr/>
          <p:nvPr/>
        </p:nvSpPr>
        <p:spPr bwMode="gray">
          <a:xfrm>
            <a:off x="4068763" y="2740647"/>
            <a:ext cx="4068050" cy="3075404"/>
          </a:xfrm>
          <a:prstGeom prst="rect">
            <a:avLst/>
          </a:prstGeom>
          <a:solidFill>
            <a:schemeClr val="tx2">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5957" tIns="71986" rIns="215957" bIns="71986" rtlCol="0" anchor="ctr" anchorCtr="0"/>
          <a:lstStyle/>
          <a:p>
            <a:pPr marL="285694" indent="-285694">
              <a:lnSpc>
                <a:spcPct val="90000"/>
              </a:lnSpc>
              <a:spcAft>
                <a:spcPts val="1000"/>
              </a:spcAft>
              <a:buFont typeface="Wingdings" panose="05000000000000000000" pitchFamily="2" charset="2"/>
              <a:buChar char="§"/>
            </a:pPr>
            <a:r>
              <a:rPr lang="en-US" dirty="0">
                <a:latin typeface="+mj-lt"/>
                <a:ea typeface="Open Sans" panose="020B0606030504020204" pitchFamily="34" charset="0"/>
                <a:cs typeface="Open Sans" panose="020B0606030504020204" pitchFamily="34" charset="0"/>
              </a:rPr>
              <a:t>1 billion of people that could be called migrants</a:t>
            </a:r>
          </a:p>
          <a:p>
            <a:pPr marL="285694" indent="-285694">
              <a:lnSpc>
                <a:spcPct val="90000"/>
              </a:lnSpc>
              <a:spcAft>
                <a:spcPts val="1000"/>
              </a:spcAft>
              <a:buFont typeface="Wingdings" panose="05000000000000000000" pitchFamily="2" charset="2"/>
              <a:buChar char="§"/>
            </a:pPr>
            <a:r>
              <a:rPr lang="en-US" dirty="0">
                <a:latin typeface="+mj-lt"/>
                <a:ea typeface="Open Sans" panose="020B0606030504020204" pitchFamily="34" charset="0"/>
                <a:cs typeface="Open Sans" panose="020B0606030504020204" pitchFamily="34" charset="0"/>
              </a:rPr>
              <a:t>Food migration needs </a:t>
            </a:r>
          </a:p>
          <a:p>
            <a:pPr marL="285694" indent="-285694">
              <a:lnSpc>
                <a:spcPct val="90000"/>
              </a:lnSpc>
              <a:spcAft>
                <a:spcPts val="1000"/>
              </a:spcAft>
              <a:buFont typeface="Wingdings" panose="05000000000000000000" pitchFamily="2" charset="2"/>
              <a:buChar char="§"/>
            </a:pPr>
            <a:r>
              <a:rPr lang="en-US" dirty="0">
                <a:latin typeface="+mj-lt"/>
                <a:ea typeface="Open Sans" panose="020B0606030504020204" pitchFamily="34" charset="0"/>
                <a:cs typeface="Open Sans" panose="020B0606030504020204" pitchFamily="34" charset="0"/>
              </a:rPr>
              <a:t>Employment in food productions</a:t>
            </a:r>
          </a:p>
        </p:txBody>
      </p:sp>
      <p:sp>
        <p:nvSpPr>
          <p:cNvPr id="18" name="Rechteck 14"/>
          <p:cNvSpPr/>
          <p:nvPr/>
        </p:nvSpPr>
        <p:spPr bwMode="gray">
          <a:xfrm>
            <a:off x="4052889" y="1517653"/>
            <a:ext cx="4084638" cy="1222995"/>
          </a:xfrm>
          <a:prstGeom prst="rect">
            <a:avLst/>
          </a:prstGeom>
          <a:solidFill>
            <a:schemeClr val="tx2">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lstStyle/>
          <a:p>
            <a:pPr algn="ctr">
              <a:lnSpc>
                <a:spcPct val="80000"/>
              </a:lnSpc>
              <a:spcAft>
                <a:spcPts val="1000"/>
              </a:spcAft>
            </a:pPr>
            <a:r>
              <a:rPr lang="en-US" sz="3200" b="1" dirty="0"/>
              <a:t>MIGRATIONS</a:t>
            </a:r>
          </a:p>
        </p:txBody>
      </p:sp>
      <p:sp>
        <p:nvSpPr>
          <p:cNvPr id="16" name="Rectangle 15"/>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9" name="Rectangle 18"/>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26242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5. Measurements, analysis, improvements</a:t>
            </a:r>
            <a:endParaRPr lang="en-US" dirty="0"/>
          </a:p>
        </p:txBody>
      </p:sp>
      <p:sp>
        <p:nvSpPr>
          <p:cNvPr id="3" name="Textplatzhalter 2"/>
          <p:cNvSpPr>
            <a:spLocks noGrp="1"/>
          </p:cNvSpPr>
          <p:nvPr>
            <p:ph type="body" sz="quarter" idx="13"/>
          </p:nvPr>
        </p:nvSpPr>
        <p:spPr/>
        <p:txBody>
          <a:bodyPr/>
          <a:lstStyle/>
          <a:p>
            <a:r>
              <a:rPr lang="sr-Latn-RS" dirty="0"/>
              <a:t>5.7 Crisis and incident management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155056106"/>
              </p:ext>
            </p:extLst>
          </p:nvPr>
        </p:nvGraphicFramePr>
        <p:xfrm>
          <a:off x="232013" y="1512000"/>
          <a:ext cx="11709779" cy="2634344"/>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400" dirty="0"/>
                        <a:t>5.7.</a:t>
                      </a:r>
                      <a:r>
                        <a:rPr lang="sr-Latn-RS" sz="2400" baseline="0" dirty="0"/>
                        <a:t> </a:t>
                      </a:r>
                      <a:r>
                        <a:rPr lang="sr-Latn-RS" sz="2400" dirty="0"/>
                        <a:t>Crisis and incident management</a:t>
                      </a:r>
                      <a:endParaRPr lang="en-US" sz="24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005840">
                <a:tc>
                  <a:txBody>
                    <a:bodyPr/>
                    <a:lstStyle/>
                    <a:p>
                      <a:r>
                        <a:rPr lang="sr-Latn-RS" sz="1500" baseline="0" dirty="0"/>
                        <a:t>5.7.1       </a:t>
                      </a:r>
                      <a:r>
                        <a:rPr lang="en-GB" sz="1500" baseline="0" dirty="0"/>
                        <a:t>A documented procedure shall be established for the management of incidents and of potential emergency situations, that impact product safety, legality and quality. This procedure shall be implemented and maintained. The procedure shall include as a minimum: the nomination and training of a crisis team, an alert contact list, sources of legal advice (if necessary), contacts availability, customer information and a communication plan. </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548640">
                <a:tc>
                  <a:txBody>
                    <a:bodyPr/>
                    <a:lstStyle/>
                    <a:p>
                      <a:r>
                        <a:rPr lang="sr-Latn-RS" sz="1500" baseline="0" dirty="0"/>
                        <a:t>5.7.2       </a:t>
                      </a:r>
                      <a:r>
                        <a:rPr lang="en-GB" sz="1500" baseline="0" dirty="0"/>
                        <a:t>The feasibility, effectiveness and timeliness of implementation of the procedure for management of incidents shall be subject to regular internal testing, at least annually.</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1792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5. Measurements, analysis, improvements</a:t>
            </a:r>
            <a:endParaRPr lang="en-US" dirty="0"/>
          </a:p>
        </p:txBody>
      </p:sp>
      <p:sp>
        <p:nvSpPr>
          <p:cNvPr id="3" name="Textplatzhalter 2"/>
          <p:cNvSpPr>
            <a:spLocks noGrp="1"/>
          </p:cNvSpPr>
          <p:nvPr>
            <p:ph type="body" sz="quarter" idx="13"/>
          </p:nvPr>
        </p:nvSpPr>
        <p:spPr/>
        <p:txBody>
          <a:bodyPr/>
          <a:lstStyle/>
          <a:p>
            <a:r>
              <a:rPr lang="sr-Latn-RS" dirty="0"/>
              <a:t>5.8 Corrective actions</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661736791"/>
              </p:ext>
            </p:extLst>
          </p:nvPr>
        </p:nvGraphicFramePr>
        <p:xfrm>
          <a:off x="232013" y="1512000"/>
          <a:ext cx="11709779" cy="3396572"/>
        </p:xfrm>
        <a:graphic>
          <a:graphicData uri="http://schemas.openxmlformats.org/drawingml/2006/table">
            <a:tbl>
              <a:tblPr firstRow="1" bandRow="1">
                <a:tableStyleId>{5C22544A-7EE6-4342-B048-85BDC9FD1C3A}</a:tableStyleId>
              </a:tblPr>
              <a:tblGrid>
                <a:gridCol w="9503371">
                  <a:extLst>
                    <a:ext uri="{9D8B030D-6E8A-4147-A177-3AD203B41FA5}">
                      <a16:colId xmlns:a16="http://schemas.microsoft.com/office/drawing/2014/main" val="20000"/>
                    </a:ext>
                  </a:extLst>
                </a:gridCol>
                <a:gridCol w="1103204">
                  <a:extLst>
                    <a:ext uri="{9D8B030D-6E8A-4147-A177-3AD203B41FA5}">
                      <a16:colId xmlns:a16="http://schemas.microsoft.com/office/drawing/2014/main" val="20001"/>
                    </a:ext>
                  </a:extLst>
                </a:gridCol>
                <a:gridCol w="1103204">
                  <a:extLst>
                    <a:ext uri="{9D8B030D-6E8A-4147-A177-3AD203B41FA5}">
                      <a16:colId xmlns:a16="http://schemas.microsoft.com/office/drawing/2014/main" val="20002"/>
                    </a:ext>
                  </a:extLst>
                </a:gridCol>
              </a:tblGrid>
              <a:tr h="549512">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400" dirty="0"/>
                        <a:t>5.8.</a:t>
                      </a:r>
                      <a:r>
                        <a:rPr lang="sr-Latn-RS" sz="2400" baseline="0" dirty="0"/>
                        <a:t> </a:t>
                      </a:r>
                      <a:r>
                        <a:rPr lang="sr-Latn-RS" sz="2400" dirty="0"/>
                        <a:t>Corrective actions</a:t>
                      </a:r>
                      <a:endParaRPr lang="en-US" sz="24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sr-Latn-RS" sz="1500" baseline="0" dirty="0"/>
                        <a:t>5.8.1       </a:t>
                      </a:r>
                      <a:r>
                        <a:rPr lang="en-GB" sz="1500" baseline="0" dirty="0"/>
                        <a:t>A procedure shall be in place for the recording and analysis of the non-conformities with the objective to avoid recurrences by preventative actions and/or corrective actions.</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777240">
                <a:tc>
                  <a:txBody>
                    <a:bodyPr/>
                    <a:lstStyle/>
                    <a:p>
                      <a:r>
                        <a:rPr lang="sr-Latn-RS" sz="1500" baseline="0" dirty="0"/>
                        <a:t>5.8.2       </a:t>
                      </a:r>
                      <a:r>
                        <a:rPr lang="en-GB" sz="1500" baseline="0" dirty="0">
                          <a:solidFill>
                            <a:srgbClr val="FF0000"/>
                          </a:solidFill>
                        </a:rPr>
                        <a:t>KO N° 6: Corrective actions shall be clearly formulated, documented and undertaken, as soon as possible, to avoid further occurrence of non-conformity. The responsibilities and the timescales for corrective action shall be clearly defined.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548640">
                <a:tc>
                  <a:txBody>
                    <a:bodyPr/>
                    <a:lstStyle/>
                    <a:p>
                      <a:r>
                        <a:rPr lang="sr-Latn-RS" sz="1500" baseline="0" dirty="0"/>
                        <a:t>5.8.3     </a:t>
                      </a:r>
                      <a:r>
                        <a:rPr lang="en-GB" sz="1500" baseline="0" dirty="0"/>
                        <a:t>The performance of the implemented corrective actions shall be documented and the effectiveness shall be checked.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442188">
                <a:tc>
                  <a:txBody>
                    <a:bodyPr/>
                    <a:lstStyle/>
                    <a:p>
                      <a:r>
                        <a:rPr lang="sr-Latn-RS" sz="1500" baseline="0" dirty="0"/>
                        <a:t>5.8.4     </a:t>
                      </a:r>
                      <a:r>
                        <a:rPr lang="en-GB" sz="1500" baseline="0" dirty="0"/>
                        <a:t>The preventative and corrective actions shall be communicated to the senior management.</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5"/>
                  </a:ext>
                </a:extLst>
              </a:tr>
              <a:tr h="530352">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67510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8190" b="18190"/>
          <a:stretch>
            <a:fillRect/>
          </a:stretch>
        </p:blipFill>
        <p:spPr bwMode="gray"/>
      </p:pic>
      <p:sp>
        <p:nvSpPr>
          <p:cNvPr id="8" name="Rechteck 7"/>
          <p:cNvSpPr/>
          <p:nvPr/>
        </p:nvSpPr>
        <p:spPr bwMode="gray">
          <a:xfrm>
            <a:off x="0" y="-1"/>
            <a:ext cx="12190413" cy="58166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4" name="Title"/>
          <p:cNvSpPr>
            <a:spLocks noGrp="1"/>
          </p:cNvSpPr>
          <p:nvPr>
            <p:ph type="ctrTitle"/>
          </p:nvPr>
        </p:nvSpPr>
        <p:spPr bwMode="gray"/>
        <p:txBody>
          <a:bodyPr/>
          <a:lstStyle/>
          <a:p>
            <a:r>
              <a:rPr lang="sr-Latn-RS" sz="8000" dirty="0"/>
              <a:t>6. </a:t>
            </a:r>
            <a:r>
              <a:rPr lang="en-GB" sz="8000" dirty="0"/>
              <a:t>Product / food </a:t>
            </a:r>
            <a:r>
              <a:rPr lang="en-GB" sz="8000" dirty="0" err="1"/>
              <a:t>defense</a:t>
            </a:r>
            <a:r>
              <a:rPr lang="en-GB" sz="8000" dirty="0"/>
              <a:t> plan and external inspections</a:t>
            </a:r>
            <a:endParaRPr lang="nn-NO" sz="8000" dirty="0"/>
          </a:p>
        </p:txBody>
      </p:sp>
      <p:sp>
        <p:nvSpPr>
          <p:cNvPr id="2" name="Untertitel 1"/>
          <p:cNvSpPr>
            <a:spLocks noGrp="1"/>
          </p:cNvSpPr>
          <p:nvPr>
            <p:ph type="subTitle" idx="1"/>
          </p:nvPr>
        </p:nvSpPr>
        <p:spPr bwMode="gray"/>
        <p:txBody>
          <a:bodyPr/>
          <a:lstStyle/>
          <a:p>
            <a:r>
              <a:rPr lang="sr-Latn-RS" dirty="0"/>
              <a:t>IFS LOGISTIC 2.2</a:t>
            </a:r>
            <a:endParaRPr lang="en-US" dirty="0"/>
          </a:p>
        </p:txBody>
      </p:sp>
      <p:sp>
        <p:nvSpPr>
          <p:cNvPr id="9" name="Rectangle 8"/>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0" name="Rectangle 9"/>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42853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6. </a:t>
            </a:r>
            <a:r>
              <a:rPr lang="en-GB" dirty="0"/>
              <a:t>Product / food </a:t>
            </a:r>
            <a:r>
              <a:rPr lang="en-GB" dirty="0" err="1"/>
              <a:t>defense</a:t>
            </a:r>
            <a:r>
              <a:rPr lang="en-GB" dirty="0"/>
              <a:t> plan and external</a:t>
            </a:r>
            <a:r>
              <a:rPr lang="sr-Latn-RS" dirty="0"/>
              <a:t> </a:t>
            </a:r>
            <a:r>
              <a:rPr lang="en-GB" dirty="0"/>
              <a:t>inspections</a:t>
            </a:r>
            <a:endParaRPr lang="en-US" dirty="0"/>
          </a:p>
        </p:txBody>
      </p:sp>
      <p:sp>
        <p:nvSpPr>
          <p:cNvPr id="3" name="Textplatzhalter 2"/>
          <p:cNvSpPr>
            <a:spLocks noGrp="1"/>
          </p:cNvSpPr>
          <p:nvPr>
            <p:ph type="body" sz="quarter" idx="13"/>
          </p:nvPr>
        </p:nvSpPr>
        <p:spPr/>
        <p:txBody>
          <a:bodyPr/>
          <a:lstStyle/>
          <a:p>
            <a:r>
              <a:rPr lang="sr-Latn-RS" dirty="0"/>
              <a:t>6.1 Defense assessment</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3223220089"/>
              </p:ext>
            </p:extLst>
          </p:nvPr>
        </p:nvGraphicFramePr>
        <p:xfrm>
          <a:off x="539751" y="1511301"/>
          <a:ext cx="11109600" cy="395759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6.1 Defense assessment</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6.1.1</a:t>
                      </a:r>
                      <a:r>
                        <a:rPr lang="en-GB" sz="1500" baseline="0" dirty="0"/>
                        <a:t> </a:t>
                      </a:r>
                      <a:r>
                        <a:rPr lang="sr-Latn-RS" sz="1500" baseline="0" dirty="0"/>
                        <a:t>     </a:t>
                      </a:r>
                      <a:r>
                        <a:rPr lang="en-GB" sz="1500" baseline="0" dirty="0"/>
                        <a:t>Responsibilities for product/ food </a:t>
                      </a:r>
                      <a:r>
                        <a:rPr lang="en-GB" sz="1500" baseline="0" dirty="0" err="1"/>
                        <a:t>defense</a:t>
                      </a:r>
                      <a:r>
                        <a:rPr lang="en-GB" sz="1500" baseline="0" dirty="0"/>
                        <a:t> shall be clearly defined. The person responsible for product/ food </a:t>
                      </a:r>
                      <a:r>
                        <a:rPr lang="en-GB" sz="1500" baseline="0" dirty="0" err="1"/>
                        <a:t>defense</a:t>
                      </a:r>
                      <a:r>
                        <a:rPr lang="en-GB" sz="1500" baseline="0" dirty="0"/>
                        <a:t> shall be part of key staff or shall have access to the top management team. Knowledge in this area shall be demonstrated by the responsible person.</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1234440">
                <a:tc>
                  <a:txBody>
                    <a:bodyPr/>
                    <a:lstStyle/>
                    <a:p>
                      <a:r>
                        <a:rPr lang="sr-Latn-RS" sz="1500" baseline="0" dirty="0"/>
                        <a:t>6.1.2</a:t>
                      </a:r>
                      <a:r>
                        <a:rPr lang="en-GB" sz="1500" baseline="0" dirty="0"/>
                        <a:t> </a:t>
                      </a:r>
                      <a:r>
                        <a:rPr lang="sr-Latn-RS" sz="1500" baseline="0" dirty="0"/>
                        <a:t>     </a:t>
                      </a:r>
                      <a:r>
                        <a:rPr lang="en-GB" sz="1500" baseline="0" dirty="0"/>
                        <a:t>A product </a:t>
                      </a:r>
                      <a:r>
                        <a:rPr lang="en-GB" sz="1500" baseline="0" dirty="0" err="1"/>
                        <a:t>defense</a:t>
                      </a:r>
                      <a:r>
                        <a:rPr lang="en-GB" sz="1500" baseline="0" dirty="0"/>
                        <a:t> hazard analysis and assessment of associated risks shall have been performed and documented. Based on this assessment and legal requirements, areas critical to security shall be identified. Product </a:t>
                      </a:r>
                      <a:r>
                        <a:rPr lang="en-GB" sz="1500" baseline="0" dirty="0" err="1"/>
                        <a:t>defense</a:t>
                      </a:r>
                      <a:r>
                        <a:rPr lang="en-GB" sz="1500" baseline="0" dirty="0"/>
                        <a:t> hazard analysis and assessments of associated risks shall be conducted annually or upon changes that affect product integrity.</a:t>
                      </a:r>
                      <a:r>
                        <a:rPr lang="sr-Latn-RS" sz="1500" baseline="0" dirty="0"/>
                        <a:t> </a:t>
                      </a:r>
                      <a:r>
                        <a:rPr lang="en-GB" sz="1500" baseline="0" dirty="0"/>
                        <a:t>An appropriate alert system shall be defined and periodically tested for effectiveness.</a:t>
                      </a:r>
                      <a:r>
                        <a:rPr lang="sr-Latn-RS" sz="1500" baseline="0" dirty="0"/>
                        <a:t> - </a:t>
                      </a:r>
                      <a:r>
                        <a:rPr lang="sr-Latn-RS" sz="1500" baseline="0" dirty="0">
                          <a:hlinkClick r:id="rId3"/>
                        </a:rPr>
                        <a:t>https://www.ifs-certification.com/images/standards/ifs_food6/documents/IFS_Food_DefenseGL_eng_web.pdf</a:t>
                      </a:r>
                      <a:r>
                        <a:rPr lang="sr-Latn-RS" sz="1500" baseline="0" dirty="0"/>
                        <a:t> </a:t>
                      </a:r>
                      <a:endParaRPr lang="en-GB" sz="1500" baseline="0" dirty="0"/>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470800">
                <a:tc>
                  <a:txBody>
                    <a:bodyPr/>
                    <a:lstStyle/>
                    <a:p>
                      <a:r>
                        <a:rPr lang="sr-Latn-RS" sz="1500" baseline="0" dirty="0"/>
                        <a:t>6.1.3     </a:t>
                      </a:r>
                      <a:r>
                        <a:rPr lang="en-GB" sz="1500" baseline="0" dirty="0"/>
                        <a:t>If legislation makes registration or on-site inspections necessary, evidence of compliance shall be provided.</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4"/>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8" name="Rectangle 7"/>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24723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6. </a:t>
            </a:r>
            <a:r>
              <a:rPr lang="en-GB" dirty="0"/>
              <a:t>Product / food </a:t>
            </a:r>
            <a:r>
              <a:rPr lang="en-GB" dirty="0" err="1"/>
              <a:t>defense</a:t>
            </a:r>
            <a:r>
              <a:rPr lang="en-GB" dirty="0"/>
              <a:t> plan and external inspections</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2078572256"/>
              </p:ext>
            </p:extLst>
          </p:nvPr>
        </p:nvGraphicFramePr>
        <p:xfrm>
          <a:off x="539751" y="910801"/>
          <a:ext cx="11109600" cy="249455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6.2 </a:t>
                      </a:r>
                      <a:r>
                        <a:rPr lang="en-GB" sz="2800" dirty="0"/>
                        <a:t>Site security</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548640">
                <a:tc>
                  <a:txBody>
                    <a:bodyPr/>
                    <a:lstStyle/>
                    <a:p>
                      <a:r>
                        <a:rPr lang="sr-Latn-RS" sz="1500" baseline="0" dirty="0"/>
                        <a:t>6.2.1</a:t>
                      </a:r>
                      <a:r>
                        <a:rPr lang="en-GB" sz="1500" baseline="0" dirty="0"/>
                        <a:t> </a:t>
                      </a:r>
                      <a:r>
                        <a:rPr lang="sr-Latn-RS" sz="1500" baseline="0" dirty="0"/>
                        <a:t>     </a:t>
                      </a:r>
                      <a:r>
                        <a:rPr lang="en-GB" sz="1500" baseline="0" dirty="0"/>
                        <a:t>Based on a hazard analysis and assessment of associated risks, identified areas critical to security shall be adequately protected to prevent</a:t>
                      </a:r>
                      <a:r>
                        <a:rPr lang="sr-Latn-RS" sz="1500" baseline="0" dirty="0"/>
                        <a:t>  </a:t>
                      </a:r>
                      <a:r>
                        <a:rPr lang="en-GB" sz="1500" baseline="0" dirty="0"/>
                        <a:t>unauthorized access. Access points shall be controlled.</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470800">
                <a:tc>
                  <a:txBody>
                    <a:bodyPr/>
                    <a:lstStyle/>
                    <a:p>
                      <a:r>
                        <a:rPr lang="sr-Latn-RS" sz="1500" baseline="0" dirty="0"/>
                        <a:t>6.2.2</a:t>
                      </a:r>
                      <a:r>
                        <a:rPr lang="en-GB" sz="1500" baseline="0" dirty="0"/>
                        <a:t> </a:t>
                      </a:r>
                      <a:r>
                        <a:rPr lang="sr-Latn-RS" sz="1500" baseline="0" dirty="0"/>
                        <a:t>     </a:t>
                      </a:r>
                      <a:r>
                        <a:rPr lang="en-GB" sz="1500" baseline="0" dirty="0"/>
                        <a:t>Procedures shall be in place to prevent and identify signs of tampering.</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graphicFrame>
        <p:nvGraphicFramePr>
          <p:cNvPr id="7" name="Inhaltsplatzhalter 10"/>
          <p:cNvGraphicFramePr>
            <a:graphicFrameLocks/>
          </p:cNvGraphicFramePr>
          <p:nvPr>
            <p:extLst>
              <p:ext uri="{D42A27DB-BD31-4B8C-83A1-F6EECF244321}">
                <p14:modId xmlns:p14="http://schemas.microsoft.com/office/powerpoint/2010/main" val="4228864934"/>
              </p:ext>
            </p:extLst>
          </p:nvPr>
        </p:nvGraphicFramePr>
        <p:xfrm>
          <a:off x="539751" y="3527276"/>
          <a:ext cx="11109600" cy="348679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6.3 </a:t>
                      </a:r>
                      <a:r>
                        <a:rPr lang="en-GB" sz="2800" dirty="0"/>
                        <a:t>Personnel and visitor security</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1005840">
                <a:tc>
                  <a:txBody>
                    <a:bodyPr/>
                    <a:lstStyle/>
                    <a:p>
                      <a:r>
                        <a:rPr lang="sr-Latn-RS" sz="1500" baseline="0" dirty="0"/>
                        <a:t>6.3.1</a:t>
                      </a:r>
                      <a:r>
                        <a:rPr lang="en-GB" sz="1500" baseline="0" dirty="0"/>
                        <a:t> </a:t>
                      </a:r>
                      <a:r>
                        <a:rPr lang="sr-Latn-RS" sz="1500" baseline="0" dirty="0"/>
                        <a:t>     </a:t>
                      </a:r>
                      <a:r>
                        <a:rPr lang="en-GB" sz="1500" baseline="0" dirty="0"/>
                        <a:t>Visitor policy shall contain specific aspects of product </a:t>
                      </a:r>
                      <a:r>
                        <a:rPr lang="en-GB" sz="1500" baseline="0" dirty="0" err="1"/>
                        <a:t>defense</a:t>
                      </a:r>
                      <a:r>
                        <a:rPr lang="en-GB" sz="1500" baseline="0" dirty="0"/>
                        <a:t> plan. Delivery and loading staff in contact with the product shall be identified and shall respect the access rules of the company. Visitors and external service providers shall be identified in areas with product storage and shall be registered at the time of access. They should be informed about the site policies and their access controlled accordingly.</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1005840">
                <a:tc>
                  <a:txBody>
                    <a:bodyPr/>
                    <a:lstStyle/>
                    <a:p>
                      <a:r>
                        <a:rPr lang="sr-Latn-RS" sz="1500" baseline="0" dirty="0"/>
                        <a:t>6.3.2</a:t>
                      </a:r>
                      <a:r>
                        <a:rPr lang="en-GB" sz="1500" baseline="0" dirty="0"/>
                        <a:t> </a:t>
                      </a:r>
                      <a:r>
                        <a:rPr lang="sr-Latn-RS" sz="1500" baseline="0" dirty="0"/>
                        <a:t>     </a:t>
                      </a:r>
                      <a:r>
                        <a:rPr lang="en-GB" sz="1500" baseline="0" dirty="0"/>
                        <a:t>All employees shall be trained in product </a:t>
                      </a:r>
                      <a:r>
                        <a:rPr lang="en-GB" sz="1500" baseline="0" dirty="0" err="1"/>
                        <a:t>defense</a:t>
                      </a:r>
                      <a:r>
                        <a:rPr lang="en-GB" sz="1500" baseline="0" dirty="0"/>
                        <a:t> with respect to the product requirements and the training needs of the </a:t>
                      </a:r>
                      <a:r>
                        <a:rPr lang="en-GB" sz="1500" baseline="0" dirty="0" err="1"/>
                        <a:t>emloyees</a:t>
                      </a:r>
                      <a:r>
                        <a:rPr lang="en-GB" sz="1500" baseline="0" dirty="0"/>
                        <a:t> or when significant program changes occur. The training sessions shall be documented. Employee hiring and employment termination practices shall consider security aspects as permitted by law.</a:t>
                      </a:r>
                    </a:p>
                  </a:txBody>
                  <a:tcPr marL="216000"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tc>
                  <a:txBody>
                    <a:bodyPr/>
                    <a:lstStyle/>
                    <a:p>
                      <a:pPr algn="ctr"/>
                      <a:endParaRPr lang="en-US" sz="1500" dirty="0"/>
                    </a:p>
                  </a:txBody>
                  <a:tcPr anchor="ctr">
                    <a:solidFill>
                      <a:schemeClr val="accent6">
                        <a:lumMod val="20000"/>
                        <a:lumOff val="80000"/>
                      </a:schemeClr>
                    </a:solidFill>
                  </a:tcPr>
                </a:tc>
                <a:extLst>
                  <a:ext uri="{0D108BD9-81ED-4DB2-BD59-A6C34878D82A}">
                    <a16:rowId xmlns:a16="http://schemas.microsoft.com/office/drawing/2014/main" val="10002"/>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6" name="Rectangle 5"/>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7776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0"/>
              <a:t>6. </a:t>
            </a:r>
            <a:r>
              <a:rPr lang="en-GB" dirty="0"/>
              <a:t>Product / food </a:t>
            </a:r>
            <a:r>
              <a:rPr lang="en-GB" dirty="0" err="1"/>
              <a:t>defense</a:t>
            </a:r>
            <a:r>
              <a:rPr lang="en-GB" dirty="0"/>
              <a:t> plan and external inspections</a:t>
            </a:r>
            <a:endParaRPr lang="en-US" dirty="0"/>
          </a:p>
        </p:txBody>
      </p:sp>
      <p:graphicFrame>
        <p:nvGraphicFramePr>
          <p:cNvPr id="11" name="Inhaltsplatzhalter 10"/>
          <p:cNvGraphicFramePr>
            <a:graphicFrameLocks noGrp="1"/>
          </p:cNvGraphicFramePr>
          <p:nvPr>
            <p:ph idx="1"/>
            <p:extLst>
              <p:ext uri="{D42A27DB-BD31-4B8C-83A1-F6EECF244321}">
                <p14:modId xmlns:p14="http://schemas.microsoft.com/office/powerpoint/2010/main" val="4127089404"/>
              </p:ext>
            </p:extLst>
          </p:nvPr>
        </p:nvGraphicFramePr>
        <p:xfrm>
          <a:off x="539751" y="1511301"/>
          <a:ext cx="11109600" cy="2252355"/>
        </p:xfrm>
        <a:graphic>
          <a:graphicData uri="http://schemas.openxmlformats.org/drawingml/2006/table">
            <a:tbl>
              <a:tblPr firstRow="1" bandRow="1">
                <a:tableStyleId>{5C22544A-7EE6-4342-B048-85BDC9FD1C3A}</a:tableStyleId>
              </a:tblPr>
              <a:tblGrid>
                <a:gridCol w="9016280">
                  <a:extLst>
                    <a:ext uri="{9D8B030D-6E8A-4147-A177-3AD203B41FA5}">
                      <a16:colId xmlns:a16="http://schemas.microsoft.com/office/drawing/2014/main" val="20000"/>
                    </a:ext>
                  </a:extLst>
                </a:gridCol>
                <a:gridCol w="1046660">
                  <a:extLst>
                    <a:ext uri="{9D8B030D-6E8A-4147-A177-3AD203B41FA5}">
                      <a16:colId xmlns:a16="http://schemas.microsoft.com/office/drawing/2014/main" val="20001"/>
                    </a:ext>
                  </a:extLst>
                </a:gridCol>
                <a:gridCol w="1046660">
                  <a:extLst>
                    <a:ext uri="{9D8B030D-6E8A-4147-A177-3AD203B41FA5}">
                      <a16:colId xmlns:a16="http://schemas.microsoft.com/office/drawing/2014/main" val="20002"/>
                    </a:ext>
                  </a:extLst>
                </a:gridCol>
              </a:tblGrid>
              <a:tr h="783915">
                <a:tc>
                  <a:txBody>
                    <a:bodyPr/>
                    <a:lstStyle/>
                    <a:p>
                      <a:pPr marL="0" marR="0" indent="0" algn="l" defTabSz="914400" rtl="0" eaLnBrk="1" fontAlgn="auto" latinLnBrk="0" hangingPunct="1">
                        <a:lnSpc>
                          <a:spcPct val="80000"/>
                        </a:lnSpc>
                        <a:spcBef>
                          <a:spcPts val="0"/>
                        </a:spcBef>
                        <a:spcAft>
                          <a:spcPts val="1000"/>
                        </a:spcAft>
                        <a:buClrTx/>
                        <a:buSzTx/>
                        <a:buFontTx/>
                        <a:buNone/>
                        <a:tabLst/>
                        <a:defRPr/>
                      </a:pPr>
                      <a:r>
                        <a:rPr lang="sr-Latn-RS" sz="2800" dirty="0"/>
                        <a:t>6.4 External inspections</a:t>
                      </a:r>
                      <a:endParaRPr lang="en-US" sz="2800" dirty="0"/>
                    </a:p>
                  </a:txBody>
                  <a:tcPr marL="216000" anchor="ctr">
                    <a:solidFill>
                      <a:schemeClr val="tx2"/>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YES</a:t>
                      </a:r>
                    </a:p>
                  </a:txBody>
                  <a:tcPr anchor="ctr">
                    <a:solidFill>
                      <a:schemeClr val="accent3"/>
                    </a:solidFill>
                  </a:tcPr>
                </a:tc>
                <a:tc>
                  <a:txBody>
                    <a:bodyPr/>
                    <a:lstStyle/>
                    <a:p>
                      <a:pPr algn="ctr">
                        <a:lnSpc>
                          <a:spcPct val="80000"/>
                        </a:lnSpc>
                        <a:spcAft>
                          <a:spcPts val="1000"/>
                        </a:spcAft>
                      </a:pPr>
                      <a:r>
                        <a:rPr lang="en-US" sz="2400" b="0" dirty="0">
                          <a:solidFill>
                            <a:schemeClr val="bg2"/>
                          </a:solidFill>
                          <a:latin typeface="Bebas Neue" panose="020B0506020202020201" pitchFamily="34" charset="0"/>
                        </a:rPr>
                        <a:t>NO</a:t>
                      </a:r>
                    </a:p>
                  </a:txBody>
                  <a:tcPr anchor="ctr">
                    <a:solidFill>
                      <a:schemeClr val="accent2"/>
                    </a:solidFill>
                  </a:tcPr>
                </a:tc>
                <a:extLst>
                  <a:ext uri="{0D108BD9-81ED-4DB2-BD59-A6C34878D82A}">
                    <a16:rowId xmlns:a16="http://schemas.microsoft.com/office/drawing/2014/main" val="10000"/>
                  </a:ext>
                </a:extLst>
              </a:tr>
              <a:tr h="777240">
                <a:tc>
                  <a:txBody>
                    <a:bodyPr/>
                    <a:lstStyle/>
                    <a:p>
                      <a:r>
                        <a:rPr lang="sr-Latn-RS" sz="1500" baseline="0" dirty="0"/>
                        <a:t>6.4.1</a:t>
                      </a:r>
                      <a:r>
                        <a:rPr lang="en-GB" sz="1500" baseline="0" dirty="0"/>
                        <a:t> </a:t>
                      </a:r>
                      <a:r>
                        <a:rPr lang="sr-Latn-RS" sz="1500" baseline="0" dirty="0"/>
                        <a:t>     </a:t>
                      </a:r>
                      <a:r>
                        <a:rPr lang="en-GB" sz="1500" baseline="0" dirty="0"/>
                        <a:t>A documented procedure shall exist for managing external inspections and regulatory visits. Relevant personnel shall be trained to execute the</a:t>
                      </a:r>
                    </a:p>
                    <a:p>
                      <a:r>
                        <a:rPr lang="en-GB" sz="1500" baseline="0" dirty="0"/>
                        <a:t>procedure.</a:t>
                      </a:r>
                    </a:p>
                  </a:txBody>
                  <a:tcPr marL="216000"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tc>
                  <a:txBody>
                    <a:bodyPr/>
                    <a:lstStyle/>
                    <a:p>
                      <a:pPr algn="ctr"/>
                      <a:endParaRPr lang="en-US" sz="1500" dirty="0"/>
                    </a:p>
                  </a:txBody>
                  <a:tcPr anchor="ctr">
                    <a:solidFill>
                      <a:schemeClr val="accent1">
                        <a:lumMod val="20000"/>
                        <a:lumOff val="80000"/>
                      </a:schemeClr>
                    </a:solidFill>
                  </a:tcPr>
                </a:tc>
                <a:extLst>
                  <a:ext uri="{0D108BD9-81ED-4DB2-BD59-A6C34878D82A}">
                    <a16:rowId xmlns:a16="http://schemas.microsoft.com/office/drawing/2014/main" val="10001"/>
                  </a:ext>
                </a:extLst>
              </a:tr>
              <a:tr h="691200">
                <a:tc gridSpan="3">
                  <a:txBody>
                    <a:bodyPr/>
                    <a:lstStyle/>
                    <a:p>
                      <a:pPr algn="l">
                        <a:lnSpc>
                          <a:spcPct val="90000"/>
                        </a:lnSpc>
                        <a:spcAft>
                          <a:spcPts val="1000"/>
                        </a:spcAft>
                      </a:pPr>
                      <a:r>
                        <a:rPr lang="en-GB" sz="1600" dirty="0">
                          <a:solidFill>
                            <a:schemeClr val="tx1"/>
                          </a:solidFill>
                          <a:latin typeface="+mj-lt"/>
                        </a:rPr>
                        <a:t>Notes – this slide is filled in during the food safety team meeting and discussion ! If requirement is not fulfilled 100% you will enter X at NO !</a:t>
                      </a:r>
                    </a:p>
                  </a:txBody>
                  <a:tcPr marL="576000" anchor="ct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7" name="Rectangle 6"/>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45003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 r="7"/>
          <a:stretch>
            <a:fillRect/>
          </a:stretch>
        </p:blipFill>
        <p:spPr bwMode="gray"/>
      </p:pic>
      <p:sp>
        <p:nvSpPr>
          <p:cNvPr id="9" name="Rechteck 8"/>
          <p:cNvSpPr/>
          <p:nvPr/>
        </p:nvSpPr>
        <p:spPr bwMode="gray">
          <a:xfrm>
            <a:off x="0" y="2"/>
            <a:ext cx="7805613" cy="6858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19" name="Text"/>
          <p:cNvSpPr>
            <a:spLocks noGrp="1"/>
          </p:cNvSpPr>
          <p:nvPr>
            <p:ph type="body" sz="quarter" idx="15"/>
          </p:nvPr>
        </p:nvSpPr>
        <p:spPr bwMode="gray">
          <a:solidFill>
            <a:srgbClr val="262626">
              <a:alpha val="85000"/>
            </a:srgbClr>
          </a:solidFill>
        </p:spPr>
        <p:txBody>
          <a:bodyPr lIns="503900" tIns="0" bIns="0" anchor="ctr" anchorCtr="0"/>
          <a:lstStyle/>
          <a:p>
            <a:pPr marL="0" indent="0" algn="ctr">
              <a:buNone/>
            </a:pPr>
            <a:r>
              <a:rPr lang="en-US" sz="2000" dirty="0">
                <a:latin typeface="+mj-lt"/>
              </a:rPr>
              <a:t>Vladimir Sur</a:t>
            </a:r>
            <a:r>
              <a:rPr lang="sr-Latn-RS" sz="2000" dirty="0">
                <a:latin typeface="+mj-lt"/>
              </a:rPr>
              <a:t>činski</a:t>
            </a:r>
            <a:endParaRPr lang="en-US" sz="2000" dirty="0">
              <a:latin typeface="+mj-lt"/>
            </a:endParaRPr>
          </a:p>
          <a:p>
            <a:pPr>
              <a:buFont typeface="Wingdings" panose="05000000000000000000" pitchFamily="2" charset="2"/>
              <a:buChar char="ü"/>
            </a:pPr>
            <a:r>
              <a:rPr lang="sr-Latn-RS" sz="1400" dirty="0">
                <a:latin typeface="+mj-lt"/>
              </a:rPr>
              <a:t>vladimir.surcinski</a:t>
            </a:r>
            <a:r>
              <a:rPr lang="en-US" sz="1400" dirty="0">
                <a:latin typeface="+mj-lt"/>
              </a:rPr>
              <a:t>@addictedtofood.me</a:t>
            </a:r>
          </a:p>
          <a:p>
            <a:pPr>
              <a:buFont typeface="Wingdings" panose="05000000000000000000" pitchFamily="2" charset="2"/>
              <a:buChar char="ü"/>
            </a:pPr>
            <a:r>
              <a:rPr lang="en-US" sz="1400" dirty="0">
                <a:latin typeface="+mj-lt"/>
              </a:rPr>
              <a:t>vladimir.surcinski@qualityaustria.rs</a:t>
            </a:r>
          </a:p>
          <a:p>
            <a:pPr>
              <a:buFont typeface="Wingdings" panose="05000000000000000000" pitchFamily="2" charset="2"/>
              <a:buChar char="ü"/>
            </a:pPr>
            <a:r>
              <a:rPr lang="en-US" sz="1400" dirty="0">
                <a:latin typeface="+mj-lt"/>
              </a:rPr>
              <a:t>#</a:t>
            </a:r>
            <a:r>
              <a:rPr lang="en-US" sz="1400" dirty="0" err="1">
                <a:latin typeface="+mj-lt"/>
              </a:rPr>
              <a:t>addictedtofoodvlog</a:t>
            </a:r>
            <a:endParaRPr lang="en-US" sz="1400" dirty="0">
              <a:latin typeface="+mj-lt"/>
            </a:endParaRPr>
          </a:p>
          <a:p>
            <a:pPr>
              <a:buFont typeface="Wingdings" panose="05000000000000000000" pitchFamily="2" charset="2"/>
              <a:buChar char="ü"/>
            </a:pPr>
            <a:r>
              <a:rPr lang="en-US" sz="1400" dirty="0">
                <a:latin typeface="+mj-lt"/>
                <a:hlinkClick r:id="rId4"/>
              </a:rPr>
              <a:t>https://www.linkedin.com/in/vladimirsurcinski/</a:t>
            </a:r>
            <a:r>
              <a:rPr lang="en-US" sz="1400" dirty="0">
                <a:latin typeface="+mj-lt"/>
              </a:rPr>
              <a:t>  </a:t>
            </a:r>
          </a:p>
          <a:p>
            <a:pPr>
              <a:buFont typeface="Wingdings" panose="05000000000000000000" pitchFamily="2" charset="2"/>
              <a:buChar char="ü"/>
            </a:pPr>
            <a:r>
              <a:rPr lang="en-US" sz="1400" dirty="0">
                <a:latin typeface="+mj-lt"/>
                <a:hlinkClick r:id="rId5"/>
              </a:rPr>
              <a:t>https://www.facebook.com/addictedtofoods</a:t>
            </a:r>
            <a:r>
              <a:rPr lang="en-US" sz="1400" dirty="0">
                <a:latin typeface="+mj-lt"/>
              </a:rPr>
              <a:t>  </a:t>
            </a:r>
          </a:p>
          <a:p>
            <a:pPr>
              <a:buFont typeface="Wingdings" panose="05000000000000000000" pitchFamily="2" charset="2"/>
              <a:buChar char="ü"/>
            </a:pPr>
            <a:r>
              <a:rPr lang="en-US" sz="1400" dirty="0">
                <a:latin typeface="+mj-lt"/>
                <a:hlinkClick r:id="rId6"/>
              </a:rPr>
              <a:t>https://www.instagram.com/addictedtofoodvlog/</a:t>
            </a:r>
            <a:r>
              <a:rPr lang="en-US" sz="1400" dirty="0">
                <a:latin typeface="+mj-lt"/>
              </a:rPr>
              <a:t>  </a:t>
            </a:r>
          </a:p>
          <a:p>
            <a:pPr>
              <a:buFont typeface="Wingdings" panose="05000000000000000000" pitchFamily="2" charset="2"/>
              <a:buChar char="ü"/>
            </a:pPr>
            <a:endParaRPr lang="en-US" sz="1400" dirty="0">
              <a:latin typeface="+mj-lt"/>
            </a:endParaRPr>
          </a:p>
        </p:txBody>
      </p:sp>
      <p:sp>
        <p:nvSpPr>
          <p:cNvPr id="16" name="Title"/>
          <p:cNvSpPr>
            <a:spLocks noGrp="1"/>
          </p:cNvSpPr>
          <p:nvPr>
            <p:ph type="title"/>
          </p:nvPr>
        </p:nvSpPr>
        <p:spPr bwMode="gray"/>
        <p:txBody>
          <a:bodyPr/>
          <a:lstStyle/>
          <a:p>
            <a:r>
              <a:rPr lang="en-US" dirty="0">
                <a:solidFill>
                  <a:schemeClr val="bg2">
                    <a:lumMod val="95000"/>
                  </a:schemeClr>
                </a:solidFill>
              </a:rPr>
              <a:t>Thank you</a:t>
            </a:r>
          </a:p>
        </p:txBody>
      </p:sp>
      <p:sp>
        <p:nvSpPr>
          <p:cNvPr id="17" name="Subtitle"/>
          <p:cNvSpPr>
            <a:spLocks noGrp="1"/>
          </p:cNvSpPr>
          <p:nvPr>
            <p:ph type="body" sz="quarter" idx="13"/>
          </p:nvPr>
        </p:nvSpPr>
        <p:spPr bwMode="gray"/>
        <p:txBody>
          <a:bodyPr/>
          <a:lstStyle/>
          <a:p>
            <a:r>
              <a:rPr lang="en-US" dirty="0">
                <a:solidFill>
                  <a:schemeClr val="bg2">
                    <a:lumMod val="95000"/>
                  </a:schemeClr>
                </a:solidFill>
              </a:rPr>
              <a:t>IFS LOGISTIC 2.2 Main requirements</a:t>
            </a:r>
          </a:p>
        </p:txBody>
      </p:sp>
    </p:spTree>
    <p:extLst>
      <p:ext uri="{BB962C8B-B14F-4D97-AF65-F5344CB8AC3E}">
        <p14:creationId xmlns:p14="http://schemas.microsoft.com/office/powerpoint/2010/main" val="188168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dirty="0"/>
              <a:t>WORLD CHANGES</a:t>
            </a:r>
          </a:p>
        </p:txBody>
      </p:sp>
      <p:sp>
        <p:nvSpPr>
          <p:cNvPr id="3" name="Textplatzhalter 2"/>
          <p:cNvSpPr>
            <a:spLocks noGrp="1"/>
          </p:cNvSpPr>
          <p:nvPr>
            <p:ph type="body" sz="quarter" idx="13"/>
          </p:nvPr>
        </p:nvSpPr>
        <p:spPr bwMode="gray"/>
        <p:txBody>
          <a:bodyPr/>
          <a:lstStyle/>
          <a:p>
            <a:r>
              <a:rPr lang="en-US" dirty="0"/>
              <a:t>World Population Expected to Hit 9.8 Billion by 2050</a:t>
            </a:r>
          </a:p>
        </p:txBody>
      </p:sp>
      <p:grpSp>
        <p:nvGrpSpPr>
          <p:cNvPr id="4" name="Gruppieren 3"/>
          <p:cNvGrpSpPr/>
          <p:nvPr/>
        </p:nvGrpSpPr>
        <p:grpSpPr>
          <a:xfrm>
            <a:off x="539753" y="1486352"/>
            <a:ext cx="11095541" cy="4588780"/>
            <a:chOff x="539751" y="1486352"/>
            <a:chExt cx="11095541" cy="4588780"/>
          </a:xfrm>
        </p:grpSpPr>
        <p:sp>
          <p:nvSpPr>
            <p:cNvPr id="21" name="Freeform 6"/>
            <p:cNvSpPr>
              <a:spLocks/>
            </p:cNvSpPr>
            <p:nvPr/>
          </p:nvSpPr>
          <p:spPr bwMode="gray">
            <a:xfrm>
              <a:off x="542924" y="1520825"/>
              <a:ext cx="10123671" cy="3921125"/>
            </a:xfrm>
            <a:custGeom>
              <a:avLst/>
              <a:gdLst>
                <a:gd name="T0" fmla="*/ 0 w 3227"/>
                <a:gd name="T1" fmla="*/ 1314 h 1400"/>
                <a:gd name="T2" fmla="*/ 850 w 3227"/>
                <a:gd name="T3" fmla="*/ 1256 h 1400"/>
                <a:gd name="T4" fmla="*/ 1840 w 3227"/>
                <a:gd name="T5" fmla="*/ 1128 h 1400"/>
                <a:gd name="T6" fmla="*/ 2089 w 3227"/>
                <a:gd name="T7" fmla="*/ 1000 h 1400"/>
                <a:gd name="T8" fmla="*/ 2214 w 3227"/>
                <a:gd name="T9" fmla="*/ 864 h 1400"/>
                <a:gd name="T10" fmla="*/ 2317 w 3227"/>
                <a:gd name="T11" fmla="*/ 731 h 1400"/>
                <a:gd name="T12" fmla="*/ 2416 w 3227"/>
                <a:gd name="T13" fmla="*/ 606 h 1400"/>
                <a:gd name="T14" fmla="*/ 2514 w 3227"/>
                <a:gd name="T15" fmla="*/ 480 h 1400"/>
                <a:gd name="T16" fmla="*/ 2613 w 3227"/>
                <a:gd name="T17" fmla="*/ 347 h 1400"/>
                <a:gd name="T18" fmla="*/ 2731 w 3227"/>
                <a:gd name="T19" fmla="*/ 221 h 1400"/>
                <a:gd name="T20" fmla="*/ 2928 w 3227"/>
                <a:gd name="T21" fmla="*/ 82 h 1400"/>
                <a:gd name="T22" fmla="*/ 3083 w 3227"/>
                <a:gd name="T23" fmla="*/ 2 h 1400"/>
                <a:gd name="T24" fmla="*/ 3227 w 3227"/>
                <a:gd name="T25" fmla="*/ 0 h 1400"/>
                <a:gd name="T26" fmla="*/ 3227 w 3227"/>
                <a:gd name="T27" fmla="*/ 1400 h 1400"/>
                <a:gd name="T28" fmla="*/ 0 w 3227"/>
                <a:gd name="T29" fmla="*/ 1400 h 1400"/>
                <a:gd name="T30" fmla="*/ 0 w 3227"/>
                <a:gd name="T31" fmla="*/ 1314 h 1400"/>
                <a:gd name="connsiteX0" fmla="*/ 0 w 10000"/>
                <a:gd name="connsiteY0" fmla="*/ 9386 h 10000"/>
                <a:gd name="connsiteX1" fmla="*/ 2634 w 10000"/>
                <a:gd name="connsiteY1" fmla="*/ 8971 h 10000"/>
                <a:gd name="connsiteX2" fmla="*/ 5702 w 10000"/>
                <a:gd name="connsiteY2" fmla="*/ 8057 h 10000"/>
                <a:gd name="connsiteX3" fmla="*/ 6474 w 10000"/>
                <a:gd name="connsiteY3" fmla="*/ 7143 h 10000"/>
                <a:gd name="connsiteX4" fmla="*/ 6861 w 10000"/>
                <a:gd name="connsiteY4" fmla="*/ 6171 h 10000"/>
                <a:gd name="connsiteX5" fmla="*/ 7180 w 10000"/>
                <a:gd name="connsiteY5" fmla="*/ 5221 h 10000"/>
                <a:gd name="connsiteX6" fmla="*/ 7487 w 10000"/>
                <a:gd name="connsiteY6" fmla="*/ 4329 h 10000"/>
                <a:gd name="connsiteX7" fmla="*/ 7791 w 10000"/>
                <a:gd name="connsiteY7" fmla="*/ 3429 h 10000"/>
                <a:gd name="connsiteX8" fmla="*/ 8097 w 10000"/>
                <a:gd name="connsiteY8" fmla="*/ 2479 h 10000"/>
                <a:gd name="connsiteX9" fmla="*/ 8463 w 10000"/>
                <a:gd name="connsiteY9" fmla="*/ 1579 h 10000"/>
                <a:gd name="connsiteX10" fmla="*/ 9073 w 10000"/>
                <a:gd name="connsiteY10" fmla="*/ 586 h 10000"/>
                <a:gd name="connsiteX11" fmla="*/ 10000 w 10000"/>
                <a:gd name="connsiteY11" fmla="*/ 0 h 10000"/>
                <a:gd name="connsiteX12" fmla="*/ 10000 w 10000"/>
                <a:gd name="connsiteY12" fmla="*/ 10000 h 10000"/>
                <a:gd name="connsiteX13" fmla="*/ 0 w 10000"/>
                <a:gd name="connsiteY13" fmla="*/ 10000 h 10000"/>
                <a:gd name="connsiteX14" fmla="*/ 0 w 10000"/>
                <a:gd name="connsiteY14" fmla="*/ 93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0" y="9386"/>
                  </a:moveTo>
                  <a:lnTo>
                    <a:pt x="2634" y="8971"/>
                  </a:lnTo>
                  <a:cubicBezTo>
                    <a:pt x="2773" y="8971"/>
                    <a:pt x="5525" y="8186"/>
                    <a:pt x="5702" y="8057"/>
                  </a:cubicBezTo>
                  <a:cubicBezTo>
                    <a:pt x="5891" y="7921"/>
                    <a:pt x="6201" y="7736"/>
                    <a:pt x="6474" y="7143"/>
                  </a:cubicBezTo>
                  <a:cubicBezTo>
                    <a:pt x="6746" y="6550"/>
                    <a:pt x="6861" y="6171"/>
                    <a:pt x="6861" y="6171"/>
                  </a:cubicBezTo>
                  <a:lnTo>
                    <a:pt x="7180" y="5221"/>
                  </a:lnTo>
                  <a:lnTo>
                    <a:pt x="7487" y="4329"/>
                  </a:lnTo>
                  <a:lnTo>
                    <a:pt x="7791" y="3429"/>
                  </a:lnTo>
                  <a:lnTo>
                    <a:pt x="8097" y="2479"/>
                  </a:lnTo>
                  <a:lnTo>
                    <a:pt x="8463" y="1579"/>
                  </a:lnTo>
                  <a:lnTo>
                    <a:pt x="9073" y="586"/>
                  </a:lnTo>
                  <a:lnTo>
                    <a:pt x="10000" y="0"/>
                  </a:lnTo>
                  <a:lnTo>
                    <a:pt x="10000" y="10000"/>
                  </a:lnTo>
                  <a:lnTo>
                    <a:pt x="0" y="10000"/>
                  </a:lnTo>
                  <a:lnTo>
                    <a:pt x="0" y="9386"/>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1" name="Rechteck 2070"/>
            <p:cNvSpPr/>
            <p:nvPr/>
          </p:nvSpPr>
          <p:spPr bwMode="gray">
            <a:xfrm>
              <a:off x="539751" y="1511096"/>
              <a:ext cx="2932493" cy="114846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dirty="0"/>
            </a:p>
          </p:txBody>
        </p:sp>
        <p:sp>
          <p:nvSpPr>
            <p:cNvPr id="80" name="Rechteck 79"/>
            <p:cNvSpPr/>
            <p:nvPr/>
          </p:nvSpPr>
          <p:spPr bwMode="gray">
            <a:xfrm rot="16200000">
              <a:off x="9779431" y="3390827"/>
              <a:ext cx="3268523" cy="443198"/>
            </a:xfrm>
            <a:prstGeom prst="rect">
              <a:avLst/>
            </a:prstGeom>
          </p:spPr>
          <p:txBody>
            <a:bodyPr wrap="none" lIns="0" tIns="0" rIns="0" bIns="0">
              <a:noAutofit/>
            </a:bodyPr>
            <a:lstStyle/>
            <a:p>
              <a:pPr>
                <a:lnSpc>
                  <a:spcPct val="80000"/>
                </a:lnSpc>
                <a:spcAft>
                  <a:spcPts val="1000"/>
                </a:spcAft>
              </a:pPr>
              <a:r>
                <a:rPr lang="en-US" sz="2800" b="1" dirty="0">
                  <a:latin typeface="+mj-lt"/>
                </a:rPr>
                <a:t>INCREASE IN MILLIONS</a:t>
              </a:r>
            </a:p>
          </p:txBody>
        </p:sp>
        <p:sp>
          <p:nvSpPr>
            <p:cNvPr id="11" name="Rechteck 10"/>
            <p:cNvSpPr/>
            <p:nvPr/>
          </p:nvSpPr>
          <p:spPr bwMode="gray">
            <a:xfrm>
              <a:off x="542924" y="5489213"/>
              <a:ext cx="607859" cy="326243"/>
            </a:xfrm>
            <a:prstGeom prst="rect">
              <a:avLst/>
            </a:prstGeom>
          </p:spPr>
          <p:txBody>
            <a:bodyPr wrap="none">
              <a:spAutoFit/>
            </a:bodyPr>
            <a:lstStyle/>
            <a:p>
              <a:pPr>
                <a:lnSpc>
                  <a:spcPct val="80000"/>
                </a:lnSpc>
                <a:spcAft>
                  <a:spcPts val="1000"/>
                </a:spcAft>
              </a:pPr>
              <a:r>
                <a:rPr lang="en-US" dirty="0">
                  <a:latin typeface="Bebas Neue" panose="020B0506020202020201" pitchFamily="34" charset="0"/>
                </a:rPr>
                <a:t>1700 </a:t>
              </a:r>
            </a:p>
          </p:txBody>
        </p:sp>
        <p:sp>
          <p:nvSpPr>
            <p:cNvPr id="12" name="Rechteck 11"/>
            <p:cNvSpPr/>
            <p:nvPr/>
          </p:nvSpPr>
          <p:spPr bwMode="gray">
            <a:xfrm>
              <a:off x="1912711" y="5489213"/>
              <a:ext cx="607859" cy="326243"/>
            </a:xfrm>
            <a:prstGeom prst="rect">
              <a:avLst/>
            </a:prstGeom>
          </p:spPr>
          <p:txBody>
            <a:bodyPr wrap="none">
              <a:spAutoFit/>
            </a:bodyPr>
            <a:lstStyle/>
            <a:p>
              <a:pPr>
                <a:lnSpc>
                  <a:spcPct val="80000"/>
                </a:lnSpc>
                <a:spcAft>
                  <a:spcPts val="1000"/>
                </a:spcAft>
              </a:pPr>
              <a:r>
                <a:rPr lang="en-US" dirty="0">
                  <a:latin typeface="Bebas Neue" panose="020B0506020202020201" pitchFamily="34" charset="0"/>
                </a:rPr>
                <a:t>1750 </a:t>
              </a:r>
            </a:p>
          </p:txBody>
        </p:sp>
        <p:sp>
          <p:nvSpPr>
            <p:cNvPr id="13" name="Rechteck 12"/>
            <p:cNvSpPr/>
            <p:nvPr/>
          </p:nvSpPr>
          <p:spPr bwMode="gray">
            <a:xfrm>
              <a:off x="3282498" y="5489213"/>
              <a:ext cx="607859" cy="326243"/>
            </a:xfrm>
            <a:prstGeom prst="rect">
              <a:avLst/>
            </a:prstGeom>
          </p:spPr>
          <p:txBody>
            <a:bodyPr wrap="none">
              <a:spAutoFit/>
            </a:bodyPr>
            <a:lstStyle/>
            <a:p>
              <a:pPr>
                <a:lnSpc>
                  <a:spcPct val="80000"/>
                </a:lnSpc>
                <a:spcAft>
                  <a:spcPts val="1000"/>
                </a:spcAft>
              </a:pPr>
              <a:r>
                <a:rPr lang="en-US" dirty="0">
                  <a:latin typeface="Bebas Neue" panose="020B0506020202020201" pitchFamily="34" charset="0"/>
                </a:rPr>
                <a:t>1800 </a:t>
              </a:r>
            </a:p>
          </p:txBody>
        </p:sp>
        <p:sp>
          <p:nvSpPr>
            <p:cNvPr id="14" name="Rechteck 13"/>
            <p:cNvSpPr/>
            <p:nvPr/>
          </p:nvSpPr>
          <p:spPr bwMode="gray">
            <a:xfrm>
              <a:off x="4652285" y="5489213"/>
              <a:ext cx="607859" cy="326243"/>
            </a:xfrm>
            <a:prstGeom prst="rect">
              <a:avLst/>
            </a:prstGeom>
          </p:spPr>
          <p:txBody>
            <a:bodyPr wrap="none">
              <a:spAutoFit/>
            </a:bodyPr>
            <a:lstStyle/>
            <a:p>
              <a:pPr>
                <a:lnSpc>
                  <a:spcPct val="80000"/>
                </a:lnSpc>
                <a:spcAft>
                  <a:spcPts val="1000"/>
                </a:spcAft>
              </a:pPr>
              <a:r>
                <a:rPr lang="en-US" dirty="0">
                  <a:latin typeface="Bebas Neue" panose="020B0506020202020201" pitchFamily="34" charset="0"/>
                </a:rPr>
                <a:t>1900 </a:t>
              </a:r>
            </a:p>
          </p:txBody>
        </p:sp>
        <p:sp>
          <p:nvSpPr>
            <p:cNvPr id="15" name="Rechteck 14"/>
            <p:cNvSpPr/>
            <p:nvPr/>
          </p:nvSpPr>
          <p:spPr bwMode="gray">
            <a:xfrm>
              <a:off x="6022072" y="5489213"/>
              <a:ext cx="607859" cy="326243"/>
            </a:xfrm>
            <a:prstGeom prst="rect">
              <a:avLst/>
            </a:prstGeom>
          </p:spPr>
          <p:txBody>
            <a:bodyPr wrap="none">
              <a:spAutoFit/>
            </a:bodyPr>
            <a:lstStyle/>
            <a:p>
              <a:pPr>
                <a:lnSpc>
                  <a:spcPct val="80000"/>
                </a:lnSpc>
                <a:spcAft>
                  <a:spcPts val="1000"/>
                </a:spcAft>
              </a:pPr>
              <a:r>
                <a:rPr lang="en-US" dirty="0">
                  <a:latin typeface="Bebas Neue" panose="020B0506020202020201" pitchFamily="34" charset="0"/>
                </a:rPr>
                <a:t>1950 </a:t>
              </a:r>
            </a:p>
          </p:txBody>
        </p:sp>
        <p:sp>
          <p:nvSpPr>
            <p:cNvPr id="16" name="Rechteck 15"/>
            <p:cNvSpPr/>
            <p:nvPr/>
          </p:nvSpPr>
          <p:spPr bwMode="gray">
            <a:xfrm>
              <a:off x="7391859" y="5489213"/>
              <a:ext cx="607859" cy="326243"/>
            </a:xfrm>
            <a:prstGeom prst="rect">
              <a:avLst/>
            </a:prstGeom>
          </p:spPr>
          <p:txBody>
            <a:bodyPr wrap="none">
              <a:spAutoFit/>
            </a:bodyPr>
            <a:lstStyle/>
            <a:p>
              <a:pPr>
                <a:lnSpc>
                  <a:spcPct val="80000"/>
                </a:lnSpc>
                <a:spcAft>
                  <a:spcPts val="1000"/>
                </a:spcAft>
              </a:pPr>
              <a:r>
                <a:rPr lang="en-US" dirty="0">
                  <a:latin typeface="Bebas Neue" panose="020B0506020202020201" pitchFamily="34" charset="0"/>
                </a:rPr>
                <a:t>2000 </a:t>
              </a:r>
            </a:p>
          </p:txBody>
        </p:sp>
        <p:sp>
          <p:nvSpPr>
            <p:cNvPr id="17" name="Rechteck 16"/>
            <p:cNvSpPr/>
            <p:nvPr/>
          </p:nvSpPr>
          <p:spPr bwMode="gray">
            <a:xfrm>
              <a:off x="8761646" y="5489213"/>
              <a:ext cx="607859" cy="326243"/>
            </a:xfrm>
            <a:prstGeom prst="rect">
              <a:avLst/>
            </a:prstGeom>
          </p:spPr>
          <p:txBody>
            <a:bodyPr wrap="none">
              <a:spAutoFit/>
            </a:bodyPr>
            <a:lstStyle/>
            <a:p>
              <a:pPr>
                <a:lnSpc>
                  <a:spcPct val="80000"/>
                </a:lnSpc>
                <a:spcAft>
                  <a:spcPts val="1000"/>
                </a:spcAft>
              </a:pPr>
              <a:r>
                <a:rPr lang="en-US" dirty="0">
                  <a:latin typeface="Bebas Neue" panose="020B0506020202020201" pitchFamily="34" charset="0"/>
                </a:rPr>
                <a:t>2050 </a:t>
              </a:r>
            </a:p>
          </p:txBody>
        </p:sp>
        <p:sp>
          <p:nvSpPr>
            <p:cNvPr id="22" name="Rectangle 7"/>
            <p:cNvSpPr>
              <a:spLocks noChangeArrowheads="1"/>
            </p:cNvSpPr>
            <p:nvPr/>
          </p:nvSpPr>
          <p:spPr bwMode="gray">
            <a:xfrm>
              <a:off x="555375" y="5402263"/>
              <a:ext cx="202758" cy="3968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Rectangle 8"/>
            <p:cNvSpPr>
              <a:spLocks noChangeArrowheads="1"/>
            </p:cNvSpPr>
            <p:nvPr/>
          </p:nvSpPr>
          <p:spPr bwMode="gray">
            <a:xfrm>
              <a:off x="802597" y="5387975"/>
              <a:ext cx="204537" cy="5397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ctangle 9"/>
            <p:cNvSpPr>
              <a:spLocks noChangeArrowheads="1"/>
            </p:cNvSpPr>
            <p:nvPr/>
          </p:nvSpPr>
          <p:spPr bwMode="gray">
            <a:xfrm>
              <a:off x="1048040" y="5335588"/>
              <a:ext cx="202758" cy="10636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Rectangle 10"/>
            <p:cNvSpPr>
              <a:spLocks noChangeArrowheads="1"/>
            </p:cNvSpPr>
            <p:nvPr/>
          </p:nvSpPr>
          <p:spPr bwMode="gray">
            <a:xfrm>
              <a:off x="1295263" y="5303838"/>
              <a:ext cx="204537" cy="13811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Rectangle 11"/>
            <p:cNvSpPr>
              <a:spLocks noChangeArrowheads="1"/>
            </p:cNvSpPr>
            <p:nvPr/>
          </p:nvSpPr>
          <p:spPr bwMode="gray">
            <a:xfrm>
              <a:off x="1540707" y="5280025"/>
              <a:ext cx="202758" cy="16192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Rectangle 12"/>
            <p:cNvSpPr>
              <a:spLocks noChangeArrowheads="1"/>
            </p:cNvSpPr>
            <p:nvPr/>
          </p:nvSpPr>
          <p:spPr bwMode="gray">
            <a:xfrm>
              <a:off x="1787929" y="5291138"/>
              <a:ext cx="204537" cy="15081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13"/>
            <p:cNvSpPr>
              <a:spLocks noChangeArrowheads="1"/>
            </p:cNvSpPr>
            <p:nvPr/>
          </p:nvSpPr>
          <p:spPr bwMode="gray">
            <a:xfrm>
              <a:off x="2035152" y="5313363"/>
              <a:ext cx="204537" cy="12858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Rectangle 14"/>
            <p:cNvSpPr>
              <a:spLocks noChangeArrowheads="1"/>
            </p:cNvSpPr>
            <p:nvPr/>
          </p:nvSpPr>
          <p:spPr bwMode="gray">
            <a:xfrm>
              <a:off x="2280596" y="5324475"/>
              <a:ext cx="204537" cy="11747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Rectangle 15"/>
            <p:cNvSpPr>
              <a:spLocks noChangeArrowheads="1"/>
            </p:cNvSpPr>
            <p:nvPr/>
          </p:nvSpPr>
          <p:spPr bwMode="gray">
            <a:xfrm>
              <a:off x="2527818" y="5346700"/>
              <a:ext cx="204537" cy="95250"/>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Rectangle 16"/>
            <p:cNvSpPr>
              <a:spLocks noChangeArrowheads="1"/>
            </p:cNvSpPr>
            <p:nvPr/>
          </p:nvSpPr>
          <p:spPr bwMode="gray">
            <a:xfrm>
              <a:off x="2773262" y="5321300"/>
              <a:ext cx="204537" cy="120650"/>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Rectangle 17"/>
            <p:cNvSpPr>
              <a:spLocks noChangeArrowheads="1"/>
            </p:cNvSpPr>
            <p:nvPr/>
          </p:nvSpPr>
          <p:spPr bwMode="gray">
            <a:xfrm>
              <a:off x="3020485" y="5291138"/>
              <a:ext cx="204537" cy="15081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18"/>
            <p:cNvSpPr>
              <a:spLocks noChangeArrowheads="1"/>
            </p:cNvSpPr>
            <p:nvPr/>
          </p:nvSpPr>
          <p:spPr bwMode="gray">
            <a:xfrm>
              <a:off x="3269486" y="5262563"/>
              <a:ext cx="202758" cy="17938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Rectangle 19"/>
            <p:cNvSpPr>
              <a:spLocks noChangeArrowheads="1"/>
            </p:cNvSpPr>
            <p:nvPr/>
          </p:nvSpPr>
          <p:spPr bwMode="gray">
            <a:xfrm>
              <a:off x="3513151" y="5229225"/>
              <a:ext cx="204537" cy="21272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Rectangle 20"/>
            <p:cNvSpPr>
              <a:spLocks noChangeArrowheads="1"/>
            </p:cNvSpPr>
            <p:nvPr/>
          </p:nvSpPr>
          <p:spPr bwMode="gray">
            <a:xfrm>
              <a:off x="3762152" y="5203825"/>
              <a:ext cx="202758" cy="23812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Rectangle 21"/>
            <p:cNvSpPr>
              <a:spLocks noChangeArrowheads="1"/>
            </p:cNvSpPr>
            <p:nvPr/>
          </p:nvSpPr>
          <p:spPr bwMode="gray">
            <a:xfrm>
              <a:off x="4005818" y="5195888"/>
              <a:ext cx="204537" cy="24606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Rectangle 22"/>
            <p:cNvSpPr>
              <a:spLocks noChangeArrowheads="1"/>
            </p:cNvSpPr>
            <p:nvPr/>
          </p:nvSpPr>
          <p:spPr bwMode="gray">
            <a:xfrm>
              <a:off x="4254819" y="5189538"/>
              <a:ext cx="202758" cy="25241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Rectangle 23"/>
            <p:cNvSpPr>
              <a:spLocks noChangeArrowheads="1"/>
            </p:cNvSpPr>
            <p:nvPr/>
          </p:nvSpPr>
          <p:spPr bwMode="gray">
            <a:xfrm>
              <a:off x="4498483" y="5173663"/>
              <a:ext cx="204537" cy="26828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Rectangle 24"/>
            <p:cNvSpPr>
              <a:spLocks noChangeArrowheads="1"/>
            </p:cNvSpPr>
            <p:nvPr/>
          </p:nvSpPr>
          <p:spPr bwMode="gray">
            <a:xfrm>
              <a:off x="4745706" y="5159375"/>
              <a:ext cx="204537" cy="28257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Rectangle 25"/>
            <p:cNvSpPr>
              <a:spLocks noChangeArrowheads="1"/>
            </p:cNvSpPr>
            <p:nvPr/>
          </p:nvSpPr>
          <p:spPr bwMode="gray">
            <a:xfrm>
              <a:off x="4994708" y="5137150"/>
              <a:ext cx="202758" cy="304800"/>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Rectangle 26"/>
            <p:cNvSpPr>
              <a:spLocks noChangeArrowheads="1"/>
            </p:cNvSpPr>
            <p:nvPr/>
          </p:nvSpPr>
          <p:spPr bwMode="gray">
            <a:xfrm>
              <a:off x="5238372" y="5108575"/>
              <a:ext cx="204537" cy="33337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Rectangle 27"/>
            <p:cNvSpPr>
              <a:spLocks noChangeArrowheads="1"/>
            </p:cNvSpPr>
            <p:nvPr/>
          </p:nvSpPr>
          <p:spPr bwMode="gray">
            <a:xfrm>
              <a:off x="5487373" y="5083175"/>
              <a:ext cx="202758" cy="35877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Rectangle 28"/>
            <p:cNvSpPr>
              <a:spLocks noChangeArrowheads="1"/>
            </p:cNvSpPr>
            <p:nvPr/>
          </p:nvSpPr>
          <p:spPr bwMode="gray">
            <a:xfrm>
              <a:off x="5731039" y="5027613"/>
              <a:ext cx="204537" cy="41433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Rectangle 29"/>
            <p:cNvSpPr>
              <a:spLocks noChangeArrowheads="1"/>
            </p:cNvSpPr>
            <p:nvPr/>
          </p:nvSpPr>
          <p:spPr bwMode="gray">
            <a:xfrm>
              <a:off x="5980040" y="5016500"/>
              <a:ext cx="202758" cy="425450"/>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Rectangle 30"/>
            <p:cNvSpPr>
              <a:spLocks noChangeArrowheads="1"/>
            </p:cNvSpPr>
            <p:nvPr/>
          </p:nvSpPr>
          <p:spPr bwMode="gray">
            <a:xfrm>
              <a:off x="6227262" y="4679950"/>
              <a:ext cx="204537" cy="762000"/>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Rectangle 31"/>
            <p:cNvSpPr>
              <a:spLocks noChangeArrowheads="1"/>
            </p:cNvSpPr>
            <p:nvPr/>
          </p:nvSpPr>
          <p:spPr bwMode="gray">
            <a:xfrm>
              <a:off x="6719929" y="4627563"/>
              <a:ext cx="204537" cy="81438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Rectangle 32"/>
            <p:cNvSpPr>
              <a:spLocks noChangeArrowheads="1"/>
            </p:cNvSpPr>
            <p:nvPr/>
          </p:nvSpPr>
          <p:spPr bwMode="gray">
            <a:xfrm>
              <a:off x="6472706" y="4592638"/>
              <a:ext cx="202758" cy="84931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Rectangle 33"/>
            <p:cNvSpPr>
              <a:spLocks noChangeArrowheads="1"/>
            </p:cNvSpPr>
            <p:nvPr/>
          </p:nvSpPr>
          <p:spPr bwMode="gray">
            <a:xfrm>
              <a:off x="6965373" y="3643313"/>
              <a:ext cx="202758" cy="179863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Rectangle 34"/>
            <p:cNvSpPr>
              <a:spLocks noChangeArrowheads="1"/>
            </p:cNvSpPr>
            <p:nvPr/>
          </p:nvSpPr>
          <p:spPr bwMode="gray">
            <a:xfrm>
              <a:off x="7212595" y="3033713"/>
              <a:ext cx="204537" cy="240823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Rectangle 35"/>
            <p:cNvSpPr>
              <a:spLocks noChangeArrowheads="1"/>
            </p:cNvSpPr>
            <p:nvPr/>
          </p:nvSpPr>
          <p:spPr bwMode="gray">
            <a:xfrm>
              <a:off x="7459818" y="2689225"/>
              <a:ext cx="204537" cy="275272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Rectangle 36"/>
            <p:cNvSpPr>
              <a:spLocks noChangeArrowheads="1"/>
            </p:cNvSpPr>
            <p:nvPr/>
          </p:nvSpPr>
          <p:spPr bwMode="gray">
            <a:xfrm>
              <a:off x="7705262" y="2322513"/>
              <a:ext cx="204537" cy="3119438"/>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Rectangle 37"/>
            <p:cNvSpPr>
              <a:spLocks noChangeArrowheads="1"/>
            </p:cNvSpPr>
            <p:nvPr/>
          </p:nvSpPr>
          <p:spPr bwMode="gray">
            <a:xfrm>
              <a:off x="7952484" y="2420938"/>
              <a:ext cx="204537" cy="302101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Rectangle 38"/>
            <p:cNvSpPr>
              <a:spLocks noChangeArrowheads="1"/>
            </p:cNvSpPr>
            <p:nvPr/>
          </p:nvSpPr>
          <p:spPr bwMode="gray">
            <a:xfrm>
              <a:off x="8197928" y="2543175"/>
              <a:ext cx="202758" cy="2898775"/>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Rectangle 39"/>
            <p:cNvSpPr>
              <a:spLocks noChangeArrowheads="1"/>
            </p:cNvSpPr>
            <p:nvPr/>
          </p:nvSpPr>
          <p:spPr bwMode="gray">
            <a:xfrm>
              <a:off x="8445151" y="2498725"/>
              <a:ext cx="204537" cy="2943225"/>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Rectangle 40"/>
            <p:cNvSpPr>
              <a:spLocks noChangeArrowheads="1"/>
            </p:cNvSpPr>
            <p:nvPr/>
          </p:nvSpPr>
          <p:spPr bwMode="gray">
            <a:xfrm>
              <a:off x="8692372" y="2894013"/>
              <a:ext cx="204537" cy="2547938"/>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Rectangle 41"/>
            <p:cNvSpPr>
              <a:spLocks noChangeArrowheads="1"/>
            </p:cNvSpPr>
            <p:nvPr/>
          </p:nvSpPr>
          <p:spPr bwMode="gray">
            <a:xfrm>
              <a:off x="8937816" y="3201988"/>
              <a:ext cx="204537" cy="2239963"/>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Rectangle 42"/>
            <p:cNvSpPr>
              <a:spLocks noChangeArrowheads="1"/>
            </p:cNvSpPr>
            <p:nvPr/>
          </p:nvSpPr>
          <p:spPr bwMode="gray">
            <a:xfrm>
              <a:off x="9185039" y="3675063"/>
              <a:ext cx="204537" cy="1766888"/>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Rectangle 43"/>
            <p:cNvSpPr>
              <a:spLocks noChangeArrowheads="1"/>
            </p:cNvSpPr>
            <p:nvPr/>
          </p:nvSpPr>
          <p:spPr bwMode="gray">
            <a:xfrm>
              <a:off x="9430483" y="3975100"/>
              <a:ext cx="204537" cy="1466850"/>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Rectangle 44"/>
            <p:cNvSpPr>
              <a:spLocks noChangeArrowheads="1"/>
            </p:cNvSpPr>
            <p:nvPr/>
          </p:nvSpPr>
          <p:spPr bwMode="gray">
            <a:xfrm>
              <a:off x="9677705" y="4265613"/>
              <a:ext cx="204537" cy="1176338"/>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Rectangle 45"/>
            <p:cNvSpPr>
              <a:spLocks noChangeArrowheads="1"/>
            </p:cNvSpPr>
            <p:nvPr/>
          </p:nvSpPr>
          <p:spPr bwMode="gray">
            <a:xfrm>
              <a:off x="9923149" y="4529138"/>
              <a:ext cx="204537" cy="912813"/>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Rectangle 46"/>
            <p:cNvSpPr>
              <a:spLocks noChangeArrowheads="1"/>
            </p:cNvSpPr>
            <p:nvPr/>
          </p:nvSpPr>
          <p:spPr bwMode="gray">
            <a:xfrm>
              <a:off x="10170372" y="4746625"/>
              <a:ext cx="204537" cy="695325"/>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Rectangle 47"/>
            <p:cNvSpPr>
              <a:spLocks noChangeArrowheads="1"/>
            </p:cNvSpPr>
            <p:nvPr/>
          </p:nvSpPr>
          <p:spPr bwMode="gray">
            <a:xfrm>
              <a:off x="10419373" y="4957763"/>
              <a:ext cx="202758" cy="484188"/>
            </a:xfrm>
            <a:prstGeom prst="rect">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Oval 48"/>
            <p:cNvSpPr>
              <a:spLocks noChangeArrowheads="1"/>
            </p:cNvSpPr>
            <p:nvPr/>
          </p:nvSpPr>
          <p:spPr bwMode="gray">
            <a:xfrm>
              <a:off x="9532751" y="1756874"/>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8" name="Oval 49"/>
            <p:cNvSpPr>
              <a:spLocks noChangeArrowheads="1"/>
            </p:cNvSpPr>
            <p:nvPr/>
          </p:nvSpPr>
          <p:spPr bwMode="gray">
            <a:xfrm>
              <a:off x="8979660" y="2078038"/>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49" name="Oval 50"/>
            <p:cNvSpPr>
              <a:spLocks noChangeArrowheads="1"/>
            </p:cNvSpPr>
            <p:nvPr/>
          </p:nvSpPr>
          <p:spPr bwMode="gray">
            <a:xfrm>
              <a:off x="8622166" y="2444750"/>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1" name="Oval 51"/>
            <p:cNvSpPr>
              <a:spLocks noChangeArrowheads="1"/>
            </p:cNvSpPr>
            <p:nvPr/>
          </p:nvSpPr>
          <p:spPr bwMode="gray">
            <a:xfrm>
              <a:off x="8264802" y="2822575"/>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2" name="Oval 52"/>
            <p:cNvSpPr>
              <a:spLocks noChangeArrowheads="1"/>
            </p:cNvSpPr>
            <p:nvPr/>
          </p:nvSpPr>
          <p:spPr bwMode="gray">
            <a:xfrm>
              <a:off x="7971206" y="3181350"/>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3" name="Oval 53"/>
            <p:cNvSpPr>
              <a:spLocks noChangeArrowheads="1"/>
            </p:cNvSpPr>
            <p:nvPr/>
          </p:nvSpPr>
          <p:spPr bwMode="gray">
            <a:xfrm>
              <a:off x="7690191" y="3544888"/>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4" name="Oval 54"/>
            <p:cNvSpPr>
              <a:spLocks noChangeArrowheads="1"/>
            </p:cNvSpPr>
            <p:nvPr/>
          </p:nvSpPr>
          <p:spPr bwMode="gray">
            <a:xfrm>
              <a:off x="7594567" y="3817445"/>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5" name="Oval 55"/>
            <p:cNvSpPr>
              <a:spLocks noChangeArrowheads="1"/>
            </p:cNvSpPr>
            <p:nvPr/>
          </p:nvSpPr>
          <p:spPr bwMode="gray">
            <a:xfrm>
              <a:off x="6936073" y="4270375"/>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6" name="Oval 56"/>
            <p:cNvSpPr>
              <a:spLocks noChangeArrowheads="1"/>
            </p:cNvSpPr>
            <p:nvPr/>
          </p:nvSpPr>
          <p:spPr bwMode="gray">
            <a:xfrm>
              <a:off x="6224780" y="4589950"/>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7" name="Oval 57"/>
            <p:cNvSpPr>
              <a:spLocks noChangeArrowheads="1"/>
            </p:cNvSpPr>
            <p:nvPr/>
          </p:nvSpPr>
          <p:spPr bwMode="gray">
            <a:xfrm>
              <a:off x="3090786" y="4960938"/>
              <a:ext cx="180000" cy="180000"/>
            </a:xfrm>
            <a:prstGeom prst="ellipse">
              <a:avLst/>
            </a:pr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2064" name="Gerade Verbindung 2063"/>
            <p:cNvCxnSpPr>
              <a:stCxn id="21" idx="12"/>
            </p:cNvCxnSpPr>
            <p:nvPr/>
          </p:nvCxnSpPr>
          <p:spPr bwMode="gray">
            <a:xfrm flipH="1">
              <a:off x="10666584" y="5441950"/>
              <a:ext cx="11" cy="1"/>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2067" name="Gruppieren 2066"/>
            <p:cNvGrpSpPr/>
            <p:nvPr/>
          </p:nvGrpSpPr>
          <p:grpSpPr bwMode="gray">
            <a:xfrm>
              <a:off x="10666589" y="5203423"/>
              <a:ext cx="352199" cy="233910"/>
              <a:chOff x="10463861" y="5203423"/>
              <a:chExt cx="345146" cy="233910"/>
            </a:xfrm>
          </p:grpSpPr>
          <p:sp>
            <p:nvSpPr>
              <p:cNvPr id="81" name="Rechteck 80"/>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10</a:t>
                </a:r>
              </a:p>
            </p:txBody>
          </p:sp>
          <p:cxnSp>
            <p:nvCxnSpPr>
              <p:cNvPr id="2066" name="Gerade Verbindung 2065"/>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2" name="Gruppieren 91"/>
            <p:cNvGrpSpPr/>
            <p:nvPr/>
          </p:nvGrpSpPr>
          <p:grpSpPr bwMode="gray">
            <a:xfrm>
              <a:off x="10666589" y="4807480"/>
              <a:ext cx="352199" cy="233910"/>
              <a:chOff x="10463861" y="5203423"/>
              <a:chExt cx="345146" cy="233910"/>
            </a:xfrm>
          </p:grpSpPr>
          <p:sp>
            <p:nvSpPr>
              <p:cNvPr id="93" name="Rechteck 92"/>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20</a:t>
                </a:r>
              </a:p>
            </p:txBody>
          </p:sp>
          <p:cxnSp>
            <p:nvCxnSpPr>
              <p:cNvPr id="94" name="Gerade Verbindung 93"/>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5" name="Gruppieren 94"/>
            <p:cNvGrpSpPr/>
            <p:nvPr/>
          </p:nvGrpSpPr>
          <p:grpSpPr bwMode="gray">
            <a:xfrm>
              <a:off x="10666589" y="4411535"/>
              <a:ext cx="352199" cy="233910"/>
              <a:chOff x="10463861" y="5203423"/>
              <a:chExt cx="345146" cy="233910"/>
            </a:xfrm>
          </p:grpSpPr>
          <p:sp>
            <p:nvSpPr>
              <p:cNvPr id="96" name="Rechteck 95"/>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30</a:t>
                </a:r>
              </a:p>
            </p:txBody>
          </p:sp>
          <p:cxnSp>
            <p:nvCxnSpPr>
              <p:cNvPr id="97" name="Gerade Verbindung 96"/>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8" name="Gruppieren 97"/>
            <p:cNvGrpSpPr/>
            <p:nvPr/>
          </p:nvGrpSpPr>
          <p:grpSpPr bwMode="gray">
            <a:xfrm>
              <a:off x="10666589" y="4015590"/>
              <a:ext cx="352199" cy="233910"/>
              <a:chOff x="10463861" y="5203423"/>
              <a:chExt cx="345146" cy="233910"/>
            </a:xfrm>
          </p:grpSpPr>
          <p:sp>
            <p:nvSpPr>
              <p:cNvPr id="99" name="Rechteck 98"/>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40</a:t>
                </a:r>
              </a:p>
            </p:txBody>
          </p:sp>
          <p:cxnSp>
            <p:nvCxnSpPr>
              <p:cNvPr id="100" name="Gerade Verbindung 99"/>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1" name="Gruppieren 100"/>
            <p:cNvGrpSpPr/>
            <p:nvPr/>
          </p:nvGrpSpPr>
          <p:grpSpPr bwMode="gray">
            <a:xfrm>
              <a:off x="10666589" y="3619645"/>
              <a:ext cx="352199" cy="233910"/>
              <a:chOff x="10463861" y="5203423"/>
              <a:chExt cx="345146" cy="233910"/>
            </a:xfrm>
          </p:grpSpPr>
          <p:sp>
            <p:nvSpPr>
              <p:cNvPr id="102" name="Rechteck 101"/>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50</a:t>
                </a:r>
              </a:p>
            </p:txBody>
          </p:sp>
          <p:cxnSp>
            <p:nvCxnSpPr>
              <p:cNvPr id="103" name="Gerade Verbindung 102"/>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4" name="Gruppieren 103"/>
            <p:cNvGrpSpPr/>
            <p:nvPr/>
          </p:nvGrpSpPr>
          <p:grpSpPr bwMode="gray">
            <a:xfrm>
              <a:off x="10666589" y="3223700"/>
              <a:ext cx="352199" cy="233910"/>
              <a:chOff x="10463861" y="5203423"/>
              <a:chExt cx="345146" cy="233910"/>
            </a:xfrm>
          </p:grpSpPr>
          <p:sp>
            <p:nvSpPr>
              <p:cNvPr id="105" name="Rechteck 104"/>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60</a:t>
                </a:r>
              </a:p>
            </p:txBody>
          </p:sp>
          <p:cxnSp>
            <p:nvCxnSpPr>
              <p:cNvPr id="106" name="Gerade Verbindung 105"/>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07" name="Gruppieren 106"/>
            <p:cNvGrpSpPr/>
            <p:nvPr/>
          </p:nvGrpSpPr>
          <p:grpSpPr bwMode="gray">
            <a:xfrm>
              <a:off x="10666589" y="2827755"/>
              <a:ext cx="352199" cy="233910"/>
              <a:chOff x="10463861" y="5203423"/>
              <a:chExt cx="345146" cy="233910"/>
            </a:xfrm>
          </p:grpSpPr>
          <p:sp>
            <p:nvSpPr>
              <p:cNvPr id="108" name="Rechteck 107"/>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70</a:t>
                </a:r>
              </a:p>
            </p:txBody>
          </p:sp>
          <p:cxnSp>
            <p:nvCxnSpPr>
              <p:cNvPr id="109" name="Gerade Verbindung 108"/>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0" name="Gruppieren 109"/>
            <p:cNvGrpSpPr/>
            <p:nvPr/>
          </p:nvGrpSpPr>
          <p:grpSpPr bwMode="gray">
            <a:xfrm>
              <a:off x="10666589" y="2431810"/>
              <a:ext cx="352199" cy="233910"/>
              <a:chOff x="10463861" y="5203423"/>
              <a:chExt cx="345146" cy="233910"/>
            </a:xfrm>
          </p:grpSpPr>
          <p:sp>
            <p:nvSpPr>
              <p:cNvPr id="111" name="Rechteck 110"/>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80</a:t>
                </a:r>
              </a:p>
            </p:txBody>
          </p:sp>
          <p:cxnSp>
            <p:nvCxnSpPr>
              <p:cNvPr id="112" name="Gerade Verbindung 111"/>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3" name="Gruppieren 112"/>
            <p:cNvGrpSpPr/>
            <p:nvPr/>
          </p:nvGrpSpPr>
          <p:grpSpPr bwMode="gray">
            <a:xfrm>
              <a:off x="10666589" y="2035865"/>
              <a:ext cx="352199" cy="233910"/>
              <a:chOff x="10463861" y="5203423"/>
              <a:chExt cx="345146" cy="233910"/>
            </a:xfrm>
          </p:grpSpPr>
          <p:sp>
            <p:nvSpPr>
              <p:cNvPr id="114" name="Rechteck 113"/>
              <p:cNvSpPr/>
              <p:nvPr/>
            </p:nvSpPr>
            <p:spPr bwMode="gray">
              <a:xfrm>
                <a:off x="10620499" y="5203423"/>
                <a:ext cx="188508"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90</a:t>
                </a:r>
              </a:p>
            </p:txBody>
          </p:sp>
          <p:cxnSp>
            <p:nvCxnSpPr>
              <p:cNvPr id="115" name="Gerade Verbindung 114"/>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6" name="Gruppieren 115"/>
            <p:cNvGrpSpPr/>
            <p:nvPr/>
          </p:nvGrpSpPr>
          <p:grpSpPr bwMode="gray">
            <a:xfrm>
              <a:off x="10666589" y="1639920"/>
              <a:ext cx="448381" cy="233910"/>
              <a:chOff x="10463861" y="5203423"/>
              <a:chExt cx="439402" cy="233910"/>
            </a:xfrm>
          </p:grpSpPr>
          <p:sp>
            <p:nvSpPr>
              <p:cNvPr id="117" name="Rechteck 116"/>
              <p:cNvSpPr/>
              <p:nvPr/>
            </p:nvSpPr>
            <p:spPr bwMode="gray">
              <a:xfrm>
                <a:off x="10620500" y="5203423"/>
                <a:ext cx="282763" cy="233910"/>
              </a:xfrm>
              <a:prstGeom prst="rect">
                <a:avLst/>
              </a:prstGeom>
            </p:spPr>
            <p:txBody>
              <a:bodyPr wrap="none" lIns="0" tIns="0" rIns="0" bIns="0" anchor="ctr">
                <a:spAutoFit/>
              </a:bodyPr>
              <a:lstStyle/>
              <a:p>
                <a:pPr>
                  <a:lnSpc>
                    <a:spcPct val="80000"/>
                  </a:lnSpc>
                  <a:spcAft>
                    <a:spcPts val="1000"/>
                  </a:spcAft>
                </a:pPr>
                <a:r>
                  <a:rPr lang="en-US" dirty="0">
                    <a:solidFill>
                      <a:schemeClr val="tx1">
                        <a:lumMod val="65000"/>
                        <a:lumOff val="35000"/>
                      </a:schemeClr>
                    </a:solidFill>
                    <a:latin typeface="Bebas Neue" panose="020B0506020202020201" pitchFamily="34" charset="0"/>
                  </a:rPr>
                  <a:t>100</a:t>
                </a:r>
              </a:p>
            </p:txBody>
          </p:sp>
          <p:cxnSp>
            <p:nvCxnSpPr>
              <p:cNvPr id="118" name="Gerade Verbindung 117"/>
              <p:cNvCxnSpPr/>
              <p:nvPr/>
            </p:nvCxnSpPr>
            <p:spPr bwMode="gray">
              <a:xfrm>
                <a:off x="10463861" y="5320377"/>
                <a:ext cx="106160"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21" name="Rechteck 120"/>
            <p:cNvSpPr/>
            <p:nvPr/>
          </p:nvSpPr>
          <p:spPr bwMode="gray">
            <a:xfrm>
              <a:off x="542924" y="5816600"/>
              <a:ext cx="5045829" cy="258532"/>
            </a:xfrm>
            <a:prstGeom prst="rect">
              <a:avLst/>
            </a:prstGeom>
          </p:spPr>
          <p:txBody>
            <a:bodyPr wrap="square">
              <a:spAutoFit/>
            </a:bodyPr>
            <a:lstStyle/>
            <a:p>
              <a:pPr>
                <a:lnSpc>
                  <a:spcPct val="90000"/>
                </a:lnSpc>
                <a:spcAft>
                  <a:spcPts val="1000"/>
                </a:spcAft>
              </a:pPr>
              <a:r>
                <a:rPr lang="en-US" sz="1200" dirty="0"/>
                <a:t>Source: United Nations, World Population Prospects (2013) </a:t>
              </a:r>
            </a:p>
          </p:txBody>
        </p:sp>
        <p:grpSp>
          <p:nvGrpSpPr>
            <p:cNvPr id="2070" name="Gruppieren 2069"/>
            <p:cNvGrpSpPr/>
            <p:nvPr/>
          </p:nvGrpSpPr>
          <p:grpSpPr bwMode="gray">
            <a:xfrm>
              <a:off x="712401" y="1685925"/>
              <a:ext cx="2600472" cy="857852"/>
              <a:chOff x="383495" y="1502959"/>
              <a:chExt cx="2600472" cy="857852"/>
            </a:xfrm>
          </p:grpSpPr>
          <p:sp>
            <p:nvSpPr>
              <p:cNvPr id="2059" name="Rechteck 2058"/>
              <p:cNvSpPr/>
              <p:nvPr/>
            </p:nvSpPr>
            <p:spPr bwMode="gray">
              <a:xfrm>
                <a:off x="688274" y="1502959"/>
                <a:ext cx="2295693" cy="300082"/>
              </a:xfrm>
              <a:prstGeom prst="rect">
                <a:avLst/>
              </a:prstGeom>
            </p:spPr>
            <p:txBody>
              <a:bodyPr wrap="none">
                <a:spAutoFit/>
              </a:bodyPr>
              <a:lstStyle/>
              <a:p>
                <a:pPr>
                  <a:lnSpc>
                    <a:spcPct val="90000"/>
                  </a:lnSpc>
                  <a:spcAft>
                    <a:spcPts val="1000"/>
                  </a:spcAft>
                </a:pPr>
                <a:r>
                  <a:rPr lang="en-US" sz="1500" dirty="0"/>
                  <a:t>World Population in Billions</a:t>
                </a:r>
              </a:p>
            </p:txBody>
          </p:sp>
          <p:sp>
            <p:nvSpPr>
              <p:cNvPr id="2060" name="Rechteck 2059"/>
              <p:cNvSpPr/>
              <p:nvPr/>
            </p:nvSpPr>
            <p:spPr bwMode="gray">
              <a:xfrm>
                <a:off x="688275" y="1852980"/>
                <a:ext cx="2192833" cy="507831"/>
              </a:xfrm>
              <a:prstGeom prst="rect">
                <a:avLst/>
              </a:prstGeom>
            </p:spPr>
            <p:txBody>
              <a:bodyPr wrap="square">
                <a:spAutoFit/>
              </a:bodyPr>
              <a:lstStyle/>
              <a:p>
                <a:pPr>
                  <a:lnSpc>
                    <a:spcPct val="90000"/>
                  </a:lnSpc>
                  <a:spcAft>
                    <a:spcPts val="1000"/>
                  </a:spcAft>
                </a:pPr>
                <a:r>
                  <a:rPr lang="en-US" sz="1500" dirty="0"/>
                  <a:t>Average annual increase within 10 years</a:t>
                </a:r>
              </a:p>
            </p:txBody>
          </p:sp>
          <p:sp>
            <p:nvSpPr>
              <p:cNvPr id="122" name="Rectangle 10"/>
              <p:cNvSpPr>
                <a:spLocks noChangeArrowheads="1"/>
              </p:cNvSpPr>
              <p:nvPr/>
            </p:nvSpPr>
            <p:spPr bwMode="gray">
              <a:xfrm>
                <a:off x="383495" y="1927040"/>
                <a:ext cx="204537" cy="13811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Rectangle 10"/>
              <p:cNvSpPr>
                <a:spLocks noChangeArrowheads="1"/>
              </p:cNvSpPr>
              <p:nvPr/>
            </p:nvSpPr>
            <p:spPr bwMode="gray">
              <a:xfrm>
                <a:off x="383495" y="1577019"/>
                <a:ext cx="204537" cy="138113"/>
              </a:xfrm>
              <a:prstGeom prst="flowChartManualInpu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6" name="Rechteck 125"/>
            <p:cNvSpPr/>
            <p:nvPr/>
          </p:nvSpPr>
          <p:spPr bwMode="gray">
            <a:xfrm>
              <a:off x="1406008" y="4641046"/>
              <a:ext cx="907621" cy="240066"/>
            </a:xfrm>
            <a:prstGeom prst="rect">
              <a:avLst/>
            </a:prstGeom>
          </p:spPr>
          <p:txBody>
            <a:bodyPr wrap="none">
              <a:spAutoFit/>
            </a:bodyPr>
            <a:lstStyle/>
            <a:p>
              <a:pPr>
                <a:lnSpc>
                  <a:spcPct val="80000"/>
                </a:lnSpc>
                <a:spcAft>
                  <a:spcPts val="1000"/>
                </a:spcAft>
              </a:pPr>
              <a:r>
                <a:rPr lang="en-US" sz="1200" b="1" dirty="0">
                  <a:latin typeface="+mj-lt"/>
                </a:rPr>
                <a:t>1804: </a:t>
              </a:r>
              <a:r>
                <a:rPr lang="en-US" sz="1200" dirty="0">
                  <a:latin typeface="+mj-lt"/>
                </a:rPr>
                <a:t>1 </a:t>
              </a:r>
              <a:r>
                <a:rPr lang="en-US" sz="1200" dirty="0"/>
                <a:t>BN</a:t>
              </a:r>
              <a:r>
                <a:rPr lang="en-US" sz="1200" dirty="0">
                  <a:latin typeface="+mj-lt"/>
                </a:rPr>
                <a:t>.</a:t>
              </a:r>
            </a:p>
          </p:txBody>
        </p:sp>
        <p:sp>
          <p:nvSpPr>
            <p:cNvPr id="127" name="Rechteck 126"/>
            <p:cNvSpPr/>
            <p:nvPr/>
          </p:nvSpPr>
          <p:spPr bwMode="gray">
            <a:xfrm>
              <a:off x="3959731" y="4311238"/>
              <a:ext cx="910827" cy="240066"/>
            </a:xfrm>
            <a:prstGeom prst="rect">
              <a:avLst/>
            </a:prstGeom>
          </p:spPr>
          <p:txBody>
            <a:bodyPr wrap="none">
              <a:spAutoFit/>
            </a:bodyPr>
            <a:lstStyle/>
            <a:p>
              <a:pPr>
                <a:lnSpc>
                  <a:spcPct val="80000"/>
                </a:lnSpc>
                <a:spcAft>
                  <a:spcPts val="1000"/>
                </a:spcAft>
              </a:pPr>
              <a:r>
                <a:rPr lang="en-US" sz="1200" b="1" dirty="0">
                  <a:latin typeface="+mj-lt"/>
                </a:rPr>
                <a:t>1927: </a:t>
              </a:r>
              <a:r>
                <a:rPr lang="en-US" sz="1200" dirty="0">
                  <a:latin typeface="+mj-lt"/>
                </a:rPr>
                <a:t>2 BN.</a:t>
              </a:r>
            </a:p>
          </p:txBody>
        </p:sp>
        <p:sp>
          <p:nvSpPr>
            <p:cNvPr id="128" name="Rechteck 127"/>
            <p:cNvSpPr/>
            <p:nvPr/>
          </p:nvSpPr>
          <p:spPr bwMode="gray">
            <a:xfrm>
              <a:off x="4397242" y="3958129"/>
              <a:ext cx="907621" cy="240066"/>
            </a:xfrm>
            <a:prstGeom prst="rect">
              <a:avLst/>
            </a:prstGeom>
          </p:spPr>
          <p:txBody>
            <a:bodyPr wrap="none">
              <a:spAutoFit/>
            </a:bodyPr>
            <a:lstStyle/>
            <a:p>
              <a:pPr>
                <a:lnSpc>
                  <a:spcPct val="80000"/>
                </a:lnSpc>
                <a:spcAft>
                  <a:spcPts val="1000"/>
                </a:spcAft>
              </a:pPr>
              <a:r>
                <a:rPr lang="en-US" sz="1200" b="1" dirty="0">
                  <a:latin typeface="+mj-lt"/>
                </a:rPr>
                <a:t>1959: </a:t>
              </a:r>
              <a:r>
                <a:rPr lang="en-US" sz="1200" dirty="0">
                  <a:latin typeface="+mj-lt"/>
                </a:rPr>
                <a:t>3 </a:t>
              </a:r>
              <a:r>
                <a:rPr lang="en-US" sz="1200" dirty="0"/>
                <a:t>BN</a:t>
              </a:r>
              <a:r>
                <a:rPr lang="en-US" sz="1200" dirty="0">
                  <a:latin typeface="+mj-lt"/>
                </a:rPr>
                <a:t>.</a:t>
              </a:r>
            </a:p>
          </p:txBody>
        </p:sp>
        <p:sp>
          <p:nvSpPr>
            <p:cNvPr id="129" name="Rechteck 128"/>
            <p:cNvSpPr/>
            <p:nvPr/>
          </p:nvSpPr>
          <p:spPr bwMode="gray">
            <a:xfrm>
              <a:off x="4834753" y="3605019"/>
              <a:ext cx="907621" cy="240066"/>
            </a:xfrm>
            <a:prstGeom prst="rect">
              <a:avLst/>
            </a:prstGeom>
          </p:spPr>
          <p:txBody>
            <a:bodyPr wrap="none">
              <a:spAutoFit/>
            </a:bodyPr>
            <a:lstStyle/>
            <a:p>
              <a:pPr>
                <a:lnSpc>
                  <a:spcPct val="80000"/>
                </a:lnSpc>
                <a:spcAft>
                  <a:spcPts val="1000"/>
                </a:spcAft>
              </a:pPr>
              <a:r>
                <a:rPr lang="en-US" sz="1200" b="1" dirty="0">
                  <a:latin typeface="+mj-lt"/>
                </a:rPr>
                <a:t>1974: </a:t>
              </a:r>
              <a:r>
                <a:rPr lang="en-US" sz="1200" dirty="0">
                  <a:latin typeface="+mj-lt"/>
                </a:rPr>
                <a:t>4 </a:t>
              </a:r>
              <a:r>
                <a:rPr lang="en-US" sz="1200" dirty="0"/>
                <a:t>BN</a:t>
              </a:r>
              <a:r>
                <a:rPr lang="en-US" sz="1200" dirty="0">
                  <a:latin typeface="+mj-lt"/>
                </a:rPr>
                <a:t>.</a:t>
              </a:r>
            </a:p>
          </p:txBody>
        </p:sp>
        <p:cxnSp>
          <p:nvCxnSpPr>
            <p:cNvPr id="2073" name="Gewinkelte Verbindung 2072"/>
            <p:cNvCxnSpPr>
              <a:stCxn id="2054" idx="0"/>
              <a:endCxn id="129" idx="3"/>
            </p:cNvCxnSpPr>
            <p:nvPr/>
          </p:nvCxnSpPr>
          <p:spPr bwMode="gray">
            <a:xfrm rot="16200000" flipV="1">
              <a:off x="6667275" y="2800152"/>
              <a:ext cx="92393" cy="1942193"/>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34" name="Rechteck 133"/>
            <p:cNvSpPr/>
            <p:nvPr/>
          </p:nvSpPr>
          <p:spPr bwMode="gray">
            <a:xfrm>
              <a:off x="5272264" y="3251907"/>
              <a:ext cx="907621" cy="240066"/>
            </a:xfrm>
            <a:prstGeom prst="rect">
              <a:avLst/>
            </a:prstGeom>
          </p:spPr>
          <p:txBody>
            <a:bodyPr wrap="none">
              <a:spAutoFit/>
            </a:bodyPr>
            <a:lstStyle/>
            <a:p>
              <a:pPr>
                <a:lnSpc>
                  <a:spcPct val="80000"/>
                </a:lnSpc>
                <a:spcAft>
                  <a:spcPts val="1000"/>
                </a:spcAft>
              </a:pPr>
              <a:r>
                <a:rPr lang="en-US" sz="1200" b="1" dirty="0">
                  <a:latin typeface="+mj-lt"/>
                </a:rPr>
                <a:t>1987: </a:t>
              </a:r>
              <a:r>
                <a:rPr lang="en-US" sz="1200" dirty="0">
                  <a:latin typeface="+mj-lt"/>
                </a:rPr>
                <a:t>5 </a:t>
              </a:r>
              <a:r>
                <a:rPr lang="en-US" sz="1200" dirty="0"/>
                <a:t>BN</a:t>
              </a:r>
              <a:r>
                <a:rPr lang="en-US" sz="1200" dirty="0">
                  <a:latin typeface="+mj-lt"/>
                </a:rPr>
                <a:t>.</a:t>
              </a:r>
            </a:p>
          </p:txBody>
        </p:sp>
        <p:cxnSp>
          <p:nvCxnSpPr>
            <p:cNvPr id="2077" name="Gewinkelte Verbindung 2076"/>
            <p:cNvCxnSpPr>
              <a:stCxn id="2053" idx="0"/>
              <a:endCxn id="134" idx="3"/>
            </p:cNvCxnSpPr>
            <p:nvPr/>
          </p:nvCxnSpPr>
          <p:spPr bwMode="gray">
            <a:xfrm rot="16200000" flipV="1">
              <a:off x="6893564" y="2658261"/>
              <a:ext cx="172948" cy="1600306"/>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079" name="Gewinkelte Verbindung 2078"/>
            <p:cNvCxnSpPr>
              <a:stCxn id="2055" idx="0"/>
              <a:endCxn id="128" idx="3"/>
            </p:cNvCxnSpPr>
            <p:nvPr/>
          </p:nvCxnSpPr>
          <p:spPr bwMode="gray">
            <a:xfrm rot="16200000" flipV="1">
              <a:off x="6069362" y="3313664"/>
              <a:ext cx="192213" cy="1721210"/>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41" name="Rechteck 140"/>
            <p:cNvSpPr/>
            <p:nvPr/>
          </p:nvSpPr>
          <p:spPr bwMode="gray">
            <a:xfrm>
              <a:off x="5709775" y="2898796"/>
              <a:ext cx="907621" cy="240066"/>
            </a:xfrm>
            <a:prstGeom prst="rect">
              <a:avLst/>
            </a:prstGeom>
          </p:spPr>
          <p:txBody>
            <a:bodyPr wrap="none">
              <a:spAutoFit/>
            </a:bodyPr>
            <a:lstStyle/>
            <a:p>
              <a:pPr>
                <a:lnSpc>
                  <a:spcPct val="80000"/>
                </a:lnSpc>
                <a:spcAft>
                  <a:spcPts val="1000"/>
                </a:spcAft>
              </a:pPr>
              <a:r>
                <a:rPr lang="en-US" sz="1200" b="1" dirty="0">
                  <a:latin typeface="+mj-lt"/>
                </a:rPr>
                <a:t>1999: </a:t>
              </a:r>
              <a:r>
                <a:rPr lang="en-US" sz="1200" dirty="0">
                  <a:latin typeface="+mj-lt"/>
                </a:rPr>
                <a:t>6 </a:t>
              </a:r>
              <a:r>
                <a:rPr lang="en-US" sz="1200" dirty="0"/>
                <a:t>BN</a:t>
              </a:r>
              <a:r>
                <a:rPr lang="en-US" sz="1200" dirty="0">
                  <a:latin typeface="+mj-lt"/>
                </a:rPr>
                <a:t>.</a:t>
              </a:r>
            </a:p>
          </p:txBody>
        </p:sp>
        <p:cxnSp>
          <p:nvCxnSpPr>
            <p:cNvPr id="2083" name="Gewinkelte Verbindung 2082"/>
            <p:cNvCxnSpPr>
              <a:stCxn id="141" idx="3"/>
              <a:endCxn id="2052" idx="0"/>
            </p:cNvCxnSpPr>
            <p:nvPr/>
          </p:nvCxnSpPr>
          <p:spPr bwMode="gray">
            <a:xfrm>
              <a:off x="6617396" y="3018829"/>
              <a:ext cx="1443810" cy="162521"/>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51" name="Rechteck 150"/>
            <p:cNvSpPr/>
            <p:nvPr/>
          </p:nvSpPr>
          <p:spPr bwMode="gray">
            <a:xfrm>
              <a:off x="6147286" y="2545685"/>
              <a:ext cx="907621" cy="240066"/>
            </a:xfrm>
            <a:prstGeom prst="rect">
              <a:avLst/>
            </a:prstGeom>
          </p:spPr>
          <p:txBody>
            <a:bodyPr wrap="none">
              <a:spAutoFit/>
            </a:bodyPr>
            <a:lstStyle/>
            <a:p>
              <a:pPr>
                <a:lnSpc>
                  <a:spcPct val="80000"/>
                </a:lnSpc>
                <a:spcAft>
                  <a:spcPts val="1000"/>
                </a:spcAft>
              </a:pPr>
              <a:r>
                <a:rPr lang="en-US" sz="1200" b="1" dirty="0">
                  <a:latin typeface="+mj-lt"/>
                </a:rPr>
                <a:t>2011: </a:t>
              </a:r>
              <a:r>
                <a:rPr lang="en-US" sz="1200" dirty="0">
                  <a:latin typeface="+mj-lt"/>
                </a:rPr>
                <a:t>7 </a:t>
              </a:r>
              <a:r>
                <a:rPr lang="en-US" sz="1200" dirty="0"/>
                <a:t>BN</a:t>
              </a:r>
              <a:r>
                <a:rPr lang="en-US" sz="1200" dirty="0">
                  <a:latin typeface="+mj-lt"/>
                </a:rPr>
                <a:t>.</a:t>
              </a:r>
            </a:p>
          </p:txBody>
        </p:sp>
        <p:cxnSp>
          <p:nvCxnSpPr>
            <p:cNvPr id="2092" name="Gewinkelte Verbindung 2091"/>
            <p:cNvCxnSpPr>
              <a:stCxn id="2051" idx="0"/>
              <a:endCxn id="151" idx="3"/>
            </p:cNvCxnSpPr>
            <p:nvPr/>
          </p:nvCxnSpPr>
          <p:spPr bwMode="gray">
            <a:xfrm rot="16200000" flipV="1">
              <a:off x="7626427" y="2094199"/>
              <a:ext cx="156857" cy="1299895"/>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56" name="Rechteck 155"/>
            <p:cNvSpPr/>
            <p:nvPr/>
          </p:nvSpPr>
          <p:spPr bwMode="gray">
            <a:xfrm>
              <a:off x="6584797" y="2192575"/>
              <a:ext cx="907621" cy="240066"/>
            </a:xfrm>
            <a:prstGeom prst="rect">
              <a:avLst/>
            </a:prstGeom>
          </p:spPr>
          <p:txBody>
            <a:bodyPr wrap="none">
              <a:spAutoFit/>
            </a:bodyPr>
            <a:lstStyle/>
            <a:p>
              <a:pPr>
                <a:lnSpc>
                  <a:spcPct val="80000"/>
                </a:lnSpc>
                <a:spcAft>
                  <a:spcPts val="1000"/>
                </a:spcAft>
              </a:pPr>
              <a:r>
                <a:rPr lang="en-US" sz="1200" b="1" dirty="0">
                  <a:latin typeface="+mj-lt"/>
                </a:rPr>
                <a:t>2024: </a:t>
              </a:r>
              <a:r>
                <a:rPr lang="en-US" sz="1200" dirty="0">
                  <a:latin typeface="+mj-lt"/>
                </a:rPr>
                <a:t>8 </a:t>
              </a:r>
              <a:r>
                <a:rPr lang="en-US" sz="1200" dirty="0"/>
                <a:t>BN</a:t>
              </a:r>
              <a:r>
                <a:rPr lang="en-US" sz="1200" dirty="0">
                  <a:latin typeface="+mj-lt"/>
                </a:rPr>
                <a:t>.</a:t>
              </a:r>
            </a:p>
          </p:txBody>
        </p:sp>
        <p:cxnSp>
          <p:nvCxnSpPr>
            <p:cNvPr id="2096" name="Gewinkelte Verbindung 2095"/>
            <p:cNvCxnSpPr>
              <a:stCxn id="156" idx="3"/>
              <a:endCxn id="2049" idx="0"/>
            </p:cNvCxnSpPr>
            <p:nvPr/>
          </p:nvCxnSpPr>
          <p:spPr bwMode="gray">
            <a:xfrm>
              <a:off x="7492418" y="2312608"/>
              <a:ext cx="1219748" cy="132142"/>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1" name="Rechteck 160"/>
            <p:cNvSpPr/>
            <p:nvPr/>
          </p:nvSpPr>
          <p:spPr bwMode="gray">
            <a:xfrm>
              <a:off x="7459818" y="1486352"/>
              <a:ext cx="986167" cy="240066"/>
            </a:xfrm>
            <a:prstGeom prst="rect">
              <a:avLst/>
            </a:prstGeom>
          </p:spPr>
          <p:txBody>
            <a:bodyPr wrap="none">
              <a:spAutoFit/>
            </a:bodyPr>
            <a:lstStyle/>
            <a:p>
              <a:pPr>
                <a:lnSpc>
                  <a:spcPct val="80000"/>
                </a:lnSpc>
                <a:spcAft>
                  <a:spcPts val="1000"/>
                </a:spcAft>
              </a:pPr>
              <a:r>
                <a:rPr lang="en-US" sz="1200" b="1" dirty="0">
                  <a:latin typeface="+mj-lt"/>
                </a:rPr>
                <a:t>2061: </a:t>
              </a:r>
              <a:r>
                <a:rPr lang="en-US" sz="1200" dirty="0">
                  <a:latin typeface="+mj-lt"/>
                </a:rPr>
                <a:t>10 </a:t>
              </a:r>
              <a:r>
                <a:rPr lang="en-US" sz="1200" dirty="0"/>
                <a:t>BN</a:t>
              </a:r>
              <a:r>
                <a:rPr lang="en-US" sz="1200" dirty="0">
                  <a:latin typeface="+mj-lt"/>
                </a:rPr>
                <a:t>.</a:t>
              </a:r>
            </a:p>
          </p:txBody>
        </p:sp>
        <p:cxnSp>
          <p:nvCxnSpPr>
            <p:cNvPr id="2100" name="Gewinkelte Verbindung 2099"/>
            <p:cNvCxnSpPr>
              <a:stCxn id="161" idx="3"/>
              <a:endCxn id="63" idx="0"/>
            </p:cNvCxnSpPr>
            <p:nvPr/>
          </p:nvCxnSpPr>
          <p:spPr bwMode="gray">
            <a:xfrm>
              <a:off x="8445985" y="1606385"/>
              <a:ext cx="1176766" cy="150489"/>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 name="Gewinkelte Verbindung 63"/>
            <p:cNvCxnSpPr>
              <a:stCxn id="2056" idx="0"/>
              <a:endCxn id="127" idx="3"/>
            </p:cNvCxnSpPr>
            <p:nvPr/>
          </p:nvCxnSpPr>
          <p:spPr bwMode="gray">
            <a:xfrm rot="16200000" flipV="1">
              <a:off x="5513330" y="3788500"/>
              <a:ext cx="158679" cy="1444222"/>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9" name="Gewinkelte Verbindung 68"/>
            <p:cNvCxnSpPr>
              <a:stCxn id="2057" idx="0"/>
              <a:endCxn id="126" idx="3"/>
            </p:cNvCxnSpPr>
            <p:nvPr/>
          </p:nvCxnSpPr>
          <p:spPr bwMode="gray">
            <a:xfrm rot="16200000" flipV="1">
              <a:off x="2647279" y="4427430"/>
              <a:ext cx="199859" cy="867157"/>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Gerade Verbindung 6"/>
            <p:cNvCxnSpPr>
              <a:stCxn id="21" idx="11"/>
              <a:endCxn id="21" idx="12"/>
            </p:cNvCxnSpPr>
            <p:nvPr/>
          </p:nvCxnSpPr>
          <p:spPr bwMode="gray">
            <a:xfrm>
              <a:off x="10666595" y="1520825"/>
              <a:ext cx="0" cy="3921125"/>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0" name="Gerade Verbindung 129"/>
            <p:cNvCxnSpPr>
              <a:stCxn id="21" idx="13"/>
              <a:endCxn id="21" idx="12"/>
            </p:cNvCxnSpPr>
            <p:nvPr/>
          </p:nvCxnSpPr>
          <p:spPr bwMode="gray">
            <a:xfrm>
              <a:off x="542924" y="5441950"/>
              <a:ext cx="10123671" cy="0"/>
            </a:xfrm>
            <a:prstGeom prst="line">
              <a:avLst/>
            </a:prstGeom>
            <a:ln w="2857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24" name="Rechteck 123"/>
            <p:cNvSpPr/>
            <p:nvPr/>
          </p:nvSpPr>
          <p:spPr bwMode="gray">
            <a:xfrm>
              <a:off x="10131434" y="5489213"/>
              <a:ext cx="569387" cy="326243"/>
            </a:xfrm>
            <a:prstGeom prst="rect">
              <a:avLst/>
            </a:prstGeom>
          </p:spPr>
          <p:txBody>
            <a:bodyPr wrap="none">
              <a:spAutoFit/>
            </a:bodyPr>
            <a:lstStyle/>
            <a:p>
              <a:pPr>
                <a:lnSpc>
                  <a:spcPct val="80000"/>
                </a:lnSpc>
                <a:spcAft>
                  <a:spcPts val="1000"/>
                </a:spcAft>
              </a:pPr>
              <a:r>
                <a:rPr lang="en-US" dirty="0">
                  <a:latin typeface="Bebas Neue" panose="020B0506020202020201" pitchFamily="34" charset="0"/>
                </a:rPr>
                <a:t>2100</a:t>
              </a:r>
            </a:p>
          </p:txBody>
        </p:sp>
        <p:sp>
          <p:nvSpPr>
            <p:cNvPr id="137" name="Rechteck 136"/>
            <p:cNvSpPr/>
            <p:nvPr/>
          </p:nvSpPr>
          <p:spPr bwMode="gray">
            <a:xfrm>
              <a:off x="7022308" y="1839463"/>
              <a:ext cx="907621" cy="240066"/>
            </a:xfrm>
            <a:prstGeom prst="rect">
              <a:avLst/>
            </a:prstGeom>
          </p:spPr>
          <p:txBody>
            <a:bodyPr wrap="none">
              <a:spAutoFit/>
            </a:bodyPr>
            <a:lstStyle/>
            <a:p>
              <a:pPr>
                <a:lnSpc>
                  <a:spcPct val="80000"/>
                </a:lnSpc>
                <a:spcAft>
                  <a:spcPts val="1000"/>
                </a:spcAft>
              </a:pPr>
              <a:r>
                <a:rPr lang="en-US" sz="1200" b="1" dirty="0">
                  <a:latin typeface="+mj-lt"/>
                </a:rPr>
                <a:t>2039: </a:t>
              </a:r>
              <a:r>
                <a:rPr lang="en-US" sz="1200" dirty="0">
                  <a:latin typeface="+mj-lt"/>
                </a:rPr>
                <a:t>9 </a:t>
              </a:r>
              <a:r>
                <a:rPr lang="en-US" sz="1200" dirty="0"/>
                <a:t>BN</a:t>
              </a:r>
              <a:r>
                <a:rPr lang="en-US" sz="1200" dirty="0">
                  <a:latin typeface="+mj-lt"/>
                </a:rPr>
                <a:t>.</a:t>
              </a:r>
            </a:p>
          </p:txBody>
        </p:sp>
        <p:cxnSp>
          <p:nvCxnSpPr>
            <p:cNvPr id="138" name="Gewinkelte Verbindung 137"/>
            <p:cNvCxnSpPr>
              <a:stCxn id="137" idx="3"/>
              <a:endCxn id="2048" idx="0"/>
            </p:cNvCxnSpPr>
            <p:nvPr/>
          </p:nvCxnSpPr>
          <p:spPr bwMode="gray">
            <a:xfrm>
              <a:off x="7929929" y="1959496"/>
              <a:ext cx="1139731" cy="118542"/>
            </a:xfrm>
            <a:prstGeom prst="bentConnector2">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35" name="Oval 48"/>
          <p:cNvSpPr>
            <a:spLocks noChangeArrowheads="1"/>
          </p:cNvSpPr>
          <p:nvPr/>
        </p:nvSpPr>
        <p:spPr bwMode="gray">
          <a:xfrm>
            <a:off x="9142352" y="2062937"/>
            <a:ext cx="180001" cy="180000"/>
          </a:xfrm>
          <a:prstGeom prst="ellipse">
            <a:avLst/>
          </a:prstGeom>
          <a:solidFill>
            <a:srgbClr val="C00000"/>
          </a:solidFill>
          <a:ln>
            <a:noFill/>
          </a:ln>
        </p:spPr>
        <p:txBody>
          <a:bodyPr vert="horz" wrap="square" lIns="91422" tIns="45710" rIns="91422" bIns="45710" numCol="1" anchor="t" anchorCtr="0" compatLnSpc="1">
            <a:prstTxWarp prst="textNoShape">
              <a:avLst/>
            </a:prstTxWarp>
          </a:bodyPr>
          <a:lstStyle/>
          <a:p>
            <a:endParaRPr lang="en-US" dirty="0"/>
          </a:p>
        </p:txBody>
      </p:sp>
      <p:cxnSp>
        <p:nvCxnSpPr>
          <p:cNvPr id="136" name="Gewinkelte Verbindung 2099"/>
          <p:cNvCxnSpPr/>
          <p:nvPr/>
        </p:nvCxnSpPr>
        <p:spPr bwMode="gray">
          <a:xfrm rot="16200000" flipH="1">
            <a:off x="8722283" y="1577292"/>
            <a:ext cx="1018417" cy="1729"/>
          </a:xfrm>
          <a:prstGeom prst="bentConnector3">
            <a:avLst>
              <a:gd name="adj1" fmla="val 50000"/>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39" name="Rechteck 160"/>
          <p:cNvSpPr/>
          <p:nvPr/>
        </p:nvSpPr>
        <p:spPr bwMode="gray">
          <a:xfrm>
            <a:off x="7235976" y="750867"/>
            <a:ext cx="4264547" cy="276989"/>
          </a:xfrm>
          <a:prstGeom prst="rect">
            <a:avLst/>
          </a:prstGeom>
        </p:spPr>
        <p:txBody>
          <a:bodyPr wrap="none" lIns="91422" tIns="45710" rIns="91422" bIns="45710">
            <a:spAutoFit/>
          </a:bodyPr>
          <a:lstStyle/>
          <a:p>
            <a:pPr>
              <a:lnSpc>
                <a:spcPct val="80000"/>
              </a:lnSpc>
              <a:spcAft>
                <a:spcPts val="1000"/>
              </a:spcAft>
            </a:pPr>
            <a:r>
              <a:rPr lang="en-US" sz="1500" b="1" dirty="0">
                <a:solidFill>
                  <a:srgbClr val="C00000"/>
                </a:solidFill>
                <a:latin typeface="+mj-lt"/>
              </a:rPr>
              <a:t>2050: WORLD FOOD NEEDS WILL INCREASE 59-98%</a:t>
            </a:r>
          </a:p>
        </p:txBody>
      </p:sp>
      <p:sp>
        <p:nvSpPr>
          <p:cNvPr id="140" name="Rectangle 139"/>
          <p:cNvSpPr/>
          <p:nvPr/>
        </p:nvSpPr>
        <p:spPr>
          <a:xfrm>
            <a:off x="1554" y="0"/>
            <a:ext cx="12188859" cy="108000"/>
          </a:xfrm>
          <a:prstGeom prst="rect">
            <a:avLst/>
          </a:prstGeom>
          <a:solidFill>
            <a:srgbClr val="0000B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sp>
        <p:nvSpPr>
          <p:cNvPr id="142" name="Rectangle 141"/>
          <p:cNvSpPr/>
          <p:nvPr/>
        </p:nvSpPr>
        <p:spPr>
          <a:xfrm>
            <a:off x="1554" y="108016"/>
            <a:ext cx="12188859" cy="97979"/>
          </a:xfrm>
          <a:prstGeom prst="rect">
            <a:avLst/>
          </a:prstGeom>
          <a:solidFill>
            <a:srgbClr val="7EA90E"/>
          </a:solidFill>
          <a:ln>
            <a:noFill/>
          </a:ln>
        </p:spPr>
        <p:style>
          <a:lnRef idx="2">
            <a:schemeClr val="accent1">
              <a:shade val="50000"/>
            </a:schemeClr>
          </a:lnRef>
          <a:fillRef idx="1">
            <a:schemeClr val="accent1"/>
          </a:fillRef>
          <a:effectRef idx="0">
            <a:schemeClr val="accent1"/>
          </a:effectRef>
          <a:fontRef idx="minor">
            <a:schemeClr val="lt1"/>
          </a:fontRef>
        </p:style>
        <p:txBody>
          <a:bodyPr lIns="91298" tIns="45650" rIns="91298" bIns="45650" rtlCol="0" anchor="ctr"/>
          <a:lstStyle/>
          <a:p>
            <a:pPr algn="ctr"/>
            <a:endParaRPr lang="en-GB" dirty="0">
              <a:solidFill>
                <a:prstClr val="white"/>
              </a:solidFill>
            </a:endParaRPr>
          </a:p>
        </p:txBody>
      </p:sp>
      <p:pic>
        <p:nvPicPr>
          <p:cNvPr id="143" name="Picture 1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5638" y="6202472"/>
            <a:ext cx="2317993" cy="484315"/>
          </a:xfrm>
          <a:prstGeom prst="rect">
            <a:avLst/>
          </a:prstGeom>
        </p:spPr>
      </p:pic>
    </p:spTree>
    <p:extLst>
      <p:ext uri="{BB962C8B-B14F-4D97-AF65-F5344CB8AC3E}">
        <p14:creationId xmlns:p14="http://schemas.microsoft.com/office/powerpoint/2010/main" val="310067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dirty="0"/>
              <a:t>WORLD CHANGES</a:t>
            </a:r>
          </a:p>
        </p:txBody>
      </p:sp>
      <p:sp>
        <p:nvSpPr>
          <p:cNvPr id="3" name="Textplatzhalter 2"/>
          <p:cNvSpPr>
            <a:spLocks noGrp="1"/>
          </p:cNvSpPr>
          <p:nvPr>
            <p:ph type="body" sz="quarter" idx="13"/>
          </p:nvPr>
        </p:nvSpPr>
        <p:spPr bwMode="gray"/>
        <p:txBody>
          <a:bodyPr/>
          <a:lstStyle/>
          <a:p>
            <a:r>
              <a:rPr lang="sr-Latn-RS" dirty="0"/>
              <a:t>COVID-19 Pandemic Effects – older data</a:t>
            </a:r>
            <a:endParaRPr lang="en-US" dirty="0"/>
          </a:p>
        </p:txBody>
      </p:sp>
      <p:sp>
        <p:nvSpPr>
          <p:cNvPr id="131" name="Rectangle 130"/>
          <p:cNvSpPr/>
          <p:nvPr/>
        </p:nvSpPr>
        <p:spPr>
          <a:xfrm>
            <a:off x="2073" y="96000"/>
            <a:ext cx="12190413" cy="7776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4" tIns="60943" rIns="121884" bIns="60943" rtlCol="0" anchor="t"/>
          <a:lstStyle/>
          <a:p>
            <a:pPr algn="ctr"/>
            <a:endParaRPr lang="en-GB" dirty="0"/>
          </a:p>
        </p:txBody>
      </p:sp>
      <p:sp>
        <p:nvSpPr>
          <p:cNvPr id="132" name="Rectangle 131"/>
          <p:cNvSpPr/>
          <p:nvPr/>
        </p:nvSpPr>
        <p:spPr>
          <a:xfrm>
            <a:off x="2073" y="0"/>
            <a:ext cx="12190413" cy="9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84" tIns="60943" rIns="121884" bIns="60943" rtlCol="0" anchor="t"/>
          <a:lstStyle/>
          <a:p>
            <a:pPr algn="ctr"/>
            <a:endParaRPr lang="en-GB" dirty="0"/>
          </a:p>
        </p:txBody>
      </p:sp>
      <p:pic>
        <p:nvPicPr>
          <p:cNvPr id="133" name="Picture 1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2412" y="6187544"/>
            <a:ext cx="2152870" cy="444480"/>
          </a:xfrm>
          <a:prstGeom prst="rect">
            <a:avLst/>
          </a:prstGeom>
        </p:spPr>
      </p:pic>
      <p:sp>
        <p:nvSpPr>
          <p:cNvPr id="5" name="Rectangle 4"/>
          <p:cNvSpPr/>
          <p:nvPr/>
        </p:nvSpPr>
        <p:spPr>
          <a:xfrm>
            <a:off x="817024" y="6262692"/>
            <a:ext cx="8579575" cy="261600"/>
          </a:xfrm>
          <a:prstGeom prst="rect">
            <a:avLst/>
          </a:prstGeom>
        </p:spPr>
        <p:txBody>
          <a:bodyPr wrap="none" lIns="91422" tIns="45710" rIns="91422" bIns="45710">
            <a:spAutoFit/>
          </a:bodyPr>
          <a:lstStyle/>
          <a:p>
            <a:r>
              <a:rPr lang="en-GB" sz="1100" dirty="0">
                <a:hlinkClick r:id="rId4"/>
              </a:rPr>
              <a:t>https://covid19.who.int/?gclid=CjwKCAjwx9_4BRAHEiwApAt0zpZRU3HGX-2nL8motapKY3h6wMv4O3zoGpnDl7wYZZl3yEsBNyDl0RoCHU4QAvD_BwE</a:t>
            </a:r>
            <a:endParaRPr lang="en-GB" sz="11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17022" y="1311441"/>
            <a:ext cx="10551718" cy="478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6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 r="7"/>
          <a:stretch>
            <a:fillRect/>
          </a:stretch>
        </p:blipFill>
        <p:spPr bwMode="gray"/>
      </p:pic>
      <p:sp>
        <p:nvSpPr>
          <p:cNvPr id="13" name="Rechteck 12"/>
          <p:cNvSpPr/>
          <p:nvPr/>
        </p:nvSpPr>
        <p:spPr bwMode="gray">
          <a:xfrm>
            <a:off x="16578" y="-17228"/>
            <a:ext cx="12190413"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5992" tIns="35992" rIns="35992" bIns="35992" rtlCol="0" anchor="ctr"/>
          <a:lstStyle/>
          <a:p>
            <a:pPr algn="ctr">
              <a:lnSpc>
                <a:spcPct val="90000"/>
              </a:lnSpc>
              <a:spcAft>
                <a:spcPts val="1000"/>
              </a:spcAft>
            </a:pPr>
            <a:endParaRPr lang="en-US" dirty="0"/>
          </a:p>
        </p:txBody>
      </p:sp>
      <p:sp>
        <p:nvSpPr>
          <p:cNvPr id="2" name="Inhaltsplatzhalter 1"/>
          <p:cNvSpPr>
            <a:spLocks noGrp="1"/>
          </p:cNvSpPr>
          <p:nvPr>
            <p:ph idx="1"/>
          </p:nvPr>
        </p:nvSpPr>
        <p:spPr bwMode="gray">
          <a:xfrm>
            <a:off x="1933201" y="8053"/>
            <a:ext cx="9716400" cy="4298400"/>
          </a:xfrm>
        </p:spPr>
        <p:txBody>
          <a:bodyPr/>
          <a:lstStyle/>
          <a:p>
            <a:endParaRPr lang="en-GB" sz="2400" dirty="0">
              <a:solidFill>
                <a:srgbClr val="000000"/>
              </a:solidFill>
              <a:latin typeface="Calibri"/>
            </a:endParaRPr>
          </a:p>
          <a:p>
            <a:r>
              <a:rPr lang="en-GB" dirty="0">
                <a:latin typeface="Calibri"/>
              </a:rPr>
              <a:t>Provide</a:t>
            </a:r>
            <a:r>
              <a:rPr lang="sr-Latn-RS" b="1" dirty="0">
                <a:latin typeface="Calibri"/>
              </a:rPr>
              <a:t> </a:t>
            </a:r>
            <a:r>
              <a:rPr lang="en-GB" b="1" dirty="0">
                <a:latin typeface="Calibri"/>
              </a:rPr>
              <a:t>continuous</a:t>
            </a:r>
            <a:r>
              <a:rPr lang="sr-Latn-RS" b="1" dirty="0">
                <a:latin typeface="Calibri"/>
              </a:rPr>
              <a:t> </a:t>
            </a:r>
            <a:r>
              <a:rPr lang="en-GB" b="1" dirty="0">
                <a:latin typeface="Calibri"/>
              </a:rPr>
              <a:t>improvement</a:t>
            </a:r>
            <a:r>
              <a:rPr lang="sr-Latn-RS" b="1" dirty="0">
                <a:latin typeface="Calibri"/>
              </a:rPr>
              <a:t> </a:t>
            </a:r>
            <a:r>
              <a:rPr lang="en-GB" dirty="0">
                <a:latin typeface="Calibri"/>
              </a:rPr>
              <a:t>in</a:t>
            </a:r>
            <a:r>
              <a:rPr lang="sr-Latn-RS" dirty="0">
                <a:latin typeface="Calibri"/>
              </a:rPr>
              <a:t> </a:t>
            </a:r>
            <a:r>
              <a:rPr lang="en-GB" dirty="0">
                <a:latin typeface="Calibri"/>
              </a:rPr>
              <a:t>food</a:t>
            </a:r>
            <a:r>
              <a:rPr lang="sr-Latn-RS" dirty="0">
                <a:latin typeface="Calibri"/>
              </a:rPr>
              <a:t> </a:t>
            </a:r>
            <a:r>
              <a:rPr lang="en-GB" dirty="0">
                <a:latin typeface="Calibri"/>
              </a:rPr>
              <a:t>safety</a:t>
            </a:r>
            <a:r>
              <a:rPr lang="sr-Latn-RS" dirty="0">
                <a:latin typeface="Calibri"/>
              </a:rPr>
              <a:t> </a:t>
            </a:r>
            <a:r>
              <a:rPr lang="en-GB" dirty="0">
                <a:latin typeface="Calibri"/>
              </a:rPr>
              <a:t>management</a:t>
            </a:r>
            <a:r>
              <a:rPr lang="sr-Latn-RS" dirty="0">
                <a:latin typeface="Calibri"/>
              </a:rPr>
              <a:t> </a:t>
            </a:r>
            <a:r>
              <a:rPr lang="en-GB" dirty="0">
                <a:latin typeface="Calibri"/>
              </a:rPr>
              <a:t>systems</a:t>
            </a:r>
            <a:r>
              <a:rPr lang="sr-Latn-RS" dirty="0">
                <a:latin typeface="Calibri"/>
              </a:rPr>
              <a:t> </a:t>
            </a:r>
            <a:r>
              <a:rPr lang="en-GB" b="1" dirty="0">
                <a:latin typeface="Calibri"/>
              </a:rPr>
              <a:t>to</a:t>
            </a:r>
            <a:r>
              <a:rPr lang="sr-Latn-RS" b="1" dirty="0">
                <a:latin typeface="Calibri"/>
              </a:rPr>
              <a:t> </a:t>
            </a:r>
            <a:r>
              <a:rPr lang="en-GB" b="1" dirty="0">
                <a:latin typeface="Calibri"/>
              </a:rPr>
              <a:t>ensure</a:t>
            </a:r>
            <a:r>
              <a:rPr lang="sr-Latn-RS" b="1" dirty="0">
                <a:latin typeface="Calibri"/>
              </a:rPr>
              <a:t> </a:t>
            </a:r>
            <a:r>
              <a:rPr lang="en-GB" b="1" dirty="0">
                <a:latin typeface="Calibri"/>
              </a:rPr>
              <a:t>confidence</a:t>
            </a:r>
            <a:r>
              <a:rPr lang="sr-Latn-RS" b="1" dirty="0">
                <a:latin typeface="Calibri"/>
              </a:rPr>
              <a:t> </a:t>
            </a:r>
            <a:r>
              <a:rPr lang="en-GB" dirty="0">
                <a:latin typeface="Calibri"/>
              </a:rPr>
              <a:t>in</a:t>
            </a:r>
            <a:r>
              <a:rPr lang="sr-Latn-RS" dirty="0">
                <a:latin typeface="Calibri"/>
              </a:rPr>
              <a:t> </a:t>
            </a:r>
            <a:r>
              <a:rPr lang="en-GB" dirty="0">
                <a:latin typeface="Calibri"/>
              </a:rPr>
              <a:t>the</a:t>
            </a:r>
            <a:r>
              <a:rPr lang="sr-Latn-RS" dirty="0">
                <a:latin typeface="Calibri"/>
              </a:rPr>
              <a:t> </a:t>
            </a:r>
            <a:r>
              <a:rPr lang="en-GB" dirty="0">
                <a:latin typeface="Calibri"/>
              </a:rPr>
              <a:t>delivery</a:t>
            </a:r>
            <a:r>
              <a:rPr lang="sr-Latn-RS" dirty="0">
                <a:latin typeface="Calibri"/>
              </a:rPr>
              <a:t> </a:t>
            </a:r>
            <a:r>
              <a:rPr lang="en-GB" dirty="0">
                <a:latin typeface="Calibri"/>
              </a:rPr>
              <a:t>of</a:t>
            </a:r>
            <a:r>
              <a:rPr lang="sr-Latn-RS" dirty="0">
                <a:latin typeface="Calibri"/>
              </a:rPr>
              <a:t> </a:t>
            </a:r>
            <a:r>
              <a:rPr lang="en-GB" dirty="0">
                <a:latin typeface="Calibri"/>
              </a:rPr>
              <a:t>safe</a:t>
            </a:r>
            <a:r>
              <a:rPr lang="sr-Latn-RS" dirty="0">
                <a:latin typeface="Calibri"/>
              </a:rPr>
              <a:t> </a:t>
            </a:r>
            <a:r>
              <a:rPr lang="en-GB" dirty="0">
                <a:latin typeface="Calibri"/>
              </a:rPr>
              <a:t>food</a:t>
            </a:r>
            <a:r>
              <a:rPr lang="sr-Latn-RS" dirty="0">
                <a:latin typeface="Calibri"/>
              </a:rPr>
              <a:t> </a:t>
            </a:r>
            <a:r>
              <a:rPr lang="en-GB" b="1" dirty="0">
                <a:latin typeface="Calibri"/>
              </a:rPr>
              <a:t>to</a:t>
            </a:r>
            <a:r>
              <a:rPr lang="sr-Latn-RS" b="1" dirty="0">
                <a:latin typeface="Calibri"/>
              </a:rPr>
              <a:t> </a:t>
            </a:r>
            <a:r>
              <a:rPr lang="en-GB" b="1" dirty="0">
                <a:latin typeface="Calibri"/>
              </a:rPr>
              <a:t>consumers</a:t>
            </a:r>
            <a:r>
              <a:rPr lang="sr-Latn-RS" b="1" dirty="0">
                <a:latin typeface="Calibri"/>
              </a:rPr>
              <a:t> </a:t>
            </a:r>
            <a:r>
              <a:rPr lang="en-GB" b="1" dirty="0">
                <a:latin typeface="Calibri"/>
              </a:rPr>
              <a:t>worldwide.</a:t>
            </a:r>
            <a:r>
              <a:rPr lang="en-US" b="1" dirty="0">
                <a:latin typeface="+mj-lt"/>
              </a:rPr>
              <a:t>.”</a:t>
            </a:r>
            <a:endParaRPr lang="en-US" dirty="0"/>
          </a:p>
          <a:p>
            <a:endParaRPr lang="en-US" sz="1500" dirty="0"/>
          </a:p>
          <a:p>
            <a:pPr algn="r"/>
            <a:r>
              <a:rPr lang="sr-Latn-RS" sz="2800" dirty="0">
                <a:latin typeface="+mj-lt"/>
              </a:rPr>
              <a:t>MISSION</a:t>
            </a:r>
            <a:br>
              <a:rPr lang="en-US" sz="2800" dirty="0">
                <a:latin typeface="+mj-lt"/>
              </a:rPr>
            </a:br>
            <a:r>
              <a:rPr lang="sr-Latn-RS" sz="2400" dirty="0">
                <a:solidFill>
                  <a:schemeClr val="bg2">
                    <a:lumMod val="95000"/>
                  </a:schemeClr>
                </a:solidFill>
              </a:rPr>
              <a:t>GFSI</a:t>
            </a:r>
            <a:endParaRPr lang="en-US" sz="2400" dirty="0">
              <a:solidFill>
                <a:schemeClr val="bg2">
                  <a:lumMod val="95000"/>
                </a:schemeClr>
              </a:solidFill>
            </a:endParaRPr>
          </a:p>
        </p:txBody>
      </p:sp>
      <p:grpSp>
        <p:nvGrpSpPr>
          <p:cNvPr id="5" name="Group 10"/>
          <p:cNvGrpSpPr/>
          <p:nvPr/>
        </p:nvGrpSpPr>
        <p:grpSpPr bwMode="gray">
          <a:xfrm>
            <a:off x="578632" y="477285"/>
            <a:ext cx="1010860" cy="847603"/>
            <a:chOff x="537029" y="1572196"/>
            <a:chExt cx="1010860" cy="847602"/>
          </a:xfrm>
        </p:grpSpPr>
        <p:sp>
          <p:nvSpPr>
            <p:cNvPr id="7" name="Freihandform 7"/>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rtlCol="0" anchor="ctr"/>
            <a:lstStyle/>
            <a:p>
              <a:pPr algn="ctr"/>
              <a:endParaRPr lang="en-US" dirty="0"/>
            </a:p>
          </p:txBody>
        </p:sp>
        <p:sp>
          <p:nvSpPr>
            <p:cNvPr id="8" name="Freihandform 9"/>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rtlCol="0" anchor="ctr"/>
            <a:lstStyle/>
            <a:p>
              <a:pPr algn="ctr"/>
              <a:endParaRPr lang="en-US" dirty="0"/>
            </a:p>
          </p:txBody>
        </p:sp>
      </p:grpSp>
      <p:sp>
        <p:nvSpPr>
          <p:cNvPr id="9" name="Inhaltsplatzhalter 1"/>
          <p:cNvSpPr txBox="1">
            <a:spLocks/>
          </p:cNvSpPr>
          <p:nvPr/>
        </p:nvSpPr>
        <p:spPr bwMode="gray">
          <a:xfrm>
            <a:off x="1933201" y="3737873"/>
            <a:ext cx="9716400" cy="4298400"/>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1000"/>
              </a:spcAft>
              <a:buFont typeface="Wingdings" panose="05000000000000000000" pitchFamily="2" charset="2"/>
              <a:buNone/>
              <a:defRPr sz="4000" kern="1200">
                <a:solidFill>
                  <a:schemeClr val="bg1"/>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400" dirty="0">
              <a:solidFill>
                <a:srgbClr val="000000"/>
              </a:solidFill>
              <a:latin typeface="Calibri"/>
            </a:endParaRPr>
          </a:p>
          <a:p>
            <a:r>
              <a:rPr lang="en-GB" b="1" dirty="0">
                <a:latin typeface="Calibri"/>
              </a:rPr>
              <a:t>Safe food for consumers everywhere</a:t>
            </a:r>
            <a:r>
              <a:rPr lang="en-US" b="1" dirty="0">
                <a:latin typeface="+mj-lt"/>
              </a:rPr>
              <a:t>.”</a:t>
            </a:r>
            <a:endParaRPr lang="en-US" dirty="0"/>
          </a:p>
          <a:p>
            <a:endParaRPr lang="en-US" sz="1500" dirty="0"/>
          </a:p>
          <a:p>
            <a:pPr algn="r"/>
            <a:r>
              <a:rPr lang="sr-Latn-RS" sz="2800" dirty="0">
                <a:latin typeface="+mj-lt"/>
              </a:rPr>
              <a:t>VISION</a:t>
            </a:r>
            <a:br>
              <a:rPr lang="en-US" sz="2800" dirty="0">
                <a:latin typeface="+mj-lt"/>
              </a:rPr>
            </a:br>
            <a:r>
              <a:rPr lang="sr-Latn-RS" sz="2400" dirty="0">
                <a:solidFill>
                  <a:schemeClr val="bg2">
                    <a:lumMod val="95000"/>
                  </a:schemeClr>
                </a:solidFill>
              </a:rPr>
              <a:t>GFSI</a:t>
            </a:r>
            <a:endParaRPr lang="en-US" sz="2400" dirty="0">
              <a:solidFill>
                <a:schemeClr val="bg2">
                  <a:lumMod val="95000"/>
                </a:schemeClr>
              </a:solidFill>
            </a:endParaRPr>
          </a:p>
        </p:txBody>
      </p:sp>
      <p:grpSp>
        <p:nvGrpSpPr>
          <p:cNvPr id="10" name="Group 10"/>
          <p:cNvGrpSpPr/>
          <p:nvPr/>
        </p:nvGrpSpPr>
        <p:grpSpPr bwMode="gray">
          <a:xfrm>
            <a:off x="578632" y="3737873"/>
            <a:ext cx="1010860" cy="847603"/>
            <a:chOff x="537029" y="1572196"/>
            <a:chExt cx="1010860" cy="847602"/>
          </a:xfrm>
        </p:grpSpPr>
        <p:sp>
          <p:nvSpPr>
            <p:cNvPr id="11" name="Freihandform 7"/>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FFFF"/>
            </a:solidFill>
            <a:ln w="12700">
              <a:noFill/>
              <a:round/>
              <a:headEnd/>
              <a:tailEnd/>
            </a:ln>
          </p:spPr>
          <p:txBody>
            <a:bodyPr rtlCol="0" anchor="ctr"/>
            <a:lstStyle/>
            <a:p>
              <a:pPr algn="ctr"/>
              <a:endParaRPr lang="en-US" dirty="0"/>
            </a:p>
          </p:txBody>
        </p:sp>
        <p:sp>
          <p:nvSpPr>
            <p:cNvPr id="12" name="Freihandform 9"/>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FFFF"/>
            </a:solidFill>
            <a:ln w="12700">
              <a:noFill/>
              <a:round/>
              <a:headEnd/>
              <a:tailEnd/>
            </a:ln>
          </p:spPr>
          <p:txBody>
            <a:bodyPr rtlCol="0" anchor="ctr"/>
            <a:lstStyle/>
            <a:p>
              <a:pPr algn="ctr"/>
              <a:endParaRPr lang="en-US" dirty="0"/>
            </a:p>
          </p:txBody>
        </p:sp>
      </p:grpSp>
    </p:spTree>
    <p:extLst>
      <p:ext uri="{BB962C8B-B14F-4D97-AF65-F5344CB8AC3E}">
        <p14:creationId xmlns:p14="http://schemas.microsoft.com/office/powerpoint/2010/main" val="41727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LOAD">
  <a:themeElements>
    <a:clrScheme name="PL Styleguide">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PL Styleguid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TotalTime>
  <Words>10282</Words>
  <Application>Microsoft Office PowerPoint</Application>
  <PresentationFormat>Custom</PresentationFormat>
  <Paragraphs>668</Paragraphs>
  <Slides>66</Slides>
  <Notes>64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66</vt:i4>
      </vt:variant>
    </vt:vector>
  </HeadingPairs>
  <TitlesOfParts>
    <vt:vector size="74" baseType="lpstr">
      <vt:lpstr>Wingdings</vt:lpstr>
      <vt:lpstr>Calibri</vt:lpstr>
      <vt:lpstr>Arial</vt:lpstr>
      <vt:lpstr>Bebas Neue</vt:lpstr>
      <vt:lpstr>Calibri Light</vt:lpstr>
      <vt:lpstr>PRESENTATIONLOAD</vt:lpstr>
      <vt:lpstr>Office Theme</vt:lpstr>
      <vt:lpstr>1_Office Theme</vt:lpstr>
      <vt:lpstr>A review of the main requirements of the IFS Logistics Standard</vt:lpstr>
      <vt:lpstr>Vladimir Surčinski</vt:lpstr>
      <vt:lpstr>PowerPoint Presentation</vt:lpstr>
      <vt:lpstr>Are you already certified according to the IFS Logistic?</vt:lpstr>
      <vt:lpstr>IFS LOGISTIC 2.2</vt:lpstr>
      <vt:lpstr>WORLD CHANGES</vt:lpstr>
      <vt:lpstr>WORLD CHANGES</vt:lpstr>
      <vt:lpstr>WORLD CHANGES</vt:lpstr>
      <vt:lpstr>PowerPoint Presentation</vt:lpstr>
      <vt:lpstr>PowerPoint Presentation</vt:lpstr>
      <vt:lpstr>IFS LOGISTIC 2.2</vt:lpstr>
      <vt:lpstr>IFS Logistic 2.2</vt:lpstr>
      <vt:lpstr>PowerPoint Presentation</vt:lpstr>
      <vt:lpstr>IFS Logistic 2.2</vt:lpstr>
      <vt:lpstr>PowerPoint Presentation</vt:lpstr>
      <vt:lpstr>1 Senior management responsibility</vt:lpstr>
      <vt:lpstr>1. Senior management responsibility</vt:lpstr>
      <vt:lpstr>1. Senior management responsibility</vt:lpstr>
      <vt:lpstr>1. Senior management responsibility</vt:lpstr>
      <vt:lpstr>1. Senior management responsibility</vt:lpstr>
      <vt:lpstr>2. Quality and product safety management system</vt:lpstr>
      <vt:lpstr>2. Quality and product safety management system</vt:lpstr>
      <vt:lpstr>2. Quality and product safety management system</vt:lpstr>
      <vt:lpstr>2. Quality and product safety management system</vt:lpstr>
      <vt:lpstr>How often do you verify HACCP in you company?</vt:lpstr>
      <vt:lpstr>2. Quality and product safety management system</vt:lpstr>
      <vt:lpstr>2. Quality and product safety management system</vt:lpstr>
      <vt:lpstr>3. Resource management</vt:lpstr>
      <vt:lpstr>3. Resource management</vt:lpstr>
      <vt:lpstr>3. Resource management</vt:lpstr>
      <vt:lpstr>3. Resource management</vt:lpstr>
      <vt:lpstr>4 Realisation of the service</vt:lpstr>
      <vt:lpstr>4. Realisation of the service</vt:lpstr>
      <vt:lpstr>4. Realisation of the service</vt:lpstr>
      <vt:lpstr>PowerPoint Presentation</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4. Realisation of the service</vt:lpstr>
      <vt:lpstr>5. Measurements, analysis, improvements</vt:lpstr>
      <vt:lpstr>5. Measurements, analysis, improvements</vt:lpstr>
      <vt:lpstr>5. Measurements, analysis, improvements</vt:lpstr>
      <vt:lpstr>5. Measurements, analysis, improvements</vt:lpstr>
      <vt:lpstr>5. Measurements, analysis, improvements</vt:lpstr>
      <vt:lpstr>5. Measurements, analysis, improvements</vt:lpstr>
      <vt:lpstr>5. Measurements, analysis, improvements</vt:lpstr>
      <vt:lpstr>5. Measurements, analysis, improvements</vt:lpstr>
      <vt:lpstr>5. Measurements, analysis, improvements</vt:lpstr>
      <vt:lpstr>6. Product / food defense plan and external inspections</vt:lpstr>
      <vt:lpstr>6. Product / food defense plan and external inspections</vt:lpstr>
      <vt:lpstr>6. Product / food defense plan and external inspections</vt:lpstr>
      <vt:lpstr>6. Product / food defense plan and external inspections</vt:lpstr>
      <vt:lpstr>Thank you</vt:lpstr>
    </vt:vector>
  </TitlesOfParts>
  <Company>PresentationLoad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PresentationLoad</dc:creator>
  <dc:description>www.presentationload.com</dc:description>
  <cp:lastModifiedBy>simon timperley</cp:lastModifiedBy>
  <cp:revision>562</cp:revision>
  <dcterms:created xsi:type="dcterms:W3CDTF">2015-11-26T10:37:47Z</dcterms:created>
  <dcterms:modified xsi:type="dcterms:W3CDTF">2020-07-24T16:09:01Z</dcterms:modified>
</cp:coreProperties>
</file>